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38" r:id="rId2"/>
    <p:sldId id="675" r:id="rId3"/>
    <p:sldId id="739" r:id="rId4"/>
    <p:sldId id="740" r:id="rId5"/>
    <p:sldId id="741" r:id="rId6"/>
    <p:sldId id="742" r:id="rId7"/>
    <p:sldId id="743" r:id="rId8"/>
    <p:sldId id="744" r:id="rId9"/>
    <p:sldId id="745" r:id="rId10"/>
    <p:sldId id="746" r:id="rId11"/>
    <p:sldId id="747" r:id="rId12"/>
    <p:sldId id="748" r:id="rId13"/>
    <p:sldId id="749" r:id="rId14"/>
    <p:sldId id="750" r:id="rId15"/>
    <p:sldId id="751" r:id="rId16"/>
    <p:sldId id="752" r:id="rId17"/>
    <p:sldId id="753" r:id="rId18"/>
    <p:sldId id="755" r:id="rId19"/>
  </p:sldIdLst>
  <p:sldSz cx="12192000" cy="6858000"/>
  <p:notesSz cx="9144000" cy="6858000"/>
  <p:embeddedFontLst>
    <p:embeddedFont>
      <p:font typeface="Bodoni MT" panose="02070603080606020203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Sakkal Majalla" panose="02000000000000000000" pitchFamily="2" charset="-78"/>
      <p:regular r:id="rId32"/>
      <p:bold r:id="rId33"/>
    </p:embeddedFont>
    <p:embeddedFont>
      <p:font typeface="Simplified Arabic" panose="02020603050405020304" pitchFamily="18" charset="-78"/>
      <p:regular r:id="rId34"/>
      <p:bold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4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0F0"/>
    <a:srgbClr val="FFD700"/>
    <a:srgbClr val="FFC000"/>
    <a:srgbClr val="9AD35D"/>
    <a:srgbClr val="49721E"/>
    <a:srgbClr val="FF8B00"/>
    <a:srgbClr val="7F6000"/>
    <a:srgbClr val="92D050"/>
    <a:srgbClr val="7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7" d="100"/>
          <a:sy n="77" d="100"/>
        </p:scale>
        <p:origin x="99" y="45"/>
      </p:cViewPr>
      <p:guideLst>
        <p:guide pos="3863"/>
        <p:guide orient="horz" pos="24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195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ouk abu hassanain" userId="319a4f4791f24b01" providerId="LiveId" clId="{1BED27EC-6775-4120-85F1-7A6575616F1F}"/>
    <pc:docChg chg="undo redo custSel addSld delSld modSld">
      <pc:chgData name="farouk abu hassanain" userId="319a4f4791f24b01" providerId="LiveId" clId="{1BED27EC-6775-4120-85F1-7A6575616F1F}" dt="2020-04-03T11:34:23.942" v="1954" actId="1076"/>
      <pc:docMkLst>
        <pc:docMk/>
      </pc:docMkLst>
      <pc:sldChg chg="add del">
        <pc:chgData name="farouk abu hassanain" userId="319a4f4791f24b01" providerId="LiveId" clId="{1BED27EC-6775-4120-85F1-7A6575616F1F}" dt="2020-04-03T09:41:47.889" v="508" actId="47"/>
        <pc:sldMkLst>
          <pc:docMk/>
          <pc:sldMk cId="726377179" sldId="366"/>
        </pc:sldMkLst>
      </pc:sldChg>
      <pc:sldChg chg="add del">
        <pc:chgData name="farouk abu hassanain" userId="319a4f4791f24b01" providerId="LiveId" clId="{1BED27EC-6775-4120-85F1-7A6575616F1F}" dt="2020-04-03T09:44:53.306" v="552" actId="47"/>
        <pc:sldMkLst>
          <pc:docMk/>
          <pc:sldMk cId="1762963865" sldId="372"/>
        </pc:sldMkLst>
      </pc:sldChg>
      <pc:sldChg chg="modSp add del">
        <pc:chgData name="farouk abu hassanain" userId="319a4f4791f24b01" providerId="LiveId" clId="{1BED27EC-6775-4120-85F1-7A6575616F1F}" dt="2020-04-03T09:46:24.775" v="562" actId="47"/>
        <pc:sldMkLst>
          <pc:docMk/>
          <pc:sldMk cId="683835590" sldId="373"/>
        </pc:sldMkLst>
        <pc:picChg chg="mod">
          <ac:chgData name="farouk abu hassanain" userId="319a4f4791f24b01" providerId="LiveId" clId="{1BED27EC-6775-4120-85F1-7A6575616F1F}" dt="2020-04-03T09:45:57.466" v="557" actId="1076"/>
          <ac:picMkLst>
            <pc:docMk/>
            <pc:sldMk cId="683835590" sldId="373"/>
            <ac:picMk id="10" creationId="{00000000-0000-0000-0000-000000000000}"/>
          </ac:picMkLst>
        </pc:picChg>
      </pc:sldChg>
      <pc:sldChg chg="add del">
        <pc:chgData name="farouk abu hassanain" userId="319a4f4791f24b01" providerId="LiveId" clId="{1BED27EC-6775-4120-85F1-7A6575616F1F}" dt="2020-04-03T09:50:39.138" v="616" actId="47"/>
        <pc:sldMkLst>
          <pc:docMk/>
          <pc:sldMk cId="1565937519" sldId="377"/>
        </pc:sldMkLst>
      </pc:sldChg>
      <pc:sldChg chg="modSp add del">
        <pc:chgData name="farouk abu hassanain" userId="319a4f4791f24b01" providerId="LiveId" clId="{1BED27EC-6775-4120-85F1-7A6575616F1F}" dt="2020-04-03T09:54:50.154" v="684" actId="47"/>
        <pc:sldMkLst>
          <pc:docMk/>
          <pc:sldMk cId="2436420785" sldId="387"/>
        </pc:sldMkLst>
        <pc:picChg chg="mod">
          <ac:chgData name="farouk abu hassanain" userId="319a4f4791f24b01" providerId="LiveId" clId="{1BED27EC-6775-4120-85F1-7A6575616F1F}" dt="2020-04-03T09:51:37.561" v="632" actId="1076"/>
          <ac:picMkLst>
            <pc:docMk/>
            <pc:sldMk cId="2436420785" sldId="387"/>
            <ac:picMk id="31" creationId="{00000000-0000-0000-0000-000000000000}"/>
          </ac:picMkLst>
        </pc:picChg>
      </pc:sldChg>
      <pc:sldChg chg="add del">
        <pc:chgData name="farouk abu hassanain" userId="319a4f4791f24b01" providerId="LiveId" clId="{1BED27EC-6775-4120-85F1-7A6575616F1F}" dt="2020-04-03T10:23:26.332" v="781" actId="47"/>
        <pc:sldMkLst>
          <pc:docMk/>
          <pc:sldMk cId="4272973978" sldId="389"/>
        </pc:sldMkLst>
      </pc:sldChg>
      <pc:sldChg chg="add del">
        <pc:chgData name="farouk abu hassanain" userId="319a4f4791f24b01" providerId="LiveId" clId="{1BED27EC-6775-4120-85F1-7A6575616F1F}" dt="2020-04-03T11:10:49.768" v="1600" actId="47"/>
        <pc:sldMkLst>
          <pc:docMk/>
          <pc:sldMk cId="3447354592" sldId="397"/>
        </pc:sldMkLst>
      </pc:sldChg>
      <pc:sldChg chg="modSp add del">
        <pc:chgData name="farouk abu hassanain" userId="319a4f4791f24b01" providerId="LiveId" clId="{1BED27EC-6775-4120-85F1-7A6575616F1F}" dt="2020-04-03T11:16:49.764" v="1664" actId="47"/>
        <pc:sldMkLst>
          <pc:docMk/>
          <pc:sldMk cId="3639986299" sldId="399"/>
        </pc:sldMkLst>
        <pc:picChg chg="mod">
          <ac:chgData name="farouk abu hassanain" userId="319a4f4791f24b01" providerId="LiveId" clId="{1BED27EC-6775-4120-85F1-7A6575616F1F}" dt="2020-04-03T11:15:46.438" v="1661" actId="1076"/>
          <ac:picMkLst>
            <pc:docMk/>
            <pc:sldMk cId="3639986299" sldId="399"/>
            <ac:picMk id="226" creationId="{00000000-0000-0000-0000-000000000000}"/>
          </ac:picMkLst>
        </pc:picChg>
      </pc:sldChg>
      <pc:sldChg chg="add del">
        <pc:chgData name="farouk abu hassanain" userId="319a4f4791f24b01" providerId="LiveId" clId="{1BED27EC-6775-4120-85F1-7A6575616F1F}" dt="2020-04-03T11:14:59.549" v="1649" actId="47"/>
        <pc:sldMkLst>
          <pc:docMk/>
          <pc:sldMk cId="2088377954" sldId="404"/>
        </pc:sldMkLst>
      </pc:sldChg>
      <pc:sldChg chg="add del">
        <pc:chgData name="farouk abu hassanain" userId="319a4f4791f24b01" providerId="LiveId" clId="{1BED27EC-6775-4120-85F1-7A6575616F1F}" dt="2020-04-03T11:29:38.476" v="1897" actId="47"/>
        <pc:sldMkLst>
          <pc:docMk/>
          <pc:sldMk cId="2287942332" sldId="416"/>
        </pc:sldMkLst>
      </pc:sldChg>
      <pc:sldChg chg="delSp modSp add del">
        <pc:chgData name="farouk abu hassanain" userId="319a4f4791f24b01" providerId="LiveId" clId="{1BED27EC-6775-4120-85F1-7A6575616F1F}" dt="2020-04-03T11:32:58.081" v="1937" actId="47"/>
        <pc:sldMkLst>
          <pc:docMk/>
          <pc:sldMk cId="2402728346" sldId="417"/>
        </pc:sldMkLst>
        <pc:spChg chg="mod topLvl">
          <ac:chgData name="farouk abu hassanain" userId="319a4f4791f24b01" providerId="LiveId" clId="{1BED27EC-6775-4120-85F1-7A6575616F1F}" dt="2020-04-03T11:29:54.659" v="1900" actId="165"/>
          <ac:spMkLst>
            <pc:docMk/>
            <pc:sldMk cId="2402728346" sldId="417"/>
            <ac:spMk id="8" creationId="{00000000-0000-0000-0000-000000000000}"/>
          </ac:spMkLst>
        </pc:spChg>
        <pc:grpChg chg="del mod ord">
          <ac:chgData name="farouk abu hassanain" userId="319a4f4791f24b01" providerId="LiveId" clId="{1BED27EC-6775-4120-85F1-7A6575616F1F}" dt="2020-04-03T11:29:54.659" v="1900" actId="165"/>
          <ac:grpSpMkLst>
            <pc:docMk/>
            <pc:sldMk cId="2402728346" sldId="417"/>
            <ac:grpSpMk id="7" creationId="{00000000-0000-0000-0000-000000000000}"/>
          </ac:grpSpMkLst>
        </pc:grpChg>
        <pc:grpChg chg="mod topLvl">
          <ac:chgData name="farouk abu hassanain" userId="319a4f4791f24b01" providerId="LiveId" clId="{1BED27EC-6775-4120-85F1-7A6575616F1F}" dt="2020-04-03T11:29:59.914" v="1901" actId="1076"/>
          <ac:grpSpMkLst>
            <pc:docMk/>
            <pc:sldMk cId="2402728346" sldId="417"/>
            <ac:grpSpMk id="9" creationId="{00000000-0000-0000-0000-000000000000}"/>
          </ac:grpSpMkLst>
        </pc:grpChg>
      </pc:sldChg>
      <pc:sldChg chg="add del">
        <pc:chgData name="farouk abu hassanain" userId="319a4f4791f24b01" providerId="LiveId" clId="{1BED27EC-6775-4120-85F1-7A6575616F1F}" dt="2020-04-03T09:26:51.402" v="325" actId="47"/>
        <pc:sldMkLst>
          <pc:docMk/>
          <pc:sldMk cId="1790660445" sldId="704"/>
        </pc:sldMkLst>
      </pc:sldChg>
      <pc:sldChg chg="add del">
        <pc:chgData name="farouk abu hassanain" userId="319a4f4791f24b01" providerId="LiveId" clId="{1BED27EC-6775-4120-85F1-7A6575616F1F}" dt="2020-04-03T10:30:40.452" v="853" actId="47"/>
        <pc:sldMkLst>
          <pc:docMk/>
          <pc:sldMk cId="3924042847" sldId="705"/>
        </pc:sldMkLst>
      </pc:sldChg>
      <pc:sldChg chg="modSp add del">
        <pc:chgData name="farouk abu hassanain" userId="319a4f4791f24b01" providerId="LiveId" clId="{1BED27EC-6775-4120-85F1-7A6575616F1F}" dt="2020-04-03T10:37:37.167" v="892" actId="47"/>
        <pc:sldMkLst>
          <pc:docMk/>
          <pc:sldMk cId="813207547" sldId="706"/>
        </pc:sldMkLst>
        <pc:picChg chg="mod">
          <ac:chgData name="farouk abu hassanain" userId="319a4f4791f24b01" providerId="LiveId" clId="{1BED27EC-6775-4120-85F1-7A6575616F1F}" dt="2020-04-03T10:36:28.594" v="890" actId="1076"/>
          <ac:picMkLst>
            <pc:docMk/>
            <pc:sldMk cId="813207547" sldId="706"/>
            <ac:picMk id="6" creationId="{00000000-0000-0000-0000-000000000000}"/>
          </ac:picMkLst>
        </pc:picChg>
      </pc:sldChg>
      <pc:sldChg chg="modSp">
        <pc:chgData name="farouk abu hassanain" userId="319a4f4791f24b01" providerId="LiveId" clId="{1BED27EC-6775-4120-85F1-7A6575616F1F}" dt="2020-04-03T11:34:23.942" v="1954" actId="1076"/>
        <pc:sldMkLst>
          <pc:docMk/>
          <pc:sldMk cId="3845765246" sldId="739"/>
        </pc:sldMkLst>
        <pc:spChg chg="mod">
          <ac:chgData name="farouk abu hassanain" userId="319a4f4791f24b01" providerId="LiveId" clId="{1BED27EC-6775-4120-85F1-7A6575616F1F}" dt="2020-04-03T11:34:23.942" v="1954" actId="1076"/>
          <ac:spMkLst>
            <pc:docMk/>
            <pc:sldMk cId="3845765246" sldId="739"/>
            <ac:spMk id="2" creationId="{AF363D43-1740-477F-B286-2E76ED9ADB55}"/>
          </ac:spMkLst>
        </pc:spChg>
      </pc:sldChg>
      <pc:sldChg chg="addSp delSp modSp delAnim modAnim">
        <pc:chgData name="farouk abu hassanain" userId="319a4f4791f24b01" providerId="LiveId" clId="{1BED27EC-6775-4120-85F1-7A6575616F1F}" dt="2020-04-03T10:23:56.016" v="786" actId="20577"/>
        <pc:sldMkLst>
          <pc:docMk/>
          <pc:sldMk cId="3503911465" sldId="741"/>
        </pc:sldMkLst>
        <pc:spChg chg="add del mod">
          <ac:chgData name="farouk abu hassanain" userId="319a4f4791f24b01" providerId="LiveId" clId="{1BED27EC-6775-4120-85F1-7A6575616F1F}" dt="2020-04-03T09:10:50.036" v="113" actId="478"/>
          <ac:spMkLst>
            <pc:docMk/>
            <pc:sldMk cId="3503911465" sldId="741"/>
            <ac:spMk id="2" creationId="{C0CF33E3-42A5-4D94-9EBA-2521CAD0D5E3}"/>
          </ac:spMkLst>
        </pc:spChg>
        <pc:spChg chg="add del mod">
          <ac:chgData name="farouk abu hassanain" userId="319a4f4791f24b01" providerId="LiveId" clId="{1BED27EC-6775-4120-85F1-7A6575616F1F}" dt="2020-04-03T09:10:50.036" v="113" actId="478"/>
          <ac:spMkLst>
            <pc:docMk/>
            <pc:sldMk cId="3503911465" sldId="741"/>
            <ac:spMk id="9" creationId="{1FC7454D-FFCF-41EB-8FDC-2C03BA771714}"/>
          </ac:spMkLst>
        </pc:spChg>
        <pc:spChg chg="add mod topLvl">
          <ac:chgData name="farouk abu hassanain" userId="319a4f4791f24b01" providerId="LiveId" clId="{1BED27EC-6775-4120-85F1-7A6575616F1F}" dt="2020-04-03T09:31:39.961" v="366" actId="164"/>
          <ac:spMkLst>
            <pc:docMk/>
            <pc:sldMk cId="3503911465" sldId="741"/>
            <ac:spMk id="10" creationId="{C9519C12-7CE8-4023-A288-178B31A3E9FD}"/>
          </ac:spMkLst>
        </pc:spChg>
        <pc:spChg chg="mod">
          <ac:chgData name="farouk abu hassanain" userId="319a4f4791f24b01" providerId="LiveId" clId="{1BED27EC-6775-4120-85F1-7A6575616F1F}" dt="2020-04-03T10:23:56.016" v="786" actId="20577"/>
          <ac:spMkLst>
            <pc:docMk/>
            <pc:sldMk cId="3503911465" sldId="741"/>
            <ac:spMk id="13" creationId="{4260B2D4-E383-48D4-8FA6-512C05AA39EF}"/>
          </ac:spMkLst>
        </pc:spChg>
        <pc:spChg chg="mod">
          <ac:chgData name="farouk abu hassanain" userId="319a4f4791f24b01" providerId="LiveId" clId="{1BED27EC-6775-4120-85F1-7A6575616F1F}" dt="2020-04-03T09:08:04.081" v="82" actId="948"/>
          <ac:spMkLst>
            <pc:docMk/>
            <pc:sldMk cId="3503911465" sldId="741"/>
            <ac:spMk id="44" creationId="{C0801403-1EA7-4574-8962-094BCCA0135F}"/>
          </ac:spMkLst>
        </pc:spChg>
        <pc:spChg chg="mod">
          <ac:chgData name="farouk abu hassanain" userId="319a4f4791f24b01" providerId="LiveId" clId="{1BED27EC-6775-4120-85F1-7A6575616F1F}" dt="2020-04-03T09:08:04.081" v="82" actId="948"/>
          <ac:spMkLst>
            <pc:docMk/>
            <pc:sldMk cId="3503911465" sldId="741"/>
            <ac:spMk id="45" creationId="{FBFD5AA8-F443-4EC9-81B0-54F42B4DB3BF}"/>
          </ac:spMkLst>
        </pc:spChg>
        <pc:spChg chg="mod">
          <ac:chgData name="farouk abu hassanain" userId="319a4f4791f24b01" providerId="LiveId" clId="{1BED27EC-6775-4120-85F1-7A6575616F1F}" dt="2020-04-03T09:08:04.081" v="82" actId="948"/>
          <ac:spMkLst>
            <pc:docMk/>
            <pc:sldMk cId="3503911465" sldId="741"/>
            <ac:spMk id="47" creationId="{4278B2D5-B7FA-4BAA-AB8F-93B83C532C16}"/>
          </ac:spMkLst>
        </pc:spChg>
        <pc:spChg chg="mod">
          <ac:chgData name="farouk abu hassanain" userId="319a4f4791f24b01" providerId="LiveId" clId="{1BED27EC-6775-4120-85F1-7A6575616F1F}" dt="2020-04-03T09:08:04.081" v="82" actId="948"/>
          <ac:spMkLst>
            <pc:docMk/>
            <pc:sldMk cId="3503911465" sldId="741"/>
            <ac:spMk id="48" creationId="{170A3ECD-AB96-41A3-90F1-B8ABAB1A5994}"/>
          </ac:spMkLst>
        </pc:spChg>
        <pc:spChg chg="mod">
          <ac:chgData name="farouk abu hassanain" userId="319a4f4791f24b01" providerId="LiveId" clId="{1BED27EC-6775-4120-85F1-7A6575616F1F}" dt="2020-04-03T09:08:04.081" v="82" actId="948"/>
          <ac:spMkLst>
            <pc:docMk/>
            <pc:sldMk cId="3503911465" sldId="741"/>
            <ac:spMk id="50" creationId="{DEF947D4-E8B5-41AC-96D8-DE257010DA7C}"/>
          </ac:spMkLst>
        </pc:spChg>
        <pc:spChg chg="mod">
          <ac:chgData name="farouk abu hassanain" userId="319a4f4791f24b01" providerId="LiveId" clId="{1BED27EC-6775-4120-85F1-7A6575616F1F}" dt="2020-04-03T09:08:04.081" v="82" actId="948"/>
          <ac:spMkLst>
            <pc:docMk/>
            <pc:sldMk cId="3503911465" sldId="741"/>
            <ac:spMk id="51" creationId="{E0323A57-AD8D-489B-8D5E-0E360F1F9D5F}"/>
          </ac:spMkLst>
        </pc:spChg>
        <pc:spChg chg="mod">
          <ac:chgData name="farouk abu hassanain" userId="319a4f4791f24b01" providerId="LiveId" clId="{1BED27EC-6775-4120-85F1-7A6575616F1F}" dt="2020-04-03T09:08:04.081" v="82" actId="948"/>
          <ac:spMkLst>
            <pc:docMk/>
            <pc:sldMk cId="3503911465" sldId="741"/>
            <ac:spMk id="53" creationId="{88508309-CC49-42D3-82CB-2BB24E5FA889}"/>
          </ac:spMkLst>
        </pc:spChg>
        <pc:spChg chg="mod">
          <ac:chgData name="farouk abu hassanain" userId="319a4f4791f24b01" providerId="LiveId" clId="{1BED27EC-6775-4120-85F1-7A6575616F1F}" dt="2020-04-03T09:08:04.081" v="82" actId="948"/>
          <ac:spMkLst>
            <pc:docMk/>
            <pc:sldMk cId="3503911465" sldId="741"/>
            <ac:spMk id="54" creationId="{3DC162FF-BC4B-4066-99A1-BA5878F2FF0D}"/>
          </ac:spMkLst>
        </pc:spChg>
        <pc:spChg chg="add mod topLvl">
          <ac:chgData name="farouk abu hassanain" userId="319a4f4791f24b01" providerId="LiveId" clId="{1BED27EC-6775-4120-85F1-7A6575616F1F}" dt="2020-04-03T09:31:39.961" v="366" actId="164"/>
          <ac:spMkLst>
            <pc:docMk/>
            <pc:sldMk cId="3503911465" sldId="741"/>
            <ac:spMk id="55" creationId="{7A6EC47A-4B59-4D6D-87AD-8A5FCC92BE2F}"/>
          </ac:spMkLst>
        </pc:spChg>
        <pc:spChg chg="add mod topLvl">
          <ac:chgData name="farouk abu hassanain" userId="319a4f4791f24b01" providerId="LiveId" clId="{1BED27EC-6775-4120-85F1-7A6575616F1F}" dt="2020-04-03T09:38:01.139" v="452" actId="403"/>
          <ac:spMkLst>
            <pc:docMk/>
            <pc:sldMk cId="3503911465" sldId="741"/>
            <ac:spMk id="56" creationId="{37DF5DA3-88F7-4F3C-8248-258AC1336BF5}"/>
          </ac:spMkLst>
        </pc:spChg>
        <pc:spChg chg="add del mod">
          <ac:chgData name="farouk abu hassanain" userId="319a4f4791f24b01" providerId="LiveId" clId="{1BED27EC-6775-4120-85F1-7A6575616F1F}" dt="2020-04-03T09:25:15.467" v="310" actId="478"/>
          <ac:spMkLst>
            <pc:docMk/>
            <pc:sldMk cId="3503911465" sldId="741"/>
            <ac:spMk id="61" creationId="{48643332-941A-4EE1-8887-2F4E5324F7A5}"/>
          </ac:spMkLst>
        </pc:spChg>
        <pc:spChg chg="add del mod">
          <ac:chgData name="farouk abu hassanain" userId="319a4f4791f24b01" providerId="LiveId" clId="{1BED27EC-6775-4120-85F1-7A6575616F1F}" dt="2020-04-03T09:25:15.467" v="310" actId="478"/>
          <ac:spMkLst>
            <pc:docMk/>
            <pc:sldMk cId="3503911465" sldId="741"/>
            <ac:spMk id="62" creationId="{94A8F1F8-D277-42A2-93AD-C195582E5BF4}"/>
          </ac:spMkLst>
        </pc:spChg>
        <pc:spChg chg="add del mod">
          <ac:chgData name="farouk abu hassanain" userId="319a4f4791f24b01" providerId="LiveId" clId="{1BED27EC-6775-4120-85F1-7A6575616F1F}" dt="2020-04-03T09:25:15.467" v="310" actId="478"/>
          <ac:spMkLst>
            <pc:docMk/>
            <pc:sldMk cId="3503911465" sldId="741"/>
            <ac:spMk id="63" creationId="{BD9AC256-3DB2-4BA3-8441-72872D4345EB}"/>
          </ac:spMkLst>
        </pc:spChg>
        <pc:spChg chg="add del mod">
          <ac:chgData name="farouk abu hassanain" userId="319a4f4791f24b01" providerId="LiveId" clId="{1BED27EC-6775-4120-85F1-7A6575616F1F}" dt="2020-04-03T09:19:09.784" v="233" actId="478"/>
          <ac:spMkLst>
            <pc:docMk/>
            <pc:sldMk cId="3503911465" sldId="741"/>
            <ac:spMk id="64" creationId="{1E40EC12-B8B9-48C5-87C3-99BB58A4A91A}"/>
          </ac:spMkLst>
        </pc:spChg>
        <pc:spChg chg="add del mod">
          <ac:chgData name="farouk abu hassanain" userId="319a4f4791f24b01" providerId="LiveId" clId="{1BED27EC-6775-4120-85F1-7A6575616F1F}" dt="2020-04-03T09:19:12.388" v="234" actId="478"/>
          <ac:spMkLst>
            <pc:docMk/>
            <pc:sldMk cId="3503911465" sldId="741"/>
            <ac:spMk id="65" creationId="{44C70F50-9F9F-482E-9FFB-0306596363C9}"/>
          </ac:spMkLst>
        </pc:spChg>
        <pc:spChg chg="add del mod">
          <ac:chgData name="farouk abu hassanain" userId="319a4f4791f24b01" providerId="LiveId" clId="{1BED27EC-6775-4120-85F1-7A6575616F1F}" dt="2020-04-03T09:19:09.784" v="233" actId="478"/>
          <ac:spMkLst>
            <pc:docMk/>
            <pc:sldMk cId="3503911465" sldId="741"/>
            <ac:spMk id="66" creationId="{F8C287F4-6040-4DF1-8F85-2F03B6683C1A}"/>
          </ac:spMkLst>
        </pc:spChg>
        <pc:spChg chg="add mod topLvl">
          <ac:chgData name="farouk abu hassanain" userId="319a4f4791f24b01" providerId="LiveId" clId="{1BED27EC-6775-4120-85F1-7A6575616F1F}" dt="2020-04-03T09:31:39.961" v="366" actId="164"/>
          <ac:spMkLst>
            <pc:docMk/>
            <pc:sldMk cId="3503911465" sldId="741"/>
            <ac:spMk id="67" creationId="{62F98809-C661-4C61-B2B1-305B9DB33BA8}"/>
          </ac:spMkLst>
        </pc:spChg>
        <pc:spChg chg="add mod topLvl">
          <ac:chgData name="farouk abu hassanain" userId="319a4f4791f24b01" providerId="LiveId" clId="{1BED27EC-6775-4120-85F1-7A6575616F1F}" dt="2020-04-03T09:31:39.961" v="366" actId="164"/>
          <ac:spMkLst>
            <pc:docMk/>
            <pc:sldMk cId="3503911465" sldId="741"/>
            <ac:spMk id="68" creationId="{1E40E4F4-FA3F-4295-A20C-622546E78F31}"/>
          </ac:spMkLst>
        </pc:spChg>
        <pc:spChg chg="add mod topLvl">
          <ac:chgData name="farouk abu hassanain" userId="319a4f4791f24b01" providerId="LiveId" clId="{1BED27EC-6775-4120-85F1-7A6575616F1F}" dt="2020-04-03T09:31:39.961" v="366" actId="164"/>
          <ac:spMkLst>
            <pc:docMk/>
            <pc:sldMk cId="3503911465" sldId="741"/>
            <ac:spMk id="73" creationId="{D818719B-6C2D-456C-AA64-4712A54A3A9A}"/>
          </ac:spMkLst>
        </pc:spChg>
        <pc:spChg chg="mod topLvl">
          <ac:chgData name="farouk abu hassanain" userId="319a4f4791f24b01" providerId="LiveId" clId="{1BED27EC-6775-4120-85F1-7A6575616F1F}" dt="2020-04-03T09:29:40.506" v="357" actId="1076"/>
          <ac:spMkLst>
            <pc:docMk/>
            <pc:sldMk cId="3503911465" sldId="741"/>
            <ac:spMk id="113" creationId="{F84DECCE-F9C2-481A-A578-565131F8E911}"/>
          </ac:spMkLst>
        </pc:spChg>
        <pc:spChg chg="mod topLvl">
          <ac:chgData name="farouk abu hassanain" userId="319a4f4791f24b01" providerId="LiveId" clId="{1BED27EC-6775-4120-85F1-7A6575616F1F}" dt="2020-04-03T08:54:08.292" v="14" actId="165"/>
          <ac:spMkLst>
            <pc:docMk/>
            <pc:sldMk cId="3503911465" sldId="741"/>
            <ac:spMk id="115" creationId="{7AF4F602-EB24-4F04-B13E-3F59B31FCB4B}"/>
          </ac:spMkLst>
        </pc:spChg>
        <pc:spChg chg="mod topLvl">
          <ac:chgData name="farouk abu hassanain" userId="319a4f4791f24b01" providerId="LiveId" clId="{1BED27EC-6775-4120-85F1-7A6575616F1F}" dt="2020-04-03T08:54:03.504" v="12" actId="165"/>
          <ac:spMkLst>
            <pc:docMk/>
            <pc:sldMk cId="3503911465" sldId="741"/>
            <ac:spMk id="207" creationId="{33008917-B38D-4F39-9396-D2FC6E97801F}"/>
          </ac:spMkLst>
        </pc:spChg>
        <pc:spChg chg="mod topLvl">
          <ac:chgData name="farouk abu hassanain" userId="319a4f4791f24b01" providerId="LiveId" clId="{1BED27EC-6775-4120-85F1-7A6575616F1F}" dt="2020-04-03T08:54:03.504" v="12" actId="165"/>
          <ac:spMkLst>
            <pc:docMk/>
            <pc:sldMk cId="3503911465" sldId="741"/>
            <ac:spMk id="208" creationId="{DE4D5E70-6482-4851-8FEC-ADFF20DBCE8B}"/>
          </ac:spMkLst>
        </pc:spChg>
        <pc:spChg chg="mod topLvl">
          <ac:chgData name="farouk abu hassanain" userId="319a4f4791f24b01" providerId="LiveId" clId="{1BED27EC-6775-4120-85F1-7A6575616F1F}" dt="2020-04-03T08:54:03.504" v="12" actId="165"/>
          <ac:spMkLst>
            <pc:docMk/>
            <pc:sldMk cId="3503911465" sldId="741"/>
            <ac:spMk id="209" creationId="{3DBE8655-CDF4-4FFB-BB37-ACB936011D10}"/>
          </ac:spMkLst>
        </pc:spChg>
        <pc:spChg chg="mod topLvl">
          <ac:chgData name="farouk abu hassanain" userId="319a4f4791f24b01" providerId="LiveId" clId="{1BED27EC-6775-4120-85F1-7A6575616F1F}" dt="2020-04-03T08:54:03.504" v="12" actId="165"/>
          <ac:spMkLst>
            <pc:docMk/>
            <pc:sldMk cId="3503911465" sldId="741"/>
            <ac:spMk id="210" creationId="{1A0E8861-30C9-42B4-AB6A-97BE5395A48E}"/>
          </ac:spMkLst>
        </pc:spChg>
        <pc:spChg chg="mod topLvl">
          <ac:chgData name="farouk abu hassanain" userId="319a4f4791f24b01" providerId="LiveId" clId="{1BED27EC-6775-4120-85F1-7A6575616F1F}" dt="2020-04-03T08:54:02.277" v="10" actId="165"/>
          <ac:spMkLst>
            <pc:docMk/>
            <pc:sldMk cId="3503911465" sldId="741"/>
            <ac:spMk id="211" creationId="{50060865-7C0F-4A49-B0AD-0E2BDC28B1E2}"/>
          </ac:spMkLst>
        </pc:spChg>
        <pc:grpChg chg="add del mod">
          <ac:chgData name="farouk abu hassanain" userId="319a4f4791f24b01" providerId="LiveId" clId="{1BED27EC-6775-4120-85F1-7A6575616F1F}" dt="2020-04-03T09:25:47.345" v="314" actId="165"/>
          <ac:grpSpMkLst>
            <pc:docMk/>
            <pc:sldMk cId="3503911465" sldId="741"/>
            <ac:grpSpMk id="3" creationId="{28E204E6-A6D0-4A2B-9E95-824A0C3F0A87}"/>
          </ac:grpSpMkLst>
        </pc:grpChg>
        <pc:grpChg chg="add del mod">
          <ac:chgData name="farouk abu hassanain" userId="319a4f4791f24b01" providerId="LiveId" clId="{1BED27EC-6775-4120-85F1-7A6575616F1F}" dt="2020-04-03T09:30:02.802" v="360" actId="165"/>
          <ac:grpSpMkLst>
            <pc:docMk/>
            <pc:sldMk cId="3503911465" sldId="741"/>
            <ac:grpSpMk id="11" creationId="{54820FA5-3BCA-49CF-8D04-C522F02C699C}"/>
          </ac:grpSpMkLst>
        </pc:grpChg>
        <pc:grpChg chg="add mod">
          <ac:chgData name="farouk abu hassanain" userId="319a4f4791f24b01" providerId="LiveId" clId="{1BED27EC-6775-4120-85F1-7A6575616F1F}" dt="2020-04-03T09:31:39.961" v="366" actId="164"/>
          <ac:grpSpMkLst>
            <pc:docMk/>
            <pc:sldMk cId="3503911465" sldId="741"/>
            <ac:grpSpMk id="12" creationId="{9EB88133-1139-472B-A2CF-1B87FAC32C1F}"/>
          </ac:grpSpMkLst>
        </pc:grpChg>
        <pc:grpChg chg="add mod topLvl">
          <ac:chgData name="farouk abu hassanain" userId="319a4f4791f24b01" providerId="LiveId" clId="{1BED27EC-6775-4120-85F1-7A6575616F1F}" dt="2020-04-03T09:31:39.961" v="366" actId="164"/>
          <ac:grpSpMkLst>
            <pc:docMk/>
            <pc:sldMk cId="3503911465" sldId="741"/>
            <ac:grpSpMk id="43" creationId="{71C6ACBB-F91B-47A6-9D5A-523A3A46AC84}"/>
          </ac:grpSpMkLst>
        </pc:grpChg>
        <pc:grpChg chg="add mod topLvl">
          <ac:chgData name="farouk abu hassanain" userId="319a4f4791f24b01" providerId="LiveId" clId="{1BED27EC-6775-4120-85F1-7A6575616F1F}" dt="2020-04-03T09:31:39.961" v="366" actId="164"/>
          <ac:grpSpMkLst>
            <pc:docMk/>
            <pc:sldMk cId="3503911465" sldId="741"/>
            <ac:grpSpMk id="46" creationId="{7EB60520-B39C-4D61-B67B-E2907C47B4A9}"/>
          </ac:grpSpMkLst>
        </pc:grpChg>
        <pc:grpChg chg="add mod topLvl">
          <ac:chgData name="farouk abu hassanain" userId="319a4f4791f24b01" providerId="LiveId" clId="{1BED27EC-6775-4120-85F1-7A6575616F1F}" dt="2020-04-03T09:31:39.961" v="366" actId="164"/>
          <ac:grpSpMkLst>
            <pc:docMk/>
            <pc:sldMk cId="3503911465" sldId="741"/>
            <ac:grpSpMk id="49" creationId="{53FAC020-3DF3-4F4A-95B2-C85B290555D7}"/>
          </ac:grpSpMkLst>
        </pc:grpChg>
        <pc:grpChg chg="add mod topLvl">
          <ac:chgData name="farouk abu hassanain" userId="319a4f4791f24b01" providerId="LiveId" clId="{1BED27EC-6775-4120-85F1-7A6575616F1F}" dt="2020-04-03T09:31:39.961" v="366" actId="164"/>
          <ac:grpSpMkLst>
            <pc:docMk/>
            <pc:sldMk cId="3503911465" sldId="741"/>
            <ac:grpSpMk id="52" creationId="{87256A84-1729-4164-ABBB-B63F03ECDC85}"/>
          </ac:grpSpMkLst>
        </pc:grpChg>
        <pc:grpChg chg="del">
          <ac:chgData name="farouk abu hassanain" userId="319a4f4791f24b01" providerId="LiveId" clId="{1BED27EC-6775-4120-85F1-7A6575616F1F}" dt="2020-04-03T08:53:19.917" v="0" actId="165"/>
          <ac:grpSpMkLst>
            <pc:docMk/>
            <pc:sldMk cId="3503911465" sldId="741"/>
            <ac:grpSpMk id="111" creationId="{0E7D0D8B-C9A2-4C22-8731-10A5B38A7008}"/>
          </ac:grpSpMkLst>
        </pc:grpChg>
        <pc:grpChg chg="add del mod topLvl">
          <ac:chgData name="farouk abu hassanain" userId="319a4f4791f24b01" providerId="LiveId" clId="{1BED27EC-6775-4120-85F1-7A6575616F1F}" dt="2020-04-03T09:26:36.075" v="321" actId="478"/>
          <ac:grpSpMkLst>
            <pc:docMk/>
            <pc:sldMk cId="3503911465" sldId="741"/>
            <ac:grpSpMk id="112" creationId="{9B96F797-632D-49D9-8E99-801BDF53D721}"/>
          </ac:grpSpMkLst>
        </pc:grpChg>
        <pc:grpChg chg="add del mod topLvl">
          <ac:chgData name="farouk abu hassanain" userId="319a4f4791f24b01" providerId="LiveId" clId="{1BED27EC-6775-4120-85F1-7A6575616F1F}" dt="2020-04-03T08:54:08.292" v="14" actId="165"/>
          <ac:grpSpMkLst>
            <pc:docMk/>
            <pc:sldMk cId="3503911465" sldId="741"/>
            <ac:grpSpMk id="114" creationId="{2C658007-BCAE-46A1-9600-13173FA100E4}"/>
          </ac:grpSpMkLst>
        </pc:grpChg>
        <pc:grpChg chg="add del mod topLvl">
          <ac:chgData name="farouk abu hassanain" userId="319a4f4791f24b01" providerId="LiveId" clId="{1BED27EC-6775-4120-85F1-7A6575616F1F}" dt="2020-04-03T08:54:08.292" v="14" actId="165"/>
          <ac:grpSpMkLst>
            <pc:docMk/>
            <pc:sldMk cId="3503911465" sldId="741"/>
            <ac:grpSpMk id="116" creationId="{06F97EBF-302C-4B7E-91E2-550801AABDED}"/>
          </ac:grpSpMkLst>
        </pc:grpChg>
        <pc:grpChg chg="mod topLvl">
          <ac:chgData name="farouk abu hassanain" userId="319a4f4791f24b01" providerId="LiveId" clId="{1BED27EC-6775-4120-85F1-7A6575616F1F}" dt="2020-04-03T08:54:02.277" v="10" actId="165"/>
          <ac:grpSpMkLst>
            <pc:docMk/>
            <pc:sldMk cId="3503911465" sldId="741"/>
            <ac:grpSpMk id="212" creationId="{E8EE3ECB-4D1B-4FD5-8530-DE750130C503}"/>
          </ac:grpSpMkLst>
        </pc:grpChg>
        <pc:grpChg chg="mod topLvl">
          <ac:chgData name="farouk abu hassanain" userId="319a4f4791f24b01" providerId="LiveId" clId="{1BED27EC-6775-4120-85F1-7A6575616F1F}" dt="2020-04-03T08:54:08.292" v="14" actId="165"/>
          <ac:grpSpMkLst>
            <pc:docMk/>
            <pc:sldMk cId="3503911465" sldId="741"/>
            <ac:grpSpMk id="213" creationId="{9A5D0B2F-D693-4EC4-8121-4C21F9725ECB}"/>
          </ac:grpSpMkLst>
        </pc:grpChg>
        <pc:grpChg chg="mod topLvl">
          <ac:chgData name="farouk abu hassanain" userId="319a4f4791f24b01" providerId="LiveId" clId="{1BED27EC-6775-4120-85F1-7A6575616F1F}" dt="2020-04-03T08:54:08.292" v="14" actId="165"/>
          <ac:grpSpMkLst>
            <pc:docMk/>
            <pc:sldMk cId="3503911465" sldId="741"/>
            <ac:grpSpMk id="214" creationId="{1592AE94-B4A0-4557-903F-E2FEC9599733}"/>
          </ac:grpSpMkLst>
        </pc:grpChg>
        <pc:grpChg chg="mod topLvl">
          <ac:chgData name="farouk abu hassanain" userId="319a4f4791f24b01" providerId="LiveId" clId="{1BED27EC-6775-4120-85F1-7A6575616F1F}" dt="2020-04-03T08:54:08.292" v="14" actId="165"/>
          <ac:grpSpMkLst>
            <pc:docMk/>
            <pc:sldMk cId="3503911465" sldId="741"/>
            <ac:grpSpMk id="215" creationId="{CD7B66F6-2D3B-4E56-90AA-6978626D8935}"/>
          </ac:grpSpMkLst>
        </pc:grpChg>
      </pc:sldChg>
      <pc:sldChg chg="addSp delSp modSp add">
        <pc:chgData name="farouk abu hassanain" userId="319a4f4791f24b01" providerId="LiveId" clId="{1BED27EC-6775-4120-85F1-7A6575616F1F}" dt="2020-04-03T10:24:00.325" v="788" actId="20577"/>
        <pc:sldMkLst>
          <pc:docMk/>
          <pc:sldMk cId="3925184035" sldId="742"/>
        </pc:sldMkLst>
        <pc:spChg chg="add del mod">
          <ac:chgData name="farouk abu hassanain" userId="319a4f4791f24b01" providerId="LiveId" clId="{1BED27EC-6775-4120-85F1-7A6575616F1F}" dt="2020-04-03T09:40:33.601" v="493" actId="478"/>
          <ac:spMkLst>
            <pc:docMk/>
            <pc:sldMk cId="3925184035" sldId="742"/>
            <ac:spMk id="2" creationId="{3DE11322-0DDD-4693-91E7-24FFDA69AE23}"/>
          </ac:spMkLst>
        </pc:spChg>
        <pc:spChg chg="mod">
          <ac:chgData name="farouk abu hassanain" userId="319a4f4791f24b01" providerId="LiveId" clId="{1BED27EC-6775-4120-85F1-7A6575616F1F}" dt="2020-04-03T09:40:21.235" v="488" actId="1037"/>
          <ac:spMkLst>
            <pc:docMk/>
            <pc:sldMk cId="3925184035" sldId="742"/>
            <ac:spMk id="6" creationId="{416AF810-23FA-4657-89AA-13E1865058C8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10" creationId="{C9519C12-7CE8-4023-A288-178B31A3E9FD}"/>
          </ac:spMkLst>
        </pc:spChg>
        <pc:spChg chg="mod">
          <ac:chgData name="farouk abu hassanain" userId="319a4f4791f24b01" providerId="LiveId" clId="{1BED27EC-6775-4120-85F1-7A6575616F1F}" dt="2020-04-03T10:24:00.325" v="788" actId="20577"/>
          <ac:spMkLst>
            <pc:docMk/>
            <pc:sldMk cId="3925184035" sldId="742"/>
            <ac:spMk id="13" creationId="{4260B2D4-E383-48D4-8FA6-512C05AA39EF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44" creationId="{C0801403-1EA7-4574-8962-094BCCA0135F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45" creationId="{FBFD5AA8-F443-4EC9-81B0-54F42B4DB3BF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47" creationId="{4278B2D5-B7FA-4BAA-AB8F-93B83C532C16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48" creationId="{170A3ECD-AB96-41A3-90F1-B8ABAB1A5994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50" creationId="{DEF947D4-E8B5-41AC-96D8-DE257010DA7C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51" creationId="{E0323A57-AD8D-489B-8D5E-0E360F1F9D5F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53" creationId="{88508309-CC49-42D3-82CB-2BB24E5FA889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54" creationId="{3DC162FF-BC4B-4066-99A1-BA5878F2FF0D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55" creationId="{7A6EC47A-4B59-4D6D-87AD-8A5FCC92BE2F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56" creationId="{37DF5DA3-88F7-4F3C-8248-258AC1336BF5}"/>
          </ac:spMkLst>
        </pc:spChg>
        <pc:spChg chg="mod">
          <ac:chgData name="farouk abu hassanain" userId="319a4f4791f24b01" providerId="LiveId" clId="{1BED27EC-6775-4120-85F1-7A6575616F1F}" dt="2020-04-03T09:38:32.083" v="461" actId="948"/>
          <ac:spMkLst>
            <pc:docMk/>
            <pc:sldMk cId="3925184035" sldId="742"/>
            <ac:spMk id="59" creationId="{47961BCB-53B2-4BE5-8447-0FE37CC644CB}"/>
          </ac:spMkLst>
        </pc:spChg>
        <pc:spChg chg="mod">
          <ac:chgData name="farouk abu hassanain" userId="319a4f4791f24b01" providerId="LiveId" clId="{1BED27EC-6775-4120-85F1-7A6575616F1F}" dt="2020-04-03T09:38:48.635" v="468" actId="1076"/>
          <ac:spMkLst>
            <pc:docMk/>
            <pc:sldMk cId="3925184035" sldId="742"/>
            <ac:spMk id="60" creationId="{A8C9BD54-C5E6-423E-8C6F-1E05C6350B47}"/>
          </ac:spMkLst>
        </pc:spChg>
        <pc:spChg chg="mod">
          <ac:chgData name="farouk abu hassanain" userId="319a4f4791f24b01" providerId="LiveId" clId="{1BED27EC-6775-4120-85F1-7A6575616F1F}" dt="2020-04-03T09:39:10.577" v="476" actId="1076"/>
          <ac:spMkLst>
            <pc:docMk/>
            <pc:sldMk cId="3925184035" sldId="742"/>
            <ac:spMk id="61" creationId="{0893C2DA-C5BE-4F87-88F0-0C34EF8A6FAA}"/>
          </ac:spMkLst>
        </pc:spChg>
        <pc:spChg chg="del mod">
          <ac:chgData name="farouk abu hassanain" userId="319a4f4791f24b01" providerId="LiveId" clId="{1BED27EC-6775-4120-85F1-7A6575616F1F}" dt="2020-04-03T09:37:08.054" v="440" actId="478"/>
          <ac:spMkLst>
            <pc:docMk/>
            <pc:sldMk cId="3925184035" sldId="742"/>
            <ac:spMk id="62" creationId="{FF56066E-5FF4-452E-8590-14A692A7B7B9}"/>
          </ac:spMkLst>
        </pc:spChg>
        <pc:spChg chg="del mod">
          <ac:chgData name="farouk abu hassanain" userId="319a4f4791f24b01" providerId="LiveId" clId="{1BED27EC-6775-4120-85F1-7A6575616F1F}" dt="2020-04-03T09:37:12.440" v="441" actId="478"/>
          <ac:spMkLst>
            <pc:docMk/>
            <pc:sldMk cId="3925184035" sldId="742"/>
            <ac:spMk id="63" creationId="{3F88EB14-472A-43C3-8686-85DE2DDCA8BA}"/>
          </ac:spMkLst>
        </pc:spChg>
        <pc:spChg chg="del mod">
          <ac:chgData name="farouk abu hassanain" userId="319a4f4791f24b01" providerId="LiveId" clId="{1BED27EC-6775-4120-85F1-7A6575616F1F}" dt="2020-04-03T09:37:15.075" v="442" actId="478"/>
          <ac:spMkLst>
            <pc:docMk/>
            <pc:sldMk cId="3925184035" sldId="742"/>
            <ac:spMk id="64" creationId="{5026B73E-D1FE-4FCF-ABE5-7DEAA66690C1}"/>
          </ac:spMkLst>
        </pc:spChg>
        <pc:spChg chg="mod">
          <ac:chgData name="farouk abu hassanain" userId="319a4f4791f24b01" providerId="LiveId" clId="{1BED27EC-6775-4120-85F1-7A6575616F1F}" dt="2020-04-03T09:38:32.083" v="461" actId="948"/>
          <ac:spMkLst>
            <pc:docMk/>
            <pc:sldMk cId="3925184035" sldId="742"/>
            <ac:spMk id="65" creationId="{34C7AF46-635F-4F2F-B94D-8DBB312BB32F}"/>
          </ac:spMkLst>
        </pc:spChg>
        <pc:spChg chg="mod">
          <ac:chgData name="farouk abu hassanain" userId="319a4f4791f24b01" providerId="LiveId" clId="{1BED27EC-6775-4120-85F1-7A6575616F1F}" dt="2020-04-03T09:38:32.083" v="461" actId="948"/>
          <ac:spMkLst>
            <pc:docMk/>
            <pc:sldMk cId="3925184035" sldId="742"/>
            <ac:spMk id="66" creationId="{FD9BEE86-9C51-4C98-9CC9-21734B33D1EC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67" creationId="{62F98809-C661-4C61-B2B1-305B9DB33BA8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68" creationId="{1E40E4F4-FA3F-4295-A20C-622546E78F31}"/>
          </ac:spMkLst>
        </pc:spChg>
        <pc:spChg chg="mod">
          <ac:chgData name="farouk abu hassanain" userId="319a4f4791f24b01" providerId="LiveId" clId="{1BED27EC-6775-4120-85F1-7A6575616F1F}" dt="2020-04-03T09:27:46.515" v="336" actId="404"/>
          <ac:spMkLst>
            <pc:docMk/>
            <pc:sldMk cId="3925184035" sldId="742"/>
            <ac:spMk id="73" creationId="{D818719B-6C2D-456C-AA64-4712A54A3A9A}"/>
          </ac:spMkLst>
        </pc:spChg>
        <pc:spChg chg="mod">
          <ac:chgData name="farouk abu hassanain" userId="319a4f4791f24b01" providerId="LiveId" clId="{1BED27EC-6775-4120-85F1-7A6575616F1F}" dt="2020-04-03T09:38:32.083" v="461" actId="948"/>
          <ac:spMkLst>
            <pc:docMk/>
            <pc:sldMk cId="3925184035" sldId="742"/>
            <ac:spMk id="74" creationId="{E42D3A2D-C5C0-4133-8CB2-03C2F0088ED2}"/>
          </ac:spMkLst>
        </pc:spChg>
        <pc:spChg chg="mod">
          <ac:chgData name="farouk abu hassanain" userId="319a4f4791f24b01" providerId="LiveId" clId="{1BED27EC-6775-4120-85F1-7A6575616F1F}" dt="2020-04-03T09:38:32.083" v="461" actId="948"/>
          <ac:spMkLst>
            <pc:docMk/>
            <pc:sldMk cId="3925184035" sldId="742"/>
            <ac:spMk id="75" creationId="{DEDCAD1C-BF59-49B1-8E99-2F2B8F90A520}"/>
          </ac:spMkLst>
        </pc:spChg>
        <pc:spChg chg="mod">
          <ac:chgData name="farouk abu hassanain" userId="319a4f4791f24b01" providerId="LiveId" clId="{1BED27EC-6775-4120-85F1-7A6575616F1F}" dt="2020-04-03T09:38:32.083" v="461" actId="948"/>
          <ac:spMkLst>
            <pc:docMk/>
            <pc:sldMk cId="3925184035" sldId="742"/>
            <ac:spMk id="76" creationId="{990D01F8-5CDC-438E-9F9B-7623D0F45FFB}"/>
          </ac:spMkLst>
        </pc:spChg>
        <pc:spChg chg="mod">
          <ac:chgData name="farouk abu hassanain" userId="319a4f4791f24b01" providerId="LiveId" clId="{1BED27EC-6775-4120-85F1-7A6575616F1F}" dt="2020-04-03T09:26:47.630" v="324" actId="20577"/>
          <ac:spMkLst>
            <pc:docMk/>
            <pc:sldMk cId="3925184035" sldId="742"/>
            <ac:spMk id="77" creationId="{CA9A156A-2904-483C-BD87-F9DB2A0253E7}"/>
          </ac:spMkLst>
        </pc:spChg>
        <pc:spChg chg="mod">
          <ac:chgData name="farouk abu hassanain" userId="319a4f4791f24b01" providerId="LiveId" clId="{1BED27EC-6775-4120-85F1-7A6575616F1F}" dt="2020-04-03T09:38:32.083" v="461" actId="948"/>
          <ac:spMkLst>
            <pc:docMk/>
            <pc:sldMk cId="3925184035" sldId="742"/>
            <ac:spMk id="78" creationId="{B8F5AE8B-4F3A-42B5-8E7F-D2E482A5B5C4}"/>
          </ac:spMkLst>
        </pc:spChg>
        <pc:spChg chg="mod">
          <ac:chgData name="farouk abu hassanain" userId="319a4f4791f24b01" providerId="LiveId" clId="{1BED27EC-6775-4120-85F1-7A6575616F1F}" dt="2020-04-03T09:38:32.083" v="461" actId="948"/>
          <ac:spMkLst>
            <pc:docMk/>
            <pc:sldMk cId="3925184035" sldId="742"/>
            <ac:spMk id="79" creationId="{62731F17-769A-430B-A934-A755D8302EAE}"/>
          </ac:spMkLst>
        </pc:spChg>
        <pc:spChg chg="mod">
          <ac:chgData name="farouk abu hassanain" userId="319a4f4791f24b01" providerId="LiveId" clId="{1BED27EC-6775-4120-85F1-7A6575616F1F}" dt="2020-04-03T09:38:32.083" v="461" actId="948"/>
          <ac:spMkLst>
            <pc:docMk/>
            <pc:sldMk cId="3925184035" sldId="742"/>
            <ac:spMk id="80" creationId="{EED040A8-64F3-480A-B6C8-D4F13028C585}"/>
          </ac:spMkLst>
        </pc:spChg>
        <pc:spChg chg="add del mod">
          <ac:chgData name="farouk abu hassanain" userId="319a4f4791f24b01" providerId="LiveId" clId="{1BED27EC-6775-4120-85F1-7A6575616F1F}" dt="2020-04-03T09:34:16.225" v="424" actId="478"/>
          <ac:spMkLst>
            <pc:docMk/>
            <pc:sldMk cId="3925184035" sldId="742"/>
            <ac:spMk id="100" creationId="{76AF9A4F-C637-4EC7-93B6-1D66628A50F7}"/>
          </ac:spMkLst>
        </pc:spChg>
        <pc:spChg chg="add mod">
          <ac:chgData name="farouk abu hassanain" userId="319a4f4791f24b01" providerId="LiveId" clId="{1BED27EC-6775-4120-85F1-7A6575616F1F}" dt="2020-04-03T09:41:24.949" v="506" actId="14100"/>
          <ac:spMkLst>
            <pc:docMk/>
            <pc:sldMk cId="3925184035" sldId="742"/>
            <ac:spMk id="101" creationId="{6A2FB2CC-018E-4666-8DD5-99F0B740C2BA}"/>
          </ac:spMkLst>
        </pc:spChg>
        <pc:spChg chg="add mod">
          <ac:chgData name="farouk abu hassanain" userId="319a4f4791f24b01" providerId="LiveId" clId="{1BED27EC-6775-4120-85F1-7A6575616F1F}" dt="2020-04-03T09:41:14.915" v="504" actId="113"/>
          <ac:spMkLst>
            <pc:docMk/>
            <pc:sldMk cId="3925184035" sldId="742"/>
            <ac:spMk id="102" creationId="{F44DAFF6-4B1F-43F0-AC90-19C974F1B584}"/>
          </ac:spMkLst>
        </pc:spChg>
        <pc:grpChg chg="mod">
          <ac:chgData name="farouk abu hassanain" userId="319a4f4791f24b01" providerId="LiveId" clId="{1BED27EC-6775-4120-85F1-7A6575616F1F}" dt="2020-04-03T09:38:56.089" v="473" actId="1076"/>
          <ac:grpSpMkLst>
            <pc:docMk/>
            <pc:sldMk cId="3925184035" sldId="742"/>
            <ac:grpSpMk id="4" creationId="{D691E185-F686-49FD-9636-D4D0853A5887}"/>
          </ac:grpSpMkLst>
        </pc:grpChg>
        <pc:grpChg chg="del mod">
          <ac:chgData name="farouk abu hassanain" userId="319a4f4791f24b01" providerId="LiveId" clId="{1BED27EC-6775-4120-85F1-7A6575616F1F}" dt="2020-04-03T09:29:27.711" v="355" actId="478"/>
          <ac:grpSpMkLst>
            <pc:docMk/>
            <pc:sldMk cId="3925184035" sldId="742"/>
            <ac:grpSpMk id="11" creationId="{54820FA5-3BCA-49CF-8D04-C522F02C699C}"/>
          </ac:grpSpMkLst>
        </pc:grpChg>
        <pc:grpChg chg="add mod ord">
          <ac:chgData name="farouk abu hassanain" userId="319a4f4791f24b01" providerId="LiveId" clId="{1BED27EC-6775-4120-85F1-7A6575616F1F}" dt="2020-04-03T09:41:32.177" v="507" actId="166"/>
          <ac:grpSpMkLst>
            <pc:docMk/>
            <pc:sldMk cId="3925184035" sldId="742"/>
            <ac:grpSpMk id="40" creationId="{C0D68651-1A1F-4999-A37D-2665DEB5F814}"/>
          </ac:grpSpMkLst>
        </pc:grpChg>
        <pc:grpChg chg="add del">
          <ac:chgData name="farouk abu hassanain" userId="319a4f4791f24b01" providerId="LiveId" clId="{1BED27EC-6775-4120-85F1-7A6575616F1F}" dt="2020-04-03T09:32:38.051" v="380"/>
          <ac:grpSpMkLst>
            <pc:docMk/>
            <pc:sldMk cId="3925184035" sldId="742"/>
            <ac:grpSpMk id="81" creationId="{BB35341F-64DF-4BD8-81E2-C21CE6F64489}"/>
          </ac:grpSpMkLst>
        </pc:grpChg>
      </pc:sldChg>
      <pc:sldChg chg="addSp delSp modSp add">
        <pc:chgData name="farouk abu hassanain" userId="319a4f4791f24b01" providerId="LiveId" clId="{1BED27EC-6775-4120-85F1-7A6575616F1F}" dt="2020-04-03T10:24:06.597" v="790" actId="20577"/>
        <pc:sldMkLst>
          <pc:docMk/>
          <pc:sldMk cId="1740372983" sldId="743"/>
        </pc:sldMkLst>
        <pc:spChg chg="mod">
          <ac:chgData name="farouk abu hassanain" userId="319a4f4791f24b01" providerId="LiveId" clId="{1BED27EC-6775-4120-85F1-7A6575616F1F}" dt="2020-04-03T09:44:03.757" v="540" actId="20577"/>
          <ac:spMkLst>
            <pc:docMk/>
            <pc:sldMk cId="1740372983" sldId="743"/>
            <ac:spMk id="6" creationId="{416AF810-23FA-4657-89AA-13E1865058C8}"/>
          </ac:spMkLst>
        </pc:spChg>
        <pc:spChg chg="mod">
          <ac:chgData name="farouk abu hassanain" userId="319a4f4791f24b01" providerId="LiveId" clId="{1BED27EC-6775-4120-85F1-7A6575616F1F}" dt="2020-04-03T10:24:06.597" v="790" actId="20577"/>
          <ac:spMkLst>
            <pc:docMk/>
            <pc:sldMk cId="1740372983" sldId="743"/>
            <ac:spMk id="13" creationId="{4260B2D4-E383-48D4-8FA6-512C05AA39EF}"/>
          </ac:spMkLst>
        </pc:spChg>
        <pc:spChg chg="add del mod">
          <ac:chgData name="farouk abu hassanain" userId="319a4f4791f24b01" providerId="LiveId" clId="{1BED27EC-6775-4120-85F1-7A6575616F1F}" dt="2020-04-03T09:42:56.374" v="523" actId="478"/>
          <ac:spMkLst>
            <pc:docMk/>
            <pc:sldMk cId="1740372983" sldId="743"/>
            <ac:spMk id="39" creationId="{68C3C8F6-3FDF-468D-A4F5-1BB12997CB6A}"/>
          </ac:spMkLst>
        </pc:spChg>
        <pc:spChg chg="mod">
          <ac:chgData name="farouk abu hassanain" userId="319a4f4791f24b01" providerId="LiveId" clId="{1BED27EC-6775-4120-85F1-7A6575616F1F}" dt="2020-04-03T09:43:01.580" v="524" actId="1076"/>
          <ac:spMkLst>
            <pc:docMk/>
            <pc:sldMk cId="1740372983" sldId="743"/>
            <ac:spMk id="61" creationId="{0893C2DA-C5BE-4F87-88F0-0C34EF8A6FAA}"/>
          </ac:spMkLst>
        </pc:spChg>
        <pc:spChg chg="mod">
          <ac:chgData name="farouk abu hassanain" userId="319a4f4791f24b01" providerId="LiveId" clId="{1BED27EC-6775-4120-85F1-7A6575616F1F}" dt="2020-04-03T09:41:56.627" v="511" actId="20577"/>
          <ac:spMkLst>
            <pc:docMk/>
            <pc:sldMk cId="1740372983" sldId="743"/>
            <ac:spMk id="77" creationId="{CA9A156A-2904-483C-BD87-F9DB2A0253E7}"/>
          </ac:spMkLst>
        </pc:spChg>
        <pc:spChg chg="mod">
          <ac:chgData name="farouk abu hassanain" userId="319a4f4791f24b01" providerId="LiveId" clId="{1BED27EC-6775-4120-85F1-7A6575616F1F}" dt="2020-04-03T09:44:03.948" v="541"/>
          <ac:spMkLst>
            <pc:docMk/>
            <pc:sldMk cId="1740372983" sldId="743"/>
            <ac:spMk id="101" creationId="{6A2FB2CC-018E-4666-8DD5-99F0B740C2BA}"/>
          </ac:spMkLst>
        </pc:spChg>
        <pc:spChg chg="add del">
          <ac:chgData name="farouk abu hassanain" userId="319a4f4791f24b01" providerId="LiveId" clId="{1BED27EC-6775-4120-85F1-7A6575616F1F}" dt="2020-04-03T09:44:04.155" v="542" actId="478"/>
          <ac:spMkLst>
            <pc:docMk/>
            <pc:sldMk cId="1740372983" sldId="743"/>
            <ac:spMk id="102" creationId="{F44DAFF6-4B1F-43F0-AC90-19C974F1B584}"/>
          </ac:spMkLst>
        </pc:spChg>
        <pc:grpChg chg="mod">
          <ac:chgData name="farouk abu hassanain" userId="319a4f4791f24b01" providerId="LiveId" clId="{1BED27EC-6775-4120-85F1-7A6575616F1F}" dt="2020-04-03T09:42:52.158" v="522"/>
          <ac:grpSpMkLst>
            <pc:docMk/>
            <pc:sldMk cId="1740372983" sldId="743"/>
            <ac:grpSpMk id="40" creationId="{C0D68651-1A1F-4999-A37D-2665DEB5F814}"/>
          </ac:grpSpMkLst>
        </pc:grpChg>
        <pc:picChg chg="add del mod">
          <ac:chgData name="farouk abu hassanain" userId="319a4f4791f24b01" providerId="LiveId" clId="{1BED27EC-6775-4120-85F1-7A6575616F1F}" dt="2020-04-03T09:44:36.207" v="548" actId="478"/>
          <ac:picMkLst>
            <pc:docMk/>
            <pc:sldMk cId="1740372983" sldId="743"/>
            <ac:picMk id="43" creationId="{F88DDC40-1C65-4AF5-AB8F-8FA6B7189D24}"/>
          </ac:picMkLst>
        </pc:picChg>
      </pc:sldChg>
      <pc:sldChg chg="addSp delSp modSp add">
        <pc:chgData name="farouk abu hassanain" userId="319a4f4791f24b01" providerId="LiveId" clId="{1BED27EC-6775-4120-85F1-7A6575616F1F}" dt="2020-04-03T10:24:09.958" v="792" actId="20577"/>
        <pc:sldMkLst>
          <pc:docMk/>
          <pc:sldMk cId="141414841" sldId="744"/>
        </pc:sldMkLst>
        <pc:spChg chg="mod">
          <ac:chgData name="farouk abu hassanain" userId="319a4f4791f24b01" providerId="LiveId" clId="{1BED27EC-6775-4120-85F1-7A6575616F1F}" dt="2020-04-03T10:24:09.958" v="792" actId="20577"/>
          <ac:spMkLst>
            <pc:docMk/>
            <pc:sldMk cId="141414841" sldId="744"/>
            <ac:spMk id="13" creationId="{4260B2D4-E383-48D4-8FA6-512C05AA39EF}"/>
          </ac:spMkLst>
        </pc:spChg>
        <pc:spChg chg="add mod">
          <ac:chgData name="farouk abu hassanain" userId="319a4f4791f24b01" providerId="LiveId" clId="{1BED27EC-6775-4120-85F1-7A6575616F1F}" dt="2020-04-03T09:45:46.281" v="556"/>
          <ac:spMkLst>
            <pc:docMk/>
            <pc:sldMk cId="141414841" sldId="744"/>
            <ac:spMk id="38" creationId="{026B9871-CF1C-4397-AD4D-60ED630C3068}"/>
          </ac:spMkLst>
        </pc:spChg>
        <pc:spChg chg="add mod">
          <ac:chgData name="farouk abu hassanain" userId="319a4f4791f24b01" providerId="LiveId" clId="{1BED27EC-6775-4120-85F1-7A6575616F1F}" dt="2020-04-03T09:45:31.913" v="555"/>
          <ac:spMkLst>
            <pc:docMk/>
            <pc:sldMk cId="141414841" sldId="744"/>
            <ac:spMk id="39" creationId="{1FFBE44F-D8A2-442D-9AB9-3856C387C1E1}"/>
          </ac:spMkLst>
        </pc:spChg>
        <pc:spChg chg="mod">
          <ac:chgData name="farouk abu hassanain" userId="319a4f4791f24b01" providerId="LiveId" clId="{1BED27EC-6775-4120-85F1-7A6575616F1F}" dt="2020-04-03T09:44:46.875" v="551" actId="20577"/>
          <ac:spMkLst>
            <pc:docMk/>
            <pc:sldMk cId="141414841" sldId="744"/>
            <ac:spMk id="77" creationId="{CA9A156A-2904-483C-BD87-F9DB2A0253E7}"/>
          </ac:spMkLst>
        </pc:spChg>
        <pc:spChg chg="del">
          <ac:chgData name="farouk abu hassanain" userId="319a4f4791f24b01" providerId="LiveId" clId="{1BED27EC-6775-4120-85F1-7A6575616F1F}" dt="2020-04-03T09:45:21.748" v="553" actId="478"/>
          <ac:spMkLst>
            <pc:docMk/>
            <pc:sldMk cId="141414841" sldId="744"/>
            <ac:spMk id="101" creationId="{6A2FB2CC-018E-4666-8DD5-99F0B740C2BA}"/>
          </ac:spMkLst>
        </pc:spChg>
        <pc:picChg chg="add mod">
          <ac:chgData name="farouk abu hassanain" userId="319a4f4791f24b01" providerId="LiveId" clId="{1BED27EC-6775-4120-85F1-7A6575616F1F}" dt="2020-04-03T09:46:19.626" v="561" actId="1076"/>
          <ac:picMkLst>
            <pc:docMk/>
            <pc:sldMk cId="141414841" sldId="744"/>
            <ac:picMk id="43" creationId="{BBBADAF5-D981-4CA8-A3C9-F4B9347CFA15}"/>
          </ac:picMkLst>
        </pc:picChg>
      </pc:sldChg>
      <pc:sldChg chg="addSp delSp modSp add">
        <pc:chgData name="farouk abu hassanain" userId="319a4f4791f24b01" providerId="LiveId" clId="{1BED27EC-6775-4120-85F1-7A6575616F1F}" dt="2020-04-03T10:24:14.689" v="794" actId="20577"/>
        <pc:sldMkLst>
          <pc:docMk/>
          <pc:sldMk cId="759519759" sldId="745"/>
        </pc:sldMkLst>
        <pc:spChg chg="mod">
          <ac:chgData name="farouk abu hassanain" userId="319a4f4791f24b01" providerId="LiveId" clId="{1BED27EC-6775-4120-85F1-7A6575616F1F}" dt="2020-04-03T09:47:00.615" v="575" actId="6549"/>
          <ac:spMkLst>
            <pc:docMk/>
            <pc:sldMk cId="759519759" sldId="745"/>
            <ac:spMk id="6" creationId="{416AF810-23FA-4657-89AA-13E1865058C8}"/>
          </ac:spMkLst>
        </pc:spChg>
        <pc:spChg chg="mod">
          <ac:chgData name="farouk abu hassanain" userId="319a4f4791f24b01" providerId="LiveId" clId="{1BED27EC-6775-4120-85F1-7A6575616F1F}" dt="2020-04-03T10:24:14.689" v="794" actId="20577"/>
          <ac:spMkLst>
            <pc:docMk/>
            <pc:sldMk cId="759519759" sldId="745"/>
            <ac:spMk id="13" creationId="{4260B2D4-E383-48D4-8FA6-512C05AA39EF}"/>
          </ac:spMkLst>
        </pc:spChg>
        <pc:spChg chg="mod">
          <ac:chgData name="farouk abu hassanain" userId="319a4f4791f24b01" providerId="LiveId" clId="{1BED27EC-6775-4120-85F1-7A6575616F1F}" dt="2020-04-03T09:47:18.209" v="576"/>
          <ac:spMkLst>
            <pc:docMk/>
            <pc:sldMk cId="759519759" sldId="745"/>
            <ac:spMk id="38" creationId="{026B9871-CF1C-4397-AD4D-60ED630C3068}"/>
          </ac:spMkLst>
        </pc:spChg>
        <pc:spChg chg="del">
          <ac:chgData name="farouk abu hassanain" userId="319a4f4791f24b01" providerId="LiveId" clId="{1BED27EC-6775-4120-85F1-7A6575616F1F}" dt="2020-04-03T09:47:24.157" v="578" actId="478"/>
          <ac:spMkLst>
            <pc:docMk/>
            <pc:sldMk cId="759519759" sldId="745"/>
            <ac:spMk id="39" creationId="{1FFBE44F-D8A2-442D-9AB9-3856C387C1E1}"/>
          </ac:spMkLst>
        </pc:spChg>
        <pc:spChg chg="add mod">
          <ac:chgData name="farouk abu hassanain" userId="319a4f4791f24b01" providerId="LiveId" clId="{1BED27EC-6775-4120-85F1-7A6575616F1F}" dt="2020-04-03T09:48:06.438" v="592" actId="1076"/>
          <ac:spMkLst>
            <pc:docMk/>
            <pc:sldMk cId="759519759" sldId="745"/>
            <ac:spMk id="44" creationId="{5BAF809F-90E3-48A5-B996-1BB1EBA6EC29}"/>
          </ac:spMkLst>
        </pc:spChg>
        <pc:spChg chg="del">
          <ac:chgData name="farouk abu hassanain" userId="319a4f4791f24b01" providerId="LiveId" clId="{1BED27EC-6775-4120-85F1-7A6575616F1F}" dt="2020-04-03T09:47:45.601" v="579" actId="478"/>
          <ac:spMkLst>
            <pc:docMk/>
            <pc:sldMk cId="759519759" sldId="745"/>
            <ac:spMk id="61" creationId="{0893C2DA-C5BE-4F87-88F0-0C34EF8A6FAA}"/>
          </ac:spMkLst>
        </pc:spChg>
        <pc:spChg chg="mod">
          <ac:chgData name="farouk abu hassanain" userId="319a4f4791f24b01" providerId="LiveId" clId="{1BED27EC-6775-4120-85F1-7A6575616F1F}" dt="2020-04-03T09:46:33.671" v="565" actId="20577"/>
          <ac:spMkLst>
            <pc:docMk/>
            <pc:sldMk cId="759519759" sldId="745"/>
            <ac:spMk id="77" creationId="{CA9A156A-2904-483C-BD87-F9DB2A0253E7}"/>
          </ac:spMkLst>
        </pc:spChg>
        <pc:grpChg chg="mod">
          <ac:chgData name="farouk abu hassanain" userId="319a4f4791f24b01" providerId="LiveId" clId="{1BED27EC-6775-4120-85F1-7A6575616F1F}" dt="2020-04-03T09:50:02.864" v="608" actId="1076"/>
          <ac:grpSpMkLst>
            <pc:docMk/>
            <pc:sldMk cId="759519759" sldId="745"/>
            <ac:grpSpMk id="4" creationId="{D691E185-F686-49FD-9636-D4D0853A5887}"/>
          </ac:grpSpMkLst>
        </pc:grpChg>
        <pc:picChg chg="del">
          <ac:chgData name="farouk abu hassanain" userId="319a4f4791f24b01" providerId="LiveId" clId="{1BED27EC-6775-4120-85F1-7A6575616F1F}" dt="2020-04-03T09:47:20.531" v="577" actId="478"/>
          <ac:picMkLst>
            <pc:docMk/>
            <pc:sldMk cId="759519759" sldId="745"/>
            <ac:picMk id="43" creationId="{BBBADAF5-D981-4CA8-A3C9-F4B9347CFA15}"/>
          </ac:picMkLst>
        </pc:picChg>
        <pc:picChg chg="add mod">
          <ac:chgData name="farouk abu hassanain" userId="319a4f4791f24b01" providerId="LiveId" clId="{1BED27EC-6775-4120-85F1-7A6575616F1F}" dt="2020-04-03T09:50:24.283" v="612" actId="1076"/>
          <ac:picMkLst>
            <pc:docMk/>
            <pc:sldMk cId="759519759" sldId="745"/>
            <ac:picMk id="45" creationId="{DADAC0F5-213E-4DEF-BF19-030EE7C2F1F3}"/>
          </ac:picMkLst>
        </pc:picChg>
      </pc:sldChg>
      <pc:sldChg chg="addSp delSp modSp add">
        <pc:chgData name="farouk abu hassanain" userId="319a4f4791f24b01" providerId="LiveId" clId="{1BED27EC-6775-4120-85F1-7A6575616F1F}" dt="2020-04-03T10:24:20.419" v="796" actId="20577"/>
        <pc:sldMkLst>
          <pc:docMk/>
          <pc:sldMk cId="951923212" sldId="746"/>
        </pc:sldMkLst>
        <pc:spChg chg="add del mod">
          <ac:chgData name="farouk abu hassanain" userId="319a4f4791f24b01" providerId="LiveId" clId="{1BED27EC-6775-4120-85F1-7A6575616F1F}" dt="2020-04-03T09:52:57.144" v="648" actId="478"/>
          <ac:spMkLst>
            <pc:docMk/>
            <pc:sldMk cId="951923212" sldId="746"/>
            <ac:spMk id="2" creationId="{F3E2D7BA-4607-4F0C-ABFE-656130B133D5}"/>
          </ac:spMkLst>
        </pc:spChg>
        <pc:spChg chg="mod">
          <ac:chgData name="farouk abu hassanain" userId="319a4f4791f24b01" providerId="LiveId" clId="{1BED27EC-6775-4120-85F1-7A6575616F1F}" dt="2020-04-03T09:51:06.530" v="630" actId="6549"/>
          <ac:spMkLst>
            <pc:docMk/>
            <pc:sldMk cId="951923212" sldId="746"/>
            <ac:spMk id="6" creationId="{416AF810-23FA-4657-89AA-13E1865058C8}"/>
          </ac:spMkLst>
        </pc:spChg>
        <pc:spChg chg="mod">
          <ac:chgData name="farouk abu hassanain" userId="319a4f4791f24b01" providerId="LiveId" clId="{1BED27EC-6775-4120-85F1-7A6575616F1F}" dt="2020-04-03T10:24:20.419" v="796" actId="20577"/>
          <ac:spMkLst>
            <pc:docMk/>
            <pc:sldMk cId="951923212" sldId="746"/>
            <ac:spMk id="13" creationId="{4260B2D4-E383-48D4-8FA6-512C05AA39EF}"/>
          </ac:spMkLst>
        </pc:spChg>
        <pc:spChg chg="mod">
          <ac:chgData name="farouk abu hassanain" userId="319a4f4791f24b01" providerId="LiveId" clId="{1BED27EC-6775-4120-85F1-7A6575616F1F}" dt="2020-04-03T09:54:27.288" v="679" actId="5793"/>
          <ac:spMkLst>
            <pc:docMk/>
            <pc:sldMk cId="951923212" sldId="746"/>
            <ac:spMk id="38" creationId="{026B9871-CF1C-4397-AD4D-60ED630C3068}"/>
          </ac:spMkLst>
        </pc:spChg>
        <pc:spChg chg="add mod">
          <ac:chgData name="farouk abu hassanain" userId="319a4f4791f24b01" providerId="LiveId" clId="{1BED27EC-6775-4120-85F1-7A6575616F1F}" dt="2020-04-03T09:54:11.546" v="677" actId="2710"/>
          <ac:spMkLst>
            <pc:docMk/>
            <pc:sldMk cId="951923212" sldId="746"/>
            <ac:spMk id="39" creationId="{67762B6A-4858-425E-B27E-78ED5FA52786}"/>
          </ac:spMkLst>
        </pc:spChg>
        <pc:spChg chg="add mod">
          <ac:chgData name="farouk abu hassanain" userId="319a4f4791f24b01" providerId="LiveId" clId="{1BED27EC-6775-4120-85F1-7A6575616F1F}" dt="2020-04-03T09:53:08.571" v="651" actId="1076"/>
          <ac:spMkLst>
            <pc:docMk/>
            <pc:sldMk cId="951923212" sldId="746"/>
            <ac:spMk id="43" creationId="{DF4B2A7D-B008-49F2-A0F4-AB36325D0BEB}"/>
          </ac:spMkLst>
        </pc:spChg>
        <pc:spChg chg="mod ord">
          <ac:chgData name="farouk abu hassanain" userId="319a4f4791f24b01" providerId="LiveId" clId="{1BED27EC-6775-4120-85F1-7A6575616F1F}" dt="2020-04-03T09:54:00.482" v="675" actId="1076"/>
          <ac:spMkLst>
            <pc:docMk/>
            <pc:sldMk cId="951923212" sldId="746"/>
            <ac:spMk id="44" creationId="{5BAF809F-90E3-48A5-B996-1BB1EBA6EC29}"/>
          </ac:spMkLst>
        </pc:spChg>
        <pc:spChg chg="mod">
          <ac:chgData name="farouk abu hassanain" userId="319a4f4791f24b01" providerId="LiveId" clId="{1BED27EC-6775-4120-85F1-7A6575616F1F}" dt="2020-04-03T09:50:32.673" v="615" actId="20577"/>
          <ac:spMkLst>
            <pc:docMk/>
            <pc:sldMk cId="951923212" sldId="746"/>
            <ac:spMk id="77" creationId="{CA9A156A-2904-483C-BD87-F9DB2A0253E7}"/>
          </ac:spMkLst>
        </pc:spChg>
        <pc:grpChg chg="ord">
          <ac:chgData name="farouk abu hassanain" userId="319a4f4791f24b01" providerId="LiveId" clId="{1BED27EC-6775-4120-85F1-7A6575616F1F}" dt="2020-04-03T09:53:23.478" v="653" actId="166"/>
          <ac:grpSpMkLst>
            <pc:docMk/>
            <pc:sldMk cId="951923212" sldId="746"/>
            <ac:grpSpMk id="40" creationId="{C0D68651-1A1F-4999-A37D-2665DEB5F814}"/>
          </ac:grpSpMkLst>
        </pc:grpChg>
        <pc:picChg chg="del">
          <ac:chgData name="farouk abu hassanain" userId="319a4f4791f24b01" providerId="LiveId" clId="{1BED27EC-6775-4120-85F1-7A6575616F1F}" dt="2020-04-03T09:51:45.939" v="633" actId="478"/>
          <ac:picMkLst>
            <pc:docMk/>
            <pc:sldMk cId="951923212" sldId="746"/>
            <ac:picMk id="45" creationId="{DADAC0F5-213E-4DEF-BF19-030EE7C2F1F3}"/>
          </ac:picMkLst>
        </pc:picChg>
        <pc:picChg chg="add mod">
          <ac:chgData name="farouk abu hassanain" userId="319a4f4791f24b01" providerId="LiveId" clId="{1BED27EC-6775-4120-85F1-7A6575616F1F}" dt="2020-04-03T09:54:47.135" v="683" actId="1076"/>
          <ac:picMkLst>
            <pc:docMk/>
            <pc:sldMk cId="951923212" sldId="746"/>
            <ac:picMk id="46" creationId="{3E1BC689-DDD2-45C9-908A-66125E3AA3FA}"/>
          </ac:picMkLst>
        </pc:picChg>
      </pc:sldChg>
      <pc:sldChg chg="addSp delSp modSp add">
        <pc:chgData name="farouk abu hassanain" userId="319a4f4791f24b01" providerId="LiveId" clId="{1BED27EC-6775-4120-85F1-7A6575616F1F}" dt="2020-04-03T10:24:25.940" v="798" actId="20577"/>
        <pc:sldMkLst>
          <pc:docMk/>
          <pc:sldMk cId="3825371960" sldId="747"/>
        </pc:sldMkLst>
        <pc:spChg chg="add mod">
          <ac:chgData name="farouk abu hassanain" userId="319a4f4791f24b01" providerId="LiveId" clId="{1BED27EC-6775-4120-85F1-7A6575616F1F}" dt="2020-04-03T09:59:22.420" v="731" actId="164"/>
          <ac:spMkLst>
            <pc:docMk/>
            <pc:sldMk cId="3825371960" sldId="747"/>
            <ac:spMk id="3" creationId="{739621C7-5F3B-4DA7-BFA6-B780DBA083DF}"/>
          </ac:spMkLst>
        </pc:spChg>
        <pc:spChg chg="add mod">
          <ac:chgData name="farouk abu hassanain" userId="319a4f4791f24b01" providerId="LiveId" clId="{1BED27EC-6775-4120-85F1-7A6575616F1F}" dt="2020-04-03T10:23:03.489" v="777" actId="1076"/>
          <ac:spMkLst>
            <pc:docMk/>
            <pc:sldMk cId="3825371960" sldId="747"/>
            <ac:spMk id="10" creationId="{C36B01DB-432E-46A9-B129-9CAB63D310C6}"/>
          </ac:spMkLst>
        </pc:spChg>
        <pc:spChg chg="add mod">
          <ac:chgData name="farouk abu hassanain" userId="319a4f4791f24b01" providerId="LiveId" clId="{1BED27EC-6775-4120-85F1-7A6575616F1F}" dt="2020-04-03T10:23:00.674" v="776" actId="1076"/>
          <ac:spMkLst>
            <pc:docMk/>
            <pc:sldMk cId="3825371960" sldId="747"/>
            <ac:spMk id="11" creationId="{BF848CED-2606-4CF5-A97D-8BB8F5FBD3E1}"/>
          </ac:spMkLst>
        </pc:spChg>
        <pc:spChg chg="add mod">
          <ac:chgData name="farouk abu hassanain" userId="319a4f4791f24b01" providerId="LiveId" clId="{1BED27EC-6775-4120-85F1-7A6575616F1F}" dt="2020-04-03T10:23:19.578" v="780" actId="1076"/>
          <ac:spMkLst>
            <pc:docMk/>
            <pc:sldMk cId="3825371960" sldId="747"/>
            <ac:spMk id="12" creationId="{E0E45EF6-DED5-4527-B89D-1887038B2278}"/>
          </ac:spMkLst>
        </pc:spChg>
        <pc:spChg chg="mod">
          <ac:chgData name="farouk abu hassanain" userId="319a4f4791f24b01" providerId="LiveId" clId="{1BED27EC-6775-4120-85F1-7A6575616F1F}" dt="2020-04-03T10:24:25.940" v="798" actId="20577"/>
          <ac:spMkLst>
            <pc:docMk/>
            <pc:sldMk cId="3825371960" sldId="747"/>
            <ac:spMk id="13" creationId="{4260B2D4-E383-48D4-8FA6-512C05AA39EF}"/>
          </ac:spMkLst>
        </pc:spChg>
        <pc:spChg chg="add mod">
          <ac:chgData name="farouk abu hassanain" userId="319a4f4791f24b01" providerId="LiveId" clId="{1BED27EC-6775-4120-85F1-7A6575616F1F}" dt="2020-04-03T10:23:16.375" v="779" actId="1076"/>
          <ac:spMkLst>
            <pc:docMk/>
            <pc:sldMk cId="3825371960" sldId="747"/>
            <ac:spMk id="14" creationId="{A7EBC516-39AC-484B-BABF-F3F16491A365}"/>
          </ac:spMkLst>
        </pc:spChg>
        <pc:spChg chg="add mod">
          <ac:chgData name="farouk abu hassanain" userId="319a4f4791f24b01" providerId="LiveId" clId="{1BED27EC-6775-4120-85F1-7A6575616F1F}" dt="2020-04-03T10:23:11.198" v="778" actId="1076"/>
          <ac:spMkLst>
            <pc:docMk/>
            <pc:sldMk cId="3825371960" sldId="747"/>
            <ac:spMk id="15" creationId="{BE74F6A0-9BE1-4D5E-9CAA-89F848AAB8D5}"/>
          </ac:spMkLst>
        </pc:spChg>
        <pc:spChg chg="del">
          <ac:chgData name="farouk abu hassanain" userId="319a4f4791f24b01" providerId="LiveId" clId="{1BED27EC-6775-4120-85F1-7A6575616F1F}" dt="2020-04-03T09:55:33.287" v="692" actId="478"/>
          <ac:spMkLst>
            <pc:docMk/>
            <pc:sldMk cId="3825371960" sldId="747"/>
            <ac:spMk id="38" creationId="{026B9871-CF1C-4397-AD4D-60ED630C3068}"/>
          </ac:spMkLst>
        </pc:spChg>
        <pc:spChg chg="del">
          <ac:chgData name="farouk abu hassanain" userId="319a4f4791f24b01" providerId="LiveId" clId="{1BED27EC-6775-4120-85F1-7A6575616F1F}" dt="2020-04-03T09:55:19.737" v="690" actId="478"/>
          <ac:spMkLst>
            <pc:docMk/>
            <pc:sldMk cId="3825371960" sldId="747"/>
            <ac:spMk id="39" creationId="{67762B6A-4858-425E-B27E-78ED5FA52786}"/>
          </ac:spMkLst>
        </pc:spChg>
        <pc:spChg chg="mod">
          <ac:chgData name="farouk abu hassanain" userId="319a4f4791f24b01" providerId="LiveId" clId="{1BED27EC-6775-4120-85F1-7A6575616F1F}" dt="2020-04-03T09:55:46.561" v="695" actId="1076"/>
          <ac:spMkLst>
            <pc:docMk/>
            <pc:sldMk cId="3825371960" sldId="747"/>
            <ac:spMk id="43" creationId="{DF4B2A7D-B008-49F2-A0F4-AB36325D0BEB}"/>
          </ac:spMkLst>
        </pc:spChg>
        <pc:spChg chg="mod">
          <ac:chgData name="farouk abu hassanain" userId="319a4f4791f24b01" providerId="LiveId" clId="{1BED27EC-6775-4120-85F1-7A6575616F1F}" dt="2020-04-03T09:57:39.062" v="703" actId="164"/>
          <ac:spMkLst>
            <pc:docMk/>
            <pc:sldMk cId="3825371960" sldId="747"/>
            <ac:spMk id="44" creationId="{5BAF809F-90E3-48A5-B996-1BB1EBA6EC29}"/>
          </ac:spMkLst>
        </pc:spChg>
        <pc:spChg chg="mod">
          <ac:chgData name="farouk abu hassanain" userId="319a4f4791f24b01" providerId="LiveId" clId="{1BED27EC-6775-4120-85F1-7A6575616F1F}" dt="2020-04-03T09:57:20.790" v="701" actId="948"/>
          <ac:spMkLst>
            <pc:docMk/>
            <pc:sldMk cId="3825371960" sldId="747"/>
            <ac:spMk id="48" creationId="{74BD9008-E48F-443A-A102-6BAB791F351B}"/>
          </ac:spMkLst>
        </pc:spChg>
        <pc:spChg chg="mod">
          <ac:chgData name="farouk abu hassanain" userId="319a4f4791f24b01" providerId="LiveId" clId="{1BED27EC-6775-4120-85F1-7A6575616F1F}" dt="2020-04-03T09:57:20.790" v="701" actId="948"/>
          <ac:spMkLst>
            <pc:docMk/>
            <pc:sldMk cId="3825371960" sldId="747"/>
            <ac:spMk id="49" creationId="{E7D6707A-6D3F-471E-8DD1-48718BBFE603}"/>
          </ac:spMkLst>
        </pc:spChg>
        <pc:spChg chg="mod">
          <ac:chgData name="farouk abu hassanain" userId="319a4f4791f24b01" providerId="LiveId" clId="{1BED27EC-6775-4120-85F1-7A6575616F1F}" dt="2020-04-03T09:57:20.790" v="701" actId="948"/>
          <ac:spMkLst>
            <pc:docMk/>
            <pc:sldMk cId="3825371960" sldId="747"/>
            <ac:spMk id="50" creationId="{69CEE41A-5F8E-4A08-A63E-843D8418B95B}"/>
          </ac:spMkLst>
        </pc:spChg>
        <pc:spChg chg="mod">
          <ac:chgData name="farouk abu hassanain" userId="319a4f4791f24b01" providerId="LiveId" clId="{1BED27EC-6775-4120-85F1-7A6575616F1F}" dt="2020-04-03T09:57:20.790" v="701" actId="948"/>
          <ac:spMkLst>
            <pc:docMk/>
            <pc:sldMk cId="3825371960" sldId="747"/>
            <ac:spMk id="51" creationId="{A7EDB390-3DE0-4168-B87B-30A5A2F83EB3}"/>
          </ac:spMkLst>
        </pc:spChg>
        <pc:spChg chg="mod">
          <ac:chgData name="farouk abu hassanain" userId="319a4f4791f24b01" providerId="LiveId" clId="{1BED27EC-6775-4120-85F1-7A6575616F1F}" dt="2020-04-03T09:57:20.790" v="701" actId="948"/>
          <ac:spMkLst>
            <pc:docMk/>
            <pc:sldMk cId="3825371960" sldId="747"/>
            <ac:spMk id="52" creationId="{ABC71BED-741C-461B-92B9-0EA13C69A01D}"/>
          </ac:spMkLst>
        </pc:spChg>
        <pc:spChg chg="mod">
          <ac:chgData name="farouk abu hassanain" userId="319a4f4791f24b01" providerId="LiveId" clId="{1BED27EC-6775-4120-85F1-7A6575616F1F}" dt="2020-04-03T09:57:20.790" v="701" actId="948"/>
          <ac:spMkLst>
            <pc:docMk/>
            <pc:sldMk cId="3825371960" sldId="747"/>
            <ac:spMk id="53" creationId="{4D280C1B-1456-415F-A15D-C94ECB529274}"/>
          </ac:spMkLst>
        </pc:spChg>
        <pc:spChg chg="mod">
          <ac:chgData name="farouk abu hassanain" userId="319a4f4791f24b01" providerId="LiveId" clId="{1BED27EC-6775-4120-85F1-7A6575616F1F}" dt="2020-04-03T09:57:20.790" v="701" actId="948"/>
          <ac:spMkLst>
            <pc:docMk/>
            <pc:sldMk cId="3825371960" sldId="747"/>
            <ac:spMk id="54" creationId="{04E3413D-16E2-48DC-8B17-4A120977EE03}"/>
          </ac:spMkLst>
        </pc:spChg>
        <pc:spChg chg="mod">
          <ac:chgData name="farouk abu hassanain" userId="319a4f4791f24b01" providerId="LiveId" clId="{1BED27EC-6775-4120-85F1-7A6575616F1F}" dt="2020-04-03T09:57:20.790" v="701" actId="948"/>
          <ac:spMkLst>
            <pc:docMk/>
            <pc:sldMk cId="3825371960" sldId="747"/>
            <ac:spMk id="55" creationId="{E0A2681B-98D1-404D-A5C6-B03D251AA5D4}"/>
          </ac:spMkLst>
        </pc:spChg>
        <pc:spChg chg="mod">
          <ac:chgData name="farouk abu hassanain" userId="319a4f4791f24b01" providerId="LiveId" clId="{1BED27EC-6775-4120-85F1-7A6575616F1F}" dt="2020-04-03T09:57:20.790" v="701" actId="948"/>
          <ac:spMkLst>
            <pc:docMk/>
            <pc:sldMk cId="3825371960" sldId="747"/>
            <ac:spMk id="56" creationId="{B57E2A5D-6718-4810-B254-779A0C914C6F}"/>
          </ac:spMkLst>
        </pc:spChg>
        <pc:spChg chg="mod">
          <ac:chgData name="farouk abu hassanain" userId="319a4f4791f24b01" providerId="LiveId" clId="{1BED27EC-6775-4120-85F1-7A6575616F1F}" dt="2020-04-03T09:57:20.790" v="701" actId="948"/>
          <ac:spMkLst>
            <pc:docMk/>
            <pc:sldMk cId="3825371960" sldId="747"/>
            <ac:spMk id="61" creationId="{8E944C94-C00D-4F2C-8AB4-4BE91264E106}"/>
          </ac:spMkLst>
        </pc:spChg>
        <pc:spChg chg="add mod">
          <ac:chgData name="farouk abu hassanain" userId="319a4f4791f24b01" providerId="LiveId" clId="{1BED27EC-6775-4120-85F1-7A6575616F1F}" dt="2020-04-03T09:59:22.420" v="731" actId="164"/>
          <ac:spMkLst>
            <pc:docMk/>
            <pc:sldMk cId="3825371960" sldId="747"/>
            <ac:spMk id="62" creationId="{E20A2758-D3A7-4BB5-8604-9237066EB64C}"/>
          </ac:spMkLst>
        </pc:spChg>
        <pc:spChg chg="add mod">
          <ac:chgData name="farouk abu hassanain" userId="319a4f4791f24b01" providerId="LiveId" clId="{1BED27EC-6775-4120-85F1-7A6575616F1F}" dt="2020-04-03T09:59:22.420" v="731" actId="164"/>
          <ac:spMkLst>
            <pc:docMk/>
            <pc:sldMk cId="3825371960" sldId="747"/>
            <ac:spMk id="63" creationId="{EAC196AD-B3B0-4E97-8F58-70942658E3BA}"/>
          </ac:spMkLst>
        </pc:spChg>
        <pc:spChg chg="add mod">
          <ac:chgData name="farouk abu hassanain" userId="319a4f4791f24b01" providerId="LiveId" clId="{1BED27EC-6775-4120-85F1-7A6575616F1F}" dt="2020-04-03T09:59:22.420" v="731" actId="164"/>
          <ac:spMkLst>
            <pc:docMk/>
            <pc:sldMk cId="3825371960" sldId="747"/>
            <ac:spMk id="64" creationId="{3C3945A6-DDC3-42E6-9BA9-1EF3F11BF71F}"/>
          </ac:spMkLst>
        </pc:spChg>
        <pc:spChg chg="add mod">
          <ac:chgData name="farouk abu hassanain" userId="319a4f4791f24b01" providerId="LiveId" clId="{1BED27EC-6775-4120-85F1-7A6575616F1F}" dt="2020-04-03T09:59:22.420" v="731" actId="164"/>
          <ac:spMkLst>
            <pc:docMk/>
            <pc:sldMk cId="3825371960" sldId="747"/>
            <ac:spMk id="67" creationId="{639CA631-12E1-45C4-ACDF-1F5A6E245513}"/>
          </ac:spMkLst>
        </pc:spChg>
        <pc:spChg chg="mod">
          <ac:chgData name="farouk abu hassanain" userId="319a4f4791f24b01" providerId="LiveId" clId="{1BED27EC-6775-4120-85F1-7A6575616F1F}" dt="2020-04-03T09:55:01.069" v="687" actId="20577"/>
          <ac:spMkLst>
            <pc:docMk/>
            <pc:sldMk cId="3825371960" sldId="747"/>
            <ac:spMk id="77" creationId="{CA9A156A-2904-483C-BD87-F9DB2A0253E7}"/>
          </ac:spMkLst>
        </pc:spChg>
        <pc:grpChg chg="add mod">
          <ac:chgData name="farouk abu hassanain" userId="319a4f4791f24b01" providerId="LiveId" clId="{1BED27EC-6775-4120-85F1-7A6575616F1F}" dt="2020-04-03T09:57:39.062" v="703" actId="164"/>
          <ac:grpSpMkLst>
            <pc:docMk/>
            <pc:sldMk cId="3825371960" sldId="747"/>
            <ac:grpSpMk id="2" creationId="{B0007BB2-35A8-41D0-A711-62142BE46A74}"/>
          </ac:grpSpMkLst>
        </pc:grpChg>
        <pc:grpChg chg="mod">
          <ac:chgData name="farouk abu hassanain" userId="319a4f4791f24b01" providerId="LiveId" clId="{1BED27EC-6775-4120-85F1-7A6575616F1F}" dt="2020-04-03T09:59:27.051" v="733" actId="1076"/>
          <ac:grpSpMkLst>
            <pc:docMk/>
            <pc:sldMk cId="3825371960" sldId="747"/>
            <ac:grpSpMk id="4" creationId="{D691E185-F686-49FD-9636-D4D0853A5887}"/>
          </ac:grpSpMkLst>
        </pc:grpChg>
        <pc:grpChg chg="add mod">
          <ac:chgData name="farouk abu hassanain" userId="319a4f4791f24b01" providerId="LiveId" clId="{1BED27EC-6775-4120-85F1-7A6575616F1F}" dt="2020-04-03T10:22:06.238" v="765" actId="1076"/>
          <ac:grpSpMkLst>
            <pc:docMk/>
            <pc:sldMk cId="3825371960" sldId="747"/>
            <ac:grpSpMk id="9" creationId="{179C0117-2A31-4D51-9B70-6D74C3A74B9E}"/>
          </ac:grpSpMkLst>
        </pc:grpChg>
        <pc:grpChg chg="mod">
          <ac:chgData name="farouk abu hassanain" userId="319a4f4791f24b01" providerId="LiveId" clId="{1BED27EC-6775-4120-85F1-7A6575616F1F}" dt="2020-04-03T09:57:39.062" v="703" actId="164"/>
          <ac:grpSpMkLst>
            <pc:docMk/>
            <pc:sldMk cId="3825371960" sldId="747"/>
            <ac:grpSpMk id="40" creationId="{C0D68651-1A1F-4999-A37D-2665DEB5F814}"/>
          </ac:grpSpMkLst>
        </pc:grpChg>
        <pc:grpChg chg="add mod">
          <ac:chgData name="farouk abu hassanain" userId="319a4f4791f24b01" providerId="LiveId" clId="{1BED27EC-6775-4120-85F1-7A6575616F1F}" dt="2020-04-03T09:59:22.420" v="731" actId="164"/>
          <ac:grpSpMkLst>
            <pc:docMk/>
            <pc:sldMk cId="3825371960" sldId="747"/>
            <ac:grpSpMk id="47" creationId="{EEC64FA3-30C2-4BB7-AD8A-B1B3FD617B02}"/>
          </ac:grpSpMkLst>
        </pc:grpChg>
        <pc:grpChg chg="add mod">
          <ac:chgData name="farouk abu hassanain" userId="319a4f4791f24b01" providerId="LiveId" clId="{1BED27EC-6775-4120-85F1-7A6575616F1F}" dt="2020-04-03T10:00:32.560" v="749" actId="571"/>
          <ac:grpSpMkLst>
            <pc:docMk/>
            <pc:sldMk cId="3825371960" sldId="747"/>
            <ac:grpSpMk id="68" creationId="{991C2976-5F19-4ED4-AB54-984A8EAF502D}"/>
          </ac:grpSpMkLst>
        </pc:grpChg>
        <pc:grpChg chg="mod">
          <ac:chgData name="farouk abu hassanain" userId="319a4f4791f24b01" providerId="LiveId" clId="{1BED27EC-6775-4120-85F1-7A6575616F1F}" dt="2020-04-03T10:00:32.560" v="749" actId="571"/>
          <ac:grpSpMkLst>
            <pc:docMk/>
            <pc:sldMk cId="3825371960" sldId="747"/>
            <ac:grpSpMk id="73" creationId="{6DD45F7F-13F4-4B84-BDC3-12FF174B9DD9}"/>
          </ac:grpSpMkLst>
        </pc:grpChg>
        <pc:graphicFrameChg chg="add del mod">
          <ac:chgData name="farouk abu hassanain" userId="319a4f4791f24b01" providerId="LiveId" clId="{1BED27EC-6775-4120-85F1-7A6575616F1F}" dt="2020-04-03T10:22:16.406" v="767" actId="478"/>
          <ac:graphicFrameMkLst>
            <pc:docMk/>
            <pc:sldMk cId="3825371960" sldId="747"/>
            <ac:graphicFrameMk id="45" creationId="{7B8A607D-4FF0-4198-BDDA-BA5CA652D8EF}"/>
          </ac:graphicFrameMkLst>
        </pc:graphicFrameChg>
        <pc:picChg chg="del">
          <ac:chgData name="farouk abu hassanain" userId="319a4f4791f24b01" providerId="LiveId" clId="{1BED27EC-6775-4120-85F1-7A6575616F1F}" dt="2020-04-03T09:55:16.072" v="689" actId="478"/>
          <ac:picMkLst>
            <pc:docMk/>
            <pc:sldMk cId="3825371960" sldId="747"/>
            <ac:picMk id="46" creationId="{3E1BC689-DDD2-45C9-908A-66125E3AA3FA}"/>
          </ac:picMkLst>
        </pc:picChg>
      </pc:sldChg>
      <pc:sldChg chg="addSp delSp modSp add">
        <pc:chgData name="farouk abu hassanain" userId="319a4f4791f24b01" providerId="LiveId" clId="{1BED27EC-6775-4120-85F1-7A6575616F1F}" dt="2020-04-03T10:35:22.283" v="881" actId="164"/>
        <pc:sldMkLst>
          <pc:docMk/>
          <pc:sldMk cId="2713430522" sldId="748"/>
        </pc:sldMkLst>
        <pc:spChg chg="del">
          <ac:chgData name="farouk abu hassanain" userId="319a4f4791f24b01" providerId="LiveId" clId="{1BED27EC-6775-4120-85F1-7A6575616F1F}" dt="2020-04-03T10:30:20.295" v="851" actId="478"/>
          <ac:spMkLst>
            <pc:docMk/>
            <pc:sldMk cId="2713430522" sldId="748"/>
            <ac:spMk id="6" creationId="{416AF810-23FA-4657-89AA-13E1865058C8}"/>
          </ac:spMkLst>
        </pc:spChg>
        <pc:spChg chg="del">
          <ac:chgData name="farouk abu hassanain" userId="319a4f4791f24b01" providerId="LiveId" clId="{1BED27EC-6775-4120-85F1-7A6575616F1F}" dt="2020-04-03T10:25:12.401" v="819" actId="478"/>
          <ac:spMkLst>
            <pc:docMk/>
            <pc:sldMk cId="2713430522" sldId="748"/>
            <ac:spMk id="10" creationId="{C36B01DB-432E-46A9-B129-9CAB63D310C6}"/>
          </ac:spMkLst>
        </pc:spChg>
        <pc:spChg chg="del">
          <ac:chgData name="farouk abu hassanain" userId="319a4f4791f24b01" providerId="LiveId" clId="{1BED27EC-6775-4120-85F1-7A6575616F1F}" dt="2020-04-03T10:25:12.401" v="819" actId="478"/>
          <ac:spMkLst>
            <pc:docMk/>
            <pc:sldMk cId="2713430522" sldId="748"/>
            <ac:spMk id="11" creationId="{BF848CED-2606-4CF5-A97D-8BB8F5FBD3E1}"/>
          </ac:spMkLst>
        </pc:spChg>
        <pc:spChg chg="del">
          <ac:chgData name="farouk abu hassanain" userId="319a4f4791f24b01" providerId="LiveId" clId="{1BED27EC-6775-4120-85F1-7A6575616F1F}" dt="2020-04-03T10:25:12.401" v="819" actId="478"/>
          <ac:spMkLst>
            <pc:docMk/>
            <pc:sldMk cId="2713430522" sldId="748"/>
            <ac:spMk id="12" creationId="{E0E45EF6-DED5-4527-B89D-1887038B2278}"/>
          </ac:spMkLst>
        </pc:spChg>
        <pc:spChg chg="mod">
          <ac:chgData name="farouk abu hassanain" userId="319a4f4791f24b01" providerId="LiveId" clId="{1BED27EC-6775-4120-85F1-7A6575616F1F}" dt="2020-04-03T10:24:30.112" v="800" actId="20577"/>
          <ac:spMkLst>
            <pc:docMk/>
            <pc:sldMk cId="2713430522" sldId="748"/>
            <ac:spMk id="13" creationId="{4260B2D4-E383-48D4-8FA6-512C05AA39EF}"/>
          </ac:spMkLst>
        </pc:spChg>
        <pc:spChg chg="del">
          <ac:chgData name="farouk abu hassanain" userId="319a4f4791f24b01" providerId="LiveId" clId="{1BED27EC-6775-4120-85F1-7A6575616F1F}" dt="2020-04-03T10:25:12.401" v="819" actId="478"/>
          <ac:spMkLst>
            <pc:docMk/>
            <pc:sldMk cId="2713430522" sldId="748"/>
            <ac:spMk id="14" creationId="{A7EBC516-39AC-484B-BABF-F3F16491A365}"/>
          </ac:spMkLst>
        </pc:spChg>
        <pc:spChg chg="del">
          <ac:chgData name="farouk abu hassanain" userId="319a4f4791f24b01" providerId="LiveId" clId="{1BED27EC-6775-4120-85F1-7A6575616F1F}" dt="2020-04-03T10:25:12.401" v="819" actId="478"/>
          <ac:spMkLst>
            <pc:docMk/>
            <pc:sldMk cId="2713430522" sldId="748"/>
            <ac:spMk id="15" creationId="{BE74F6A0-9BE1-4D5E-9CAA-89F848AAB8D5}"/>
          </ac:spMkLst>
        </pc:spChg>
        <pc:spChg chg="add del mod">
          <ac:chgData name="farouk abu hassanain" userId="319a4f4791f24b01" providerId="LiveId" clId="{1BED27EC-6775-4120-85F1-7A6575616F1F}" dt="2020-04-03T10:32:50.561" v="874" actId="478"/>
          <ac:spMkLst>
            <pc:docMk/>
            <pc:sldMk cId="2713430522" sldId="748"/>
            <ac:spMk id="16" creationId="{7FEC60D0-9DD5-4507-B22C-1ACB9E41153B}"/>
          </ac:spMkLst>
        </pc:spChg>
        <pc:spChg chg="mod">
          <ac:chgData name="farouk abu hassanain" userId="319a4f4791f24b01" providerId="LiveId" clId="{1BED27EC-6775-4120-85F1-7A6575616F1F}" dt="2020-04-03T10:24:56.897" v="816" actId="1036"/>
          <ac:spMkLst>
            <pc:docMk/>
            <pc:sldMk cId="2713430522" sldId="748"/>
            <ac:spMk id="21" creationId="{F8DAE083-925B-4A57-9207-FF37EF273BB8}"/>
          </ac:spMkLst>
        </pc:spChg>
        <pc:spChg chg="del">
          <ac:chgData name="farouk abu hassanain" userId="319a4f4791f24b01" providerId="LiveId" clId="{1BED27EC-6775-4120-85F1-7A6575616F1F}" dt="2020-04-03T10:30:23.017" v="852" actId="478"/>
          <ac:spMkLst>
            <pc:docMk/>
            <pc:sldMk cId="2713430522" sldId="748"/>
            <ac:spMk id="43" creationId="{DF4B2A7D-B008-49F2-A0F4-AB36325D0BEB}"/>
          </ac:spMkLst>
        </pc:spChg>
        <pc:spChg chg="mod">
          <ac:chgData name="farouk abu hassanain" userId="319a4f4791f24b01" providerId="LiveId" clId="{1BED27EC-6775-4120-85F1-7A6575616F1F}" dt="2020-04-03T10:24:36.344" v="802" actId="20577"/>
          <ac:spMkLst>
            <pc:docMk/>
            <pc:sldMk cId="2713430522" sldId="748"/>
            <ac:spMk id="77" creationId="{CA9A156A-2904-483C-BD87-F9DB2A0253E7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83" creationId="{294443B7-1DC7-4022-A97F-4CDC3A7F3EDE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84" creationId="{2FE47AA6-C327-474C-93DE-34CD8C55837A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85" creationId="{0766C28C-4820-43D1-9645-33129F9C3156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86" creationId="{A1DEDF0E-749D-40BF-9E32-174B65436913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87" creationId="{8D6654EB-ED8A-403F-8468-0149C8890F11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14" creationId="{040F2FFB-4A02-43E7-B478-A6EC6DB79BF0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16" creationId="{24212AB6-E61F-414E-A0BA-EF5E88272232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18" creationId="{8D211EA8-43F3-44A7-9B53-F8EECCDCEE72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19" creationId="{70018071-D540-4A55-A78E-EF529B7D0B39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20" creationId="{5B168742-97B0-41EB-AE07-C4210468B6DC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21" creationId="{6C802FE5-907E-46CF-A135-959FB40E0540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22" creationId="{907FB9E3-4559-4DEE-BF83-6455E34106C3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23" creationId="{08F7B2F9-A765-40A6-BC16-234BE3401BD7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24" creationId="{1DEEA0D2-4ED7-437E-A6D7-EC4CB917FE0E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25" creationId="{076C3130-41C8-4C2E-873D-CAAEF0A58981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26" creationId="{82EDA1F3-F8A2-4A12-9779-81ABC813C94B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27" creationId="{AB707936-562A-4CF7-8F29-6FE87F2A2BFB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28" creationId="{626E818C-A1A8-433B-AB10-01717B4F65EA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29" creationId="{1C990A0E-EF4D-432E-8024-36ACCAF2DD02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30" creationId="{E677FAE3-DC71-413A-A954-28E93CFED37B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31" creationId="{0C99CE46-9084-420E-B26E-35E5B27ADD3C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32" creationId="{6485A722-8B91-4FA0-8F62-27893E87CD9B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33" creationId="{02C9967E-AB57-4991-A03D-6D749A319B59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34" creationId="{07AFA164-E8A4-43AA-B8F2-3BBC162BAAEC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35" creationId="{8DC76968-9E53-4CC6-B8BB-9A2840509CC6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36" creationId="{211C9384-3A28-48E8-B0ED-253276165FE5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37" creationId="{A697CB4B-28AA-484C-BB70-B8537348B41F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38" creationId="{B5D8DB46-5EEC-4B73-89FC-ABF8733CE4B5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39" creationId="{B0A6D65F-B696-4A60-80B1-E7BCBD83566A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40" creationId="{A151B167-9793-4592-97E3-DEC1889E72CB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41" creationId="{74B26AD7-8F98-44F2-9B48-69E82B2D324A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42" creationId="{869F0182-1AE5-4A7B-8D12-742D5D895962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43" creationId="{9C4E40DE-5DC6-488C-92F5-032328D18368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44" creationId="{90A2E956-75B5-4731-92B5-4FACE582FC7F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45" creationId="{6A869888-4DEA-4E31-9129-B301C6BDB359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46" creationId="{9C2FD430-282A-48D2-81BC-18DBC9968082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47" creationId="{5B473D46-9FC0-4736-A052-9563E177FE2D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48" creationId="{D28863B8-B2A6-43F1-B57D-F769F3FD3A91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49" creationId="{B9FE02E8-A2FB-4947-AE99-67DDE24C4968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50" creationId="{C78ED73C-541F-4B83-AD82-BB1CD5E75202}"/>
          </ac:spMkLst>
        </pc:spChg>
        <pc:spChg chg="mod">
          <ac:chgData name="farouk abu hassanain" userId="319a4f4791f24b01" providerId="LiveId" clId="{1BED27EC-6775-4120-85F1-7A6575616F1F}" dt="2020-04-03T10:32:14.193" v="864" actId="948"/>
          <ac:spMkLst>
            <pc:docMk/>
            <pc:sldMk cId="2713430522" sldId="748"/>
            <ac:spMk id="151" creationId="{F7D47E7D-D6EE-4A69-A75C-E6297ED63C17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152" creationId="{135E3BEC-21EB-44C3-A713-AB21FF24592D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153" creationId="{9466FCA0-CA82-4C56-B41C-2E661B27D057}"/>
          </ac:spMkLst>
        </pc:spChg>
        <pc:spChg chg="add del mod">
          <ac:chgData name="farouk abu hassanain" userId="319a4f4791f24b01" providerId="LiveId" clId="{1BED27EC-6775-4120-85F1-7A6575616F1F}" dt="2020-04-03T10:29:37.598" v="844" actId="478"/>
          <ac:spMkLst>
            <pc:docMk/>
            <pc:sldMk cId="2713430522" sldId="748"/>
            <ac:spMk id="154" creationId="{E3D25B94-D3B7-4836-8D82-3FE3826A3348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155" creationId="{78A896A0-7FDE-4C77-A90D-FF8A9E5C004D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156" creationId="{ACC47E92-B9F6-45B4-99E4-B0DF1BFEBC16}"/>
          </ac:spMkLst>
        </pc:spChg>
        <pc:spChg chg="add del mod">
          <ac:chgData name="farouk abu hassanain" userId="319a4f4791f24b01" providerId="LiveId" clId="{1BED27EC-6775-4120-85F1-7A6575616F1F}" dt="2020-04-03T10:29:37.598" v="844" actId="478"/>
          <ac:spMkLst>
            <pc:docMk/>
            <pc:sldMk cId="2713430522" sldId="748"/>
            <ac:spMk id="159" creationId="{4363C0B7-BDBF-43E5-BE8F-F114027F0055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160" creationId="{9F287EB6-CF48-4ED6-BCC4-E99D43D5CD58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172" creationId="{5B5FF21B-527F-40C0-B9F2-E772AFBED36D}"/>
          </ac:spMkLst>
        </pc:spChg>
        <pc:spChg chg="add mod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173" creationId="{793DAF59-F5FD-4FD8-91BE-12215A960D59}"/>
          </ac:spMkLst>
        </pc:spChg>
        <pc:spChg chg="add del mod">
          <ac:chgData name="farouk abu hassanain" userId="319a4f4791f24b01" providerId="LiveId" clId="{1BED27EC-6775-4120-85F1-7A6575616F1F}" dt="2020-04-03T10:29:37.598" v="844" actId="478"/>
          <ac:spMkLst>
            <pc:docMk/>
            <pc:sldMk cId="2713430522" sldId="748"/>
            <ac:spMk id="174" creationId="{7D4F5534-F823-4B20-9723-652AD23A3D9E}"/>
          </ac:spMkLst>
        </pc:spChg>
        <pc:spChg chg="add mod topLvl">
          <ac:chgData name="farouk abu hassanain" userId="319a4f4791f24b01" providerId="LiveId" clId="{1BED27EC-6775-4120-85F1-7A6575616F1F}" dt="2020-04-03T10:35:22.283" v="881" actId="164"/>
          <ac:spMkLst>
            <pc:docMk/>
            <pc:sldMk cId="2713430522" sldId="748"/>
            <ac:spMk id="175" creationId="{11AF0342-1076-4BB3-A610-AABB72CDFF57}"/>
          </ac:spMkLst>
        </pc:spChg>
        <pc:grpChg chg="del">
          <ac:chgData name="farouk abu hassanain" userId="319a4f4791f24b01" providerId="LiveId" clId="{1BED27EC-6775-4120-85F1-7A6575616F1F}" dt="2020-04-03T10:30:09.582" v="849" actId="478"/>
          <ac:grpSpMkLst>
            <pc:docMk/>
            <pc:sldMk cId="2713430522" sldId="748"/>
            <ac:grpSpMk id="2" creationId="{B0007BB2-35A8-41D0-A711-62142BE46A74}"/>
          </ac:grpSpMkLst>
        </pc:grpChg>
        <pc:grpChg chg="del">
          <ac:chgData name="farouk abu hassanain" userId="319a4f4791f24b01" providerId="LiveId" clId="{1BED27EC-6775-4120-85F1-7A6575616F1F}" dt="2020-04-03T10:25:15.021" v="820" actId="478"/>
          <ac:grpSpMkLst>
            <pc:docMk/>
            <pc:sldMk cId="2713430522" sldId="748"/>
            <ac:grpSpMk id="9" creationId="{179C0117-2A31-4D51-9B70-6D74C3A74B9E}"/>
          </ac:grpSpMkLst>
        </pc:grpChg>
        <pc:grpChg chg="add del mod">
          <ac:chgData name="farouk abu hassanain" userId="319a4f4791f24b01" providerId="LiveId" clId="{1BED27EC-6775-4120-85F1-7A6575616F1F}" dt="2020-04-03T10:30:57.894" v="854" actId="165"/>
          <ac:grpSpMkLst>
            <pc:docMk/>
            <pc:sldMk cId="2713430522" sldId="748"/>
            <ac:grpSpMk id="17" creationId="{9C6A1A74-0C9D-47BE-8096-3D6A9F0FA7DE}"/>
          </ac:grpSpMkLst>
        </pc:grpChg>
        <pc:grpChg chg="add mod">
          <ac:chgData name="farouk abu hassanain" userId="319a4f4791f24b01" providerId="LiveId" clId="{1BED27EC-6775-4120-85F1-7A6575616F1F}" dt="2020-04-03T10:35:22.283" v="881" actId="164"/>
          <ac:grpSpMkLst>
            <pc:docMk/>
            <pc:sldMk cId="2713430522" sldId="748"/>
            <ac:grpSpMk id="18" creationId="{392382E8-7E7E-4E93-BE44-D3A875CD1DDD}"/>
          </ac:grpSpMkLst>
        </pc:grpChg>
        <pc:grpChg chg="add mod topLvl">
          <ac:chgData name="farouk abu hassanain" userId="319a4f4791f24b01" providerId="LiveId" clId="{1BED27EC-6775-4120-85F1-7A6575616F1F}" dt="2020-04-03T10:35:22.283" v="881" actId="164"/>
          <ac:grpSpMkLst>
            <pc:docMk/>
            <pc:sldMk cId="2713430522" sldId="748"/>
            <ac:grpSpMk id="88" creationId="{69871DFD-CAF5-4AF9-A344-0860D1A626C7}"/>
          </ac:grpSpMkLst>
        </pc:grpChg>
        <pc:grpChg chg="add mod topLvl">
          <ac:chgData name="farouk abu hassanain" userId="319a4f4791f24b01" providerId="LiveId" clId="{1BED27EC-6775-4120-85F1-7A6575616F1F}" dt="2020-04-03T10:35:22.283" v="881" actId="164"/>
          <ac:grpSpMkLst>
            <pc:docMk/>
            <pc:sldMk cId="2713430522" sldId="748"/>
            <ac:grpSpMk id="112" creationId="{11D87663-8229-40E0-AB5E-C931DBC4CB05}"/>
          </ac:grpSpMkLst>
        </pc:grpChg>
        <pc:grpChg chg="add mod topLvl">
          <ac:chgData name="farouk abu hassanain" userId="319a4f4791f24b01" providerId="LiveId" clId="{1BED27EC-6775-4120-85F1-7A6575616F1F}" dt="2020-04-03T10:35:22.283" v="881" actId="164"/>
          <ac:grpSpMkLst>
            <pc:docMk/>
            <pc:sldMk cId="2713430522" sldId="748"/>
            <ac:grpSpMk id="161" creationId="{7D5E4B08-EB77-48E0-8AEB-813BA7071EC9}"/>
          </ac:grpSpMkLst>
        </pc:grpChg>
        <pc:grpChg chg="add mod topLvl">
          <ac:chgData name="farouk abu hassanain" userId="319a4f4791f24b01" providerId="LiveId" clId="{1BED27EC-6775-4120-85F1-7A6575616F1F}" dt="2020-04-03T10:35:22.283" v="881" actId="164"/>
          <ac:grpSpMkLst>
            <pc:docMk/>
            <pc:sldMk cId="2713430522" sldId="748"/>
            <ac:grpSpMk id="165" creationId="{FBC1B115-57E6-4BDF-91A5-C1771491C7DF}"/>
          </ac:grpSpMkLst>
        </pc:grpChg>
        <pc:cxnChg chg="add mod topLvl">
          <ac:chgData name="farouk abu hassanain" userId="319a4f4791f24b01" providerId="LiveId" clId="{1BED27EC-6775-4120-85F1-7A6575616F1F}" dt="2020-04-03T10:35:22.283" v="881" actId="164"/>
          <ac:cxnSpMkLst>
            <pc:docMk/>
            <pc:sldMk cId="2713430522" sldId="748"/>
            <ac:cxnSpMk id="68" creationId="{990C0036-858B-4A9B-9FF7-0274D8A95498}"/>
          </ac:cxnSpMkLst>
        </pc:cxnChg>
        <pc:cxnChg chg="add del mod">
          <ac:chgData name="farouk abu hassanain" userId="319a4f4791f24b01" providerId="LiveId" clId="{1BED27EC-6775-4120-85F1-7A6575616F1F}" dt="2020-04-03T10:29:43.158" v="845" actId="478"/>
          <ac:cxnSpMkLst>
            <pc:docMk/>
            <pc:sldMk cId="2713430522" sldId="748"/>
            <ac:cxnSpMk id="73" creationId="{369564FB-6D61-423C-9EF9-96A1A678123C}"/>
          </ac:cxnSpMkLst>
        </pc:cxnChg>
        <pc:cxnChg chg="add mod topLvl">
          <ac:chgData name="farouk abu hassanain" userId="319a4f4791f24b01" providerId="LiveId" clId="{1BED27EC-6775-4120-85F1-7A6575616F1F}" dt="2020-04-03T10:35:22.283" v="881" actId="164"/>
          <ac:cxnSpMkLst>
            <pc:docMk/>
            <pc:sldMk cId="2713430522" sldId="748"/>
            <ac:cxnSpMk id="81" creationId="{1CF2343C-E21B-4B77-BF97-793C7724EE4F}"/>
          </ac:cxnSpMkLst>
        </pc:cxnChg>
        <pc:cxnChg chg="add mod topLvl">
          <ac:chgData name="farouk abu hassanain" userId="319a4f4791f24b01" providerId="LiveId" clId="{1BED27EC-6775-4120-85F1-7A6575616F1F}" dt="2020-04-03T10:35:22.283" v="881" actId="164"/>
          <ac:cxnSpMkLst>
            <pc:docMk/>
            <pc:sldMk cId="2713430522" sldId="748"/>
            <ac:cxnSpMk id="82" creationId="{466B6F7E-72B9-438E-B1A9-94BCA7A9E729}"/>
          </ac:cxnSpMkLst>
        </pc:cxnChg>
      </pc:sldChg>
      <pc:sldChg chg="addSp delSp modSp add modAnim">
        <pc:chgData name="farouk abu hassanain" userId="319a4f4791f24b01" providerId="LiveId" clId="{1BED27EC-6775-4120-85F1-7A6575616F1F}" dt="2020-04-03T11:03:52.628" v="1526" actId="20577"/>
        <pc:sldMkLst>
          <pc:docMk/>
          <pc:sldMk cId="2798663940" sldId="749"/>
        </pc:sldMkLst>
        <pc:spChg chg="add del mod">
          <ac:chgData name="farouk abu hassanain" userId="319a4f4791f24b01" providerId="LiveId" clId="{1BED27EC-6775-4120-85F1-7A6575616F1F}" dt="2020-04-03T10:36:05.483" v="889" actId="478"/>
          <ac:spMkLst>
            <pc:docMk/>
            <pc:sldMk cId="2798663940" sldId="749"/>
            <ac:spMk id="2" creationId="{E43DA44E-701F-4D74-B4C2-37D1E4D7505C}"/>
          </ac:spMkLst>
        </pc:spChg>
        <pc:spChg chg="add del mod">
          <ac:chgData name="farouk abu hassanain" userId="319a4f4791f24b01" providerId="LiveId" clId="{1BED27EC-6775-4120-85F1-7A6575616F1F}" dt="2020-04-03T10:44:18.067" v="941" actId="478"/>
          <ac:spMkLst>
            <pc:docMk/>
            <pc:sldMk cId="2798663940" sldId="749"/>
            <ac:spMk id="3" creationId="{21BB81EC-8B09-43A5-98CC-483CFCB0404B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6" creationId="{D2721E92-76E2-4DFC-BE2B-AB91F42AFD77}"/>
          </ac:spMkLst>
        </pc:spChg>
        <pc:spChg chg="mod">
          <ac:chgData name="farouk abu hassanain" userId="319a4f4791f24b01" providerId="LiveId" clId="{1BED27EC-6775-4120-85F1-7A6575616F1F}" dt="2020-04-03T11:03:52.628" v="1526" actId="20577"/>
          <ac:spMkLst>
            <pc:docMk/>
            <pc:sldMk cId="2798663940" sldId="749"/>
            <ac:spMk id="77" creationId="{CA9A156A-2904-483C-BD87-F9DB2A0253E7}"/>
          </ac:spMkLst>
        </pc:spChg>
        <pc:spChg chg="add mod">
          <ac:chgData name="farouk abu hassanain" userId="319a4f4791f24b01" providerId="LiveId" clId="{1BED27EC-6775-4120-85F1-7A6575616F1F}" dt="2020-04-03T10:51:00.647" v="1351" actId="2085"/>
          <ac:spMkLst>
            <pc:docMk/>
            <pc:sldMk cId="2798663940" sldId="749"/>
            <ac:spMk id="154" creationId="{B8366A1F-0CD9-4A0A-9B48-380AB163B902}"/>
          </ac:spMkLst>
        </pc:spChg>
        <pc:spChg chg="del mod topLvl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76" creationId="{0843803D-BBDD-4637-BB2E-F5823C6611DA}"/>
          </ac:spMkLst>
        </pc:spChg>
        <pc:spChg chg="del mod topLvl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77" creationId="{D182BC3B-2A45-48B2-A5A3-D3ECB03418CC}"/>
          </ac:spMkLst>
        </pc:spChg>
        <pc:spChg chg="del mod topLvl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78" creationId="{41159B3D-D2EE-4804-ABE1-C0283ECE386B}"/>
          </ac:spMkLst>
        </pc:spChg>
        <pc:spChg chg="del mod topLvl">
          <ac:chgData name="farouk abu hassanain" userId="319a4f4791f24b01" providerId="LiveId" clId="{1BED27EC-6775-4120-85F1-7A6575616F1F}" dt="2020-04-03T10:43:13.886" v="899" actId="478"/>
          <ac:spMkLst>
            <pc:docMk/>
            <pc:sldMk cId="2798663940" sldId="749"/>
            <ac:spMk id="179" creationId="{6DCBCDAB-EDD7-4327-9CB3-5D9632452BD8}"/>
          </ac:spMkLst>
        </pc:spChg>
        <pc:spChg chg="del mod topLvl">
          <ac:chgData name="farouk abu hassanain" userId="319a4f4791f24b01" providerId="LiveId" clId="{1BED27EC-6775-4120-85F1-7A6575616F1F}" dt="2020-04-03T10:43:11.592" v="898" actId="478"/>
          <ac:spMkLst>
            <pc:docMk/>
            <pc:sldMk cId="2798663940" sldId="749"/>
            <ac:spMk id="180" creationId="{3A9F3F22-D5B3-4F0D-AC3F-2A0B99A73974}"/>
          </ac:spMkLst>
        </pc:spChg>
        <pc:spChg chg="del mod topLvl">
          <ac:chgData name="farouk abu hassanain" userId="319a4f4791f24b01" providerId="LiveId" clId="{1BED27EC-6775-4120-85F1-7A6575616F1F}" dt="2020-04-03T10:43:11.592" v="898" actId="478"/>
          <ac:spMkLst>
            <pc:docMk/>
            <pc:sldMk cId="2798663940" sldId="749"/>
            <ac:spMk id="181" creationId="{E20B4473-3362-4FE8-BE6F-A7FB028DFD3E}"/>
          </ac:spMkLst>
        </pc:spChg>
        <pc:spChg chg="add del mod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82" creationId="{F05BDE6F-2FE2-40E0-AD5C-F8C3E2E8FA23}"/>
          </ac:spMkLst>
        </pc:spChg>
        <pc:spChg chg="add del mod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83" creationId="{DBC2DD5B-32FD-41B2-9C55-565BA91F722B}"/>
          </ac:spMkLst>
        </pc:spChg>
        <pc:spChg chg="add del mod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84" creationId="{9A536120-5C51-4043-8827-93043A0C2E72}"/>
          </ac:spMkLst>
        </pc:spChg>
        <pc:spChg chg="add del mod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85" creationId="{17A518F1-11F0-4871-86CB-82886317C67E}"/>
          </ac:spMkLst>
        </pc:spChg>
        <pc:spChg chg="add del mod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86" creationId="{3772CB29-41C3-4DA8-BDFC-35D822FE9D2A}"/>
          </ac:spMkLst>
        </pc:spChg>
        <pc:spChg chg="add del mod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87" creationId="{6BD120EB-C67F-41CA-9025-7FD5E02D3593}"/>
          </ac:spMkLst>
        </pc:spChg>
        <pc:spChg chg="add del mod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88" creationId="{66A8902B-A32A-4426-A996-5DD264757F4D}"/>
          </ac:spMkLst>
        </pc:spChg>
        <pc:spChg chg="add del mod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89" creationId="{4549AB01-6674-4C5A-889E-5D316C3E0BB5}"/>
          </ac:spMkLst>
        </pc:spChg>
        <pc:spChg chg="add del mod">
          <ac:chgData name="farouk abu hassanain" userId="319a4f4791f24b01" providerId="LiveId" clId="{1BED27EC-6775-4120-85F1-7A6575616F1F}" dt="2020-04-03T10:49:56.085" v="1330" actId="478"/>
          <ac:spMkLst>
            <pc:docMk/>
            <pc:sldMk cId="2798663940" sldId="749"/>
            <ac:spMk id="190" creationId="{CE2B442B-6CCE-47AB-80EB-13F657175826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191" creationId="{8E875370-0B18-4AEF-8781-8D7D006D355B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192" creationId="{DC832CF6-BDAF-4D7B-9A4C-C9B69803AAA8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193" creationId="{4AB0590A-849E-4357-87D4-DB7263C2DCB4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194" creationId="{51714541-DF1E-4C06-9566-1EA417DEB241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195" creationId="{954B7DEF-34AB-4C48-97C8-17DCD7DEE2C2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196" creationId="{1CBD1A24-FD64-4FDE-8454-DD17C06C13E3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197" creationId="{35FDC989-13A5-47C9-A6A1-34F1AFA4D3A5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198" creationId="{96F4EFFB-02CA-4B16-A87A-5D3520664C96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199" creationId="{11C3219F-98A0-4CFE-84EE-BC09B4B49C38}"/>
          </ac:spMkLst>
        </pc:spChg>
        <pc:spChg chg="add mod">
          <ac:chgData name="farouk abu hassanain" userId="319a4f4791f24b01" providerId="LiveId" clId="{1BED27EC-6775-4120-85F1-7A6575616F1F}" dt="2020-04-03T11:02:58.116" v="1513" actId="164"/>
          <ac:spMkLst>
            <pc:docMk/>
            <pc:sldMk cId="2798663940" sldId="749"/>
            <ac:spMk id="200" creationId="{BF552296-2E6A-43AA-86E2-AA0951F96F9D}"/>
          </ac:spMkLst>
        </pc:spChg>
        <pc:spChg chg="add mod">
          <ac:chgData name="farouk abu hassanain" userId="319a4f4791f24b01" providerId="LiveId" clId="{1BED27EC-6775-4120-85F1-7A6575616F1F}" dt="2020-04-03T10:53:56.152" v="1366" actId="571"/>
          <ac:spMkLst>
            <pc:docMk/>
            <pc:sldMk cId="2798663940" sldId="749"/>
            <ac:spMk id="291" creationId="{E9ADFC52-5BD5-4BBB-9D93-B063AADD2824}"/>
          </ac:spMkLst>
        </pc:spChg>
        <pc:spChg chg="add mod">
          <ac:chgData name="farouk abu hassanain" userId="319a4f4791f24b01" providerId="LiveId" clId="{1BED27EC-6775-4120-85F1-7A6575616F1F}" dt="2020-04-03T10:53:56.152" v="1366" actId="571"/>
          <ac:spMkLst>
            <pc:docMk/>
            <pc:sldMk cId="2798663940" sldId="749"/>
            <ac:spMk id="292" creationId="{483C27E3-CBFC-4A24-8895-151E43631F7F}"/>
          </ac:spMkLst>
        </pc:spChg>
        <pc:spChg chg="add mod">
          <ac:chgData name="farouk abu hassanain" userId="319a4f4791f24b01" providerId="LiveId" clId="{1BED27EC-6775-4120-85F1-7A6575616F1F}" dt="2020-04-03T10:53:56.152" v="1366" actId="571"/>
          <ac:spMkLst>
            <pc:docMk/>
            <pc:sldMk cId="2798663940" sldId="749"/>
            <ac:spMk id="293" creationId="{107F2D74-A277-4615-B125-84FA7C27F2AB}"/>
          </ac:spMkLst>
        </pc:spChg>
        <pc:spChg chg="add mod">
          <ac:chgData name="farouk abu hassanain" userId="319a4f4791f24b01" providerId="LiveId" clId="{1BED27EC-6775-4120-85F1-7A6575616F1F}" dt="2020-04-03T10:53:56.152" v="1366" actId="571"/>
          <ac:spMkLst>
            <pc:docMk/>
            <pc:sldMk cId="2798663940" sldId="749"/>
            <ac:spMk id="294" creationId="{E1E3DCE2-5030-4614-AF57-88AC24FC83C3}"/>
          </ac:spMkLst>
        </pc:spChg>
        <pc:spChg chg="add mod">
          <ac:chgData name="farouk abu hassanain" userId="319a4f4791f24b01" providerId="LiveId" clId="{1BED27EC-6775-4120-85F1-7A6575616F1F}" dt="2020-04-03T10:53:56.152" v="1366" actId="571"/>
          <ac:spMkLst>
            <pc:docMk/>
            <pc:sldMk cId="2798663940" sldId="749"/>
            <ac:spMk id="295" creationId="{69D57517-3613-4C87-9223-07BA586F0286}"/>
          </ac:spMkLst>
        </pc:spChg>
        <pc:grpChg chg="mod">
          <ac:chgData name="farouk abu hassanain" userId="319a4f4791f24b01" providerId="LiveId" clId="{1BED27EC-6775-4120-85F1-7A6575616F1F}" dt="2020-04-03T10:56:43.765" v="1399" actId="1076"/>
          <ac:grpSpMkLst>
            <pc:docMk/>
            <pc:sldMk cId="2798663940" sldId="749"/>
            <ac:grpSpMk id="4" creationId="{D691E185-F686-49FD-9636-D4D0853A5887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9" creationId="{33872E12-D852-4893-B0CB-A729B01D57FC}"/>
          </ac:grpSpMkLst>
        </pc:grpChg>
        <pc:grpChg chg="del">
          <ac:chgData name="farouk abu hassanain" userId="319a4f4791f24b01" providerId="LiveId" clId="{1BED27EC-6775-4120-85F1-7A6575616F1F}" dt="2020-04-03T10:35:47.808" v="885" actId="478"/>
          <ac:grpSpMkLst>
            <pc:docMk/>
            <pc:sldMk cId="2798663940" sldId="749"/>
            <ac:grpSpMk id="18" creationId="{392382E8-7E7E-4E93-BE44-D3A875CD1DDD}"/>
          </ac:grpSpMkLst>
        </pc:grpChg>
        <pc:grpChg chg="add del mod">
          <ac:chgData name="farouk abu hassanain" userId="319a4f4791f24b01" providerId="LiveId" clId="{1BED27EC-6775-4120-85F1-7A6575616F1F}" dt="2020-04-03T10:42:58.969" v="897" actId="165"/>
          <ac:grpSpMkLst>
            <pc:docMk/>
            <pc:sldMk cId="2798663940" sldId="749"/>
            <ac:grpSpMk id="174" creationId="{8C2B946C-4D29-498D-9CF0-2B3D71E08089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01" creationId="{AE1CBE7A-8887-45ED-B41F-B21EFF409EDE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07" creationId="{A17D6ECF-A3F9-4CE5-B995-E121B3D73354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13" creationId="{B97D3F59-6429-47F9-A266-056872EA6DB0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19" creationId="{A9A58D8F-E2D1-4D34-98FC-D37DE293C9D3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25" creationId="{60935BFE-6927-430B-A39A-4A0B3C73C143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31" creationId="{A8EDF760-CFA1-43E8-A315-D064C48545EA}"/>
          </ac:grpSpMkLst>
        </pc:grpChg>
        <pc:grpChg chg="add mod">
          <ac:chgData name="farouk abu hassanain" userId="319a4f4791f24b01" providerId="LiveId" clId="{1BED27EC-6775-4120-85F1-7A6575616F1F}" dt="2020-04-03T10:50:18.268" v="1334" actId="571"/>
          <ac:grpSpMkLst>
            <pc:docMk/>
            <pc:sldMk cId="2798663940" sldId="749"/>
            <ac:grpSpMk id="237" creationId="{7DA7ED9B-09FE-46CF-B1C0-94AB223D92CF}"/>
          </ac:grpSpMkLst>
        </pc:grpChg>
        <pc:grpChg chg="add mod">
          <ac:chgData name="farouk abu hassanain" userId="319a4f4791f24b01" providerId="LiveId" clId="{1BED27EC-6775-4120-85F1-7A6575616F1F}" dt="2020-04-03T10:50:18.268" v="1334" actId="571"/>
          <ac:grpSpMkLst>
            <pc:docMk/>
            <pc:sldMk cId="2798663940" sldId="749"/>
            <ac:grpSpMk id="243" creationId="{EEE85457-39E8-4B8E-B7F5-8676F59E1875}"/>
          </ac:grpSpMkLst>
        </pc:grpChg>
        <pc:grpChg chg="add mod">
          <ac:chgData name="farouk abu hassanain" userId="319a4f4791f24b01" providerId="LiveId" clId="{1BED27EC-6775-4120-85F1-7A6575616F1F}" dt="2020-04-03T10:50:18.268" v="1334" actId="571"/>
          <ac:grpSpMkLst>
            <pc:docMk/>
            <pc:sldMk cId="2798663940" sldId="749"/>
            <ac:grpSpMk id="249" creationId="{F76B5447-2EA4-47A1-A7E2-68956A4DD8F6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55" creationId="{5A7CF385-1067-4596-B022-019483884D0A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61" creationId="{BBEC5A5C-0D8A-44A3-840B-482659271FEF}"/>
          </ac:grpSpMkLst>
        </pc:grpChg>
        <pc:grpChg chg="add del mod">
          <ac:chgData name="farouk abu hassanain" userId="319a4f4791f24b01" providerId="LiveId" clId="{1BED27EC-6775-4120-85F1-7A6575616F1F}" dt="2020-04-03T10:54:06.382" v="1369" actId="478"/>
          <ac:grpSpMkLst>
            <pc:docMk/>
            <pc:sldMk cId="2798663940" sldId="749"/>
            <ac:grpSpMk id="267" creationId="{B7A6C9DE-A1EB-4687-9B46-2ED14205993D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73" creationId="{6A188904-6C04-468B-9D3F-F7DB1FAFCFF8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79" creationId="{9BBDBFFE-8F75-4CA4-9CE1-EF9219CE19C1}"/>
          </ac:grpSpMkLst>
        </pc:grpChg>
        <pc:grpChg chg="add mod">
          <ac:chgData name="farouk abu hassanain" userId="319a4f4791f24b01" providerId="LiveId" clId="{1BED27EC-6775-4120-85F1-7A6575616F1F}" dt="2020-04-03T11:03:02.947" v="1517" actId="1037"/>
          <ac:grpSpMkLst>
            <pc:docMk/>
            <pc:sldMk cId="2798663940" sldId="749"/>
            <ac:grpSpMk id="285" creationId="{324D8851-5EC4-4796-A783-B888989C0C97}"/>
          </ac:grpSpMkLst>
        </pc:grpChg>
        <pc:picChg chg="add del mod">
          <ac:chgData name="farouk abu hassanain" userId="319a4f4791f24b01" providerId="LiveId" clId="{1BED27EC-6775-4120-85F1-7A6575616F1F}" dt="2020-04-03T11:03:43.776" v="1523" actId="478"/>
          <ac:picMkLst>
            <pc:docMk/>
            <pc:sldMk cId="2798663940" sldId="749"/>
            <ac:picMk id="159" creationId="{CD4621AD-319D-437D-B0C7-2D49D739B156}"/>
          </ac:picMkLst>
        </pc:picChg>
      </pc:sldChg>
      <pc:sldChg chg="addSp delSp modSp add">
        <pc:chgData name="farouk abu hassanain" userId="319a4f4791f24b01" providerId="LiveId" clId="{1BED27EC-6775-4120-85F1-7A6575616F1F}" dt="2020-04-03T11:10:12.707" v="1599" actId="1038"/>
        <pc:sldMkLst>
          <pc:docMk/>
          <pc:sldMk cId="1728546189" sldId="750"/>
        </pc:sldMkLst>
        <pc:spChg chg="add mod">
          <ac:chgData name="farouk abu hassanain" userId="319a4f4791f24b01" providerId="LiveId" clId="{1BED27EC-6775-4120-85F1-7A6575616F1F}" dt="2020-04-03T11:07:08.913" v="1577" actId="2710"/>
          <ac:spMkLst>
            <pc:docMk/>
            <pc:sldMk cId="1728546189" sldId="750"/>
            <ac:spMk id="2" creationId="{F2C5B128-4CF2-4828-8E74-F5A00F07BF60}"/>
          </ac:spMkLst>
        </pc:spChg>
        <pc:spChg chg="mod">
          <ac:chgData name="farouk abu hassanain" userId="319a4f4791f24b01" providerId="LiveId" clId="{1BED27EC-6775-4120-85F1-7A6575616F1F}" dt="2020-04-03T11:03:28.924" v="1520" actId="20577"/>
          <ac:spMkLst>
            <pc:docMk/>
            <pc:sldMk cId="1728546189" sldId="750"/>
            <ac:spMk id="13" creationId="{4260B2D4-E383-48D4-8FA6-512C05AA39EF}"/>
          </ac:spMkLst>
        </pc:spChg>
        <pc:spChg chg="mod">
          <ac:chgData name="farouk abu hassanain" userId="319a4f4791f24b01" providerId="LiveId" clId="{1BED27EC-6775-4120-85F1-7A6575616F1F}" dt="2020-04-03T11:10:12.707" v="1599" actId="1038"/>
          <ac:spMkLst>
            <pc:docMk/>
            <pc:sldMk cId="1728546189" sldId="750"/>
            <ac:spMk id="21" creationId="{F8DAE083-925B-4A57-9207-FF37EF273BB8}"/>
          </ac:spMkLst>
        </pc:spChg>
        <pc:spChg chg="mod">
          <ac:chgData name="farouk abu hassanain" userId="319a4f4791f24b01" providerId="LiveId" clId="{1BED27EC-6775-4120-85F1-7A6575616F1F}" dt="2020-04-03T11:03:35.795" v="1522" actId="20577"/>
          <ac:spMkLst>
            <pc:docMk/>
            <pc:sldMk cId="1728546189" sldId="750"/>
            <ac:spMk id="77" creationId="{CA9A156A-2904-483C-BD87-F9DB2A0253E7}"/>
          </ac:spMkLst>
        </pc:spChg>
        <pc:spChg chg="mod">
          <ac:chgData name="farouk abu hassanain" userId="319a4f4791f24b01" providerId="LiveId" clId="{1BED27EC-6775-4120-85F1-7A6575616F1F}" dt="2020-04-03T11:05:13.985" v="1543" actId="948"/>
          <ac:spMkLst>
            <pc:docMk/>
            <pc:sldMk cId="1728546189" sldId="750"/>
            <ac:spMk id="105" creationId="{2BECA627-D33D-4A88-ACA6-3FCD86DCEB86}"/>
          </ac:spMkLst>
        </pc:spChg>
        <pc:spChg chg="add mod">
          <ac:chgData name="farouk abu hassanain" userId="319a4f4791f24b01" providerId="LiveId" clId="{1BED27EC-6775-4120-85F1-7A6575616F1F}" dt="2020-04-03T11:09:11.309" v="1583" actId="571"/>
          <ac:spMkLst>
            <pc:docMk/>
            <pc:sldMk cId="1728546189" sldId="750"/>
            <ac:spMk id="107" creationId="{2A49F77D-9400-4F1A-AAE1-0DD751A6BBFE}"/>
          </ac:spMkLst>
        </pc:spChg>
        <pc:spChg chg="del">
          <ac:chgData name="farouk abu hassanain" userId="319a4f4791f24b01" providerId="LiveId" clId="{1BED27EC-6775-4120-85F1-7A6575616F1F}" dt="2020-04-03T11:04:38.960" v="1536" actId="478"/>
          <ac:spMkLst>
            <pc:docMk/>
            <pc:sldMk cId="1728546189" sldId="750"/>
            <ac:spMk id="154" creationId="{B8366A1F-0CD9-4A0A-9B48-380AB163B902}"/>
          </ac:spMkLst>
        </pc:spChg>
        <pc:spChg chg="mod">
          <ac:chgData name="farouk abu hassanain" userId="319a4f4791f24b01" providerId="LiveId" clId="{1BED27EC-6775-4120-85F1-7A6575616F1F}" dt="2020-04-03T11:04:15.394" v="1532" actId="14100"/>
          <ac:spMkLst>
            <pc:docMk/>
            <pc:sldMk cId="1728546189" sldId="750"/>
            <ac:spMk id="157" creationId="{FE21F832-5653-4B9E-BB22-BD405F661E3E}"/>
          </ac:spMkLst>
        </pc:spChg>
        <pc:grpChg chg="del">
          <ac:chgData name="farouk abu hassanain" userId="319a4f4791f24b01" providerId="LiveId" clId="{1BED27EC-6775-4120-85F1-7A6575616F1F}" dt="2020-04-03T11:03:58.686" v="1527" actId="478"/>
          <ac:grpSpMkLst>
            <pc:docMk/>
            <pc:sldMk cId="1728546189" sldId="750"/>
            <ac:grpSpMk id="9" creationId="{33872E12-D852-4893-B0CB-A729B01D57FC}"/>
          </ac:grpSpMkLst>
        </pc:grpChg>
        <pc:grpChg chg="add del mod ord">
          <ac:chgData name="farouk abu hassanain" userId="319a4f4791f24b01" providerId="LiveId" clId="{1BED27EC-6775-4120-85F1-7A6575616F1F}" dt="2020-04-03T11:05:36.028" v="1549" actId="165"/>
          <ac:grpSpMkLst>
            <pc:docMk/>
            <pc:sldMk cId="1728546189" sldId="750"/>
            <ac:grpSpMk id="100" creationId="{23615B57-8F13-4C5C-905E-810132BF229A}"/>
          </ac:grpSpMkLst>
        </pc:grpChg>
        <pc:grpChg chg="add del mod">
          <ac:chgData name="farouk abu hassanain" userId="319a4f4791f24b01" providerId="LiveId" clId="{1BED27EC-6775-4120-85F1-7A6575616F1F}" dt="2020-04-03T11:05:27.138" v="1547" actId="478"/>
          <ac:grpSpMkLst>
            <pc:docMk/>
            <pc:sldMk cId="1728546189" sldId="750"/>
            <ac:grpSpMk id="103" creationId="{2036C821-4BEF-41E9-8E7A-952787D15096}"/>
          </ac:grpSpMkLst>
        </pc:grpChg>
        <pc:picChg chg="mod topLvl">
          <ac:chgData name="farouk abu hassanain" userId="319a4f4791f24b01" providerId="LiveId" clId="{1BED27EC-6775-4120-85F1-7A6575616F1F}" dt="2020-04-03T11:10:05.230" v="1595" actId="1076"/>
          <ac:picMkLst>
            <pc:docMk/>
            <pc:sldMk cId="1728546189" sldId="750"/>
            <ac:picMk id="101" creationId="{6D243218-A83D-437E-BC0D-0AAB137345B4}"/>
          </ac:picMkLst>
        </pc:picChg>
        <pc:picChg chg="mod topLvl">
          <ac:chgData name="farouk abu hassanain" userId="319a4f4791f24b01" providerId="LiveId" clId="{1BED27EC-6775-4120-85F1-7A6575616F1F}" dt="2020-04-03T11:09:58.271" v="1592" actId="688"/>
          <ac:picMkLst>
            <pc:docMk/>
            <pc:sldMk cId="1728546189" sldId="750"/>
            <ac:picMk id="102" creationId="{E298BD7E-3836-4AC3-A792-24B166C69488}"/>
          </ac:picMkLst>
        </pc:picChg>
        <pc:picChg chg="del">
          <ac:chgData name="farouk abu hassanain" userId="319a4f4791f24b01" providerId="LiveId" clId="{1BED27EC-6775-4120-85F1-7A6575616F1F}" dt="2020-04-03T11:03:48.142" v="1524" actId="478"/>
          <ac:picMkLst>
            <pc:docMk/>
            <pc:sldMk cId="1728546189" sldId="750"/>
            <ac:picMk id="159" creationId="{CD4621AD-319D-437D-B0C7-2D49D739B156}"/>
          </ac:picMkLst>
        </pc:picChg>
      </pc:sldChg>
      <pc:sldChg chg="addSp delSp modSp add">
        <pc:chgData name="farouk abu hassanain" userId="319a4f4791f24b01" providerId="LiveId" clId="{1BED27EC-6775-4120-85F1-7A6575616F1F}" dt="2020-04-03T11:14:43.378" v="1648" actId="404"/>
        <pc:sldMkLst>
          <pc:docMk/>
          <pc:sldMk cId="421330149" sldId="751"/>
        </pc:sldMkLst>
        <pc:spChg chg="del">
          <ac:chgData name="farouk abu hassanain" userId="319a4f4791f24b01" providerId="LiveId" clId="{1BED27EC-6775-4120-85F1-7A6575616F1F}" dt="2020-04-03T11:11:23.983" v="1604" actId="478"/>
          <ac:spMkLst>
            <pc:docMk/>
            <pc:sldMk cId="421330149" sldId="751"/>
            <ac:spMk id="2" creationId="{F2C5B128-4CF2-4828-8E74-F5A00F07BF60}"/>
          </ac:spMkLst>
        </pc:spChg>
        <pc:spChg chg="add del">
          <ac:chgData name="farouk abu hassanain" userId="319a4f4791f24b01" providerId="LiveId" clId="{1BED27EC-6775-4120-85F1-7A6575616F1F}" dt="2020-04-03T11:12:01.802" v="1610" actId="478"/>
          <ac:spMkLst>
            <pc:docMk/>
            <pc:sldMk cId="421330149" sldId="751"/>
            <ac:spMk id="3" creationId="{E3162CBE-28F1-45CE-A5B1-698C31899E2B}"/>
          </ac:spMkLst>
        </pc:spChg>
        <pc:spChg chg="add mod">
          <ac:chgData name="farouk abu hassanain" userId="319a4f4791f24b01" providerId="LiveId" clId="{1BED27EC-6775-4120-85F1-7A6575616F1F}" dt="2020-04-03T11:12:50.203" v="1632" actId="1076"/>
          <ac:spMkLst>
            <pc:docMk/>
            <pc:sldMk cId="421330149" sldId="751"/>
            <ac:spMk id="24" creationId="{7B3ECC54-2BB4-49F3-A436-30066AE80149}"/>
          </ac:spMkLst>
        </pc:spChg>
        <pc:spChg chg="mod">
          <ac:chgData name="farouk abu hassanain" userId="319a4f4791f24b01" providerId="LiveId" clId="{1BED27EC-6775-4120-85F1-7A6575616F1F}" dt="2020-04-03T11:11:11.854" v="1603" actId="20577"/>
          <ac:spMkLst>
            <pc:docMk/>
            <pc:sldMk cId="421330149" sldId="751"/>
            <ac:spMk id="77" creationId="{CA9A156A-2904-483C-BD87-F9DB2A0253E7}"/>
          </ac:spMkLst>
        </pc:spChg>
        <pc:grpChg chg="ord">
          <ac:chgData name="farouk abu hassanain" userId="319a4f4791f24b01" providerId="LiveId" clId="{1BED27EC-6775-4120-85F1-7A6575616F1F}" dt="2020-04-03T11:14:19.579" v="1645" actId="166"/>
          <ac:grpSpMkLst>
            <pc:docMk/>
            <pc:sldMk cId="421330149" sldId="751"/>
            <ac:grpSpMk id="69" creationId="{B6A0BFBB-7937-490A-B5D1-898F138077FD}"/>
          </ac:grpSpMkLst>
        </pc:grpChg>
        <pc:graphicFrameChg chg="add mod modGraphic">
          <ac:chgData name="farouk abu hassanain" userId="319a4f4791f24b01" providerId="LiveId" clId="{1BED27EC-6775-4120-85F1-7A6575616F1F}" dt="2020-04-03T11:14:43.378" v="1648" actId="404"/>
          <ac:graphicFrameMkLst>
            <pc:docMk/>
            <pc:sldMk cId="421330149" sldId="751"/>
            <ac:graphicFrameMk id="6" creationId="{BE90318C-6664-473E-8C81-709E425B741A}"/>
          </ac:graphicFrameMkLst>
        </pc:graphicFrameChg>
        <pc:picChg chg="del">
          <ac:chgData name="farouk abu hassanain" userId="319a4f4791f24b01" providerId="LiveId" clId="{1BED27EC-6775-4120-85F1-7A6575616F1F}" dt="2020-04-03T11:11:26.746" v="1605" actId="478"/>
          <ac:picMkLst>
            <pc:docMk/>
            <pc:sldMk cId="421330149" sldId="751"/>
            <ac:picMk id="101" creationId="{6D243218-A83D-437E-BC0D-0AAB137345B4}"/>
          </ac:picMkLst>
        </pc:picChg>
        <pc:picChg chg="del">
          <ac:chgData name="farouk abu hassanain" userId="319a4f4791f24b01" providerId="LiveId" clId="{1BED27EC-6775-4120-85F1-7A6575616F1F}" dt="2020-04-03T11:11:28.860" v="1606" actId="478"/>
          <ac:picMkLst>
            <pc:docMk/>
            <pc:sldMk cId="421330149" sldId="751"/>
            <ac:picMk id="102" creationId="{E298BD7E-3836-4AC3-A792-24B166C69488}"/>
          </ac:picMkLst>
        </pc:picChg>
      </pc:sldChg>
      <pc:sldChg chg="addSp delSp modSp add">
        <pc:chgData name="farouk abu hassanain" userId="319a4f4791f24b01" providerId="LiveId" clId="{1BED27EC-6775-4120-85F1-7A6575616F1F}" dt="2020-04-03T11:21:05.828" v="1678" actId="20577"/>
        <pc:sldMkLst>
          <pc:docMk/>
          <pc:sldMk cId="1546454523" sldId="752"/>
        </pc:sldMkLst>
        <pc:spChg chg="mod">
          <ac:chgData name="farouk abu hassanain" userId="319a4f4791f24b01" providerId="LiveId" clId="{1BED27EC-6775-4120-85F1-7A6575616F1F}" dt="2020-04-03T11:15:42.226" v="1660" actId="1076"/>
          <ac:spMkLst>
            <pc:docMk/>
            <pc:sldMk cId="1546454523" sldId="752"/>
            <ac:spMk id="24" creationId="{7B3ECC54-2BB4-49F3-A436-30066AE80149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25" creationId="{5A8E874F-FF78-48B9-8FB4-DFD52E5C42FE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26" creationId="{3ADFC9AC-8D8B-4338-ADE3-2749C20A86D1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27" creationId="{4B0947E1-1331-4426-9E86-3123BFC72B30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28" creationId="{2CB5382D-D55F-4D7D-987B-D7D6EE6D87E5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29" creationId="{DED0B7AB-96FD-4D01-ADE8-78834299C091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32" creationId="{38CAC19F-82E6-49FF-A05E-B652F32B7B44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33" creationId="{E39DE1A7-2294-4E5E-8964-E261D771AC08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34" creationId="{433FB24A-292C-4614-A2A1-C84070B2483C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35" creationId="{C474D7E5-3B29-40C3-883D-E8DFD25BC330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36" creationId="{10D3BA06-B206-4C32-9708-4A2D72989646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37" creationId="{68C78565-D296-4343-9E2C-E63216EAFEE0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38" creationId="{F45E1D0B-77EE-4E7A-9711-4DB56F42C59E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39" creationId="{92999BF6-F138-4977-B96B-AE37E5029A9A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40" creationId="{59DF5A9D-11F6-40BF-84D6-E3DAAEFDB4BD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41" creationId="{17BD6613-6943-4073-9C6E-5C487C98723A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42" creationId="{895903A5-2EA4-4D1F-9410-EC019D54204D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43" creationId="{005EBC42-7E8A-47CF-907B-9978D5E23CF0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44" creationId="{BFFCD434-BD45-40B9-AB4B-163DE41F87B9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45" creationId="{983DBFAF-6549-4D72-9450-963A8B1B43D1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46" creationId="{CBF8EC4A-0138-42E7-A258-E1D968D20007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47" creationId="{D9C7512B-DD77-4681-93E7-9D017EEECFBA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48" creationId="{E14074A6-76FA-4BFE-A821-819C68BB9E7F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49" creationId="{C4CAD668-F074-4612-9185-AFE2E4BF621F}"/>
          </ac:spMkLst>
        </pc:spChg>
        <pc:spChg chg="mod">
          <ac:chgData name="farouk abu hassanain" userId="319a4f4791f24b01" providerId="LiveId" clId="{1BED27EC-6775-4120-85F1-7A6575616F1F}" dt="2020-04-03T11:19:31.844" v="1673" actId="782"/>
          <ac:spMkLst>
            <pc:docMk/>
            <pc:sldMk cId="1546454523" sldId="752"/>
            <ac:spMk id="50" creationId="{F70CBB95-EB1E-47EF-8CD6-C387E7F7D620}"/>
          </ac:spMkLst>
        </pc:spChg>
        <pc:spChg chg="add del mod">
          <ac:chgData name="farouk abu hassanain" userId="319a4f4791f24b01" providerId="LiveId" clId="{1BED27EC-6775-4120-85F1-7A6575616F1F}" dt="2020-04-03T11:19:37.559" v="1676" actId="478"/>
          <ac:spMkLst>
            <pc:docMk/>
            <pc:sldMk cId="1546454523" sldId="752"/>
            <ac:spMk id="51" creationId="{A71423D4-89EA-4CAC-8A2B-ADEA78B5330B}"/>
          </ac:spMkLst>
        </pc:spChg>
        <pc:spChg chg="add del mod">
          <ac:chgData name="farouk abu hassanain" userId="319a4f4791f24b01" providerId="LiveId" clId="{1BED27EC-6775-4120-85F1-7A6575616F1F}" dt="2020-04-03T11:19:37.559" v="1676" actId="478"/>
          <ac:spMkLst>
            <pc:docMk/>
            <pc:sldMk cId="1546454523" sldId="752"/>
            <ac:spMk id="52" creationId="{2C516139-BFA3-47AC-8ABF-3C5472770B09}"/>
          </ac:spMkLst>
        </pc:spChg>
        <pc:spChg chg="add del mod">
          <ac:chgData name="farouk abu hassanain" userId="319a4f4791f24b01" providerId="LiveId" clId="{1BED27EC-6775-4120-85F1-7A6575616F1F}" dt="2020-04-03T11:19:37.559" v="1676" actId="478"/>
          <ac:spMkLst>
            <pc:docMk/>
            <pc:sldMk cId="1546454523" sldId="752"/>
            <ac:spMk id="53" creationId="{0E350003-CE85-4AD3-985A-E12132BB2887}"/>
          </ac:spMkLst>
        </pc:spChg>
        <pc:spChg chg="add del mod">
          <ac:chgData name="farouk abu hassanain" userId="319a4f4791f24b01" providerId="LiveId" clId="{1BED27EC-6775-4120-85F1-7A6575616F1F}" dt="2020-04-03T11:19:37.559" v="1676" actId="478"/>
          <ac:spMkLst>
            <pc:docMk/>
            <pc:sldMk cId="1546454523" sldId="752"/>
            <ac:spMk id="54" creationId="{979FC087-6A06-4E22-8AEF-1FA9114CAD6D}"/>
          </ac:spMkLst>
        </pc:spChg>
        <pc:spChg chg="add del mod">
          <ac:chgData name="farouk abu hassanain" userId="319a4f4791f24b01" providerId="LiveId" clId="{1BED27EC-6775-4120-85F1-7A6575616F1F}" dt="2020-04-03T11:19:37.559" v="1676" actId="478"/>
          <ac:spMkLst>
            <pc:docMk/>
            <pc:sldMk cId="1546454523" sldId="752"/>
            <ac:spMk id="55" creationId="{D56BBC29-FB36-4918-9000-8C09886E4195}"/>
          </ac:spMkLst>
        </pc:spChg>
        <pc:spChg chg="add del mod">
          <ac:chgData name="farouk abu hassanain" userId="319a4f4791f24b01" providerId="LiveId" clId="{1BED27EC-6775-4120-85F1-7A6575616F1F}" dt="2020-04-03T11:19:37.559" v="1676" actId="478"/>
          <ac:spMkLst>
            <pc:docMk/>
            <pc:sldMk cId="1546454523" sldId="752"/>
            <ac:spMk id="56" creationId="{B3C7135E-2DD3-4999-B229-1FCEFCB88DEA}"/>
          </ac:spMkLst>
        </pc:spChg>
        <pc:spChg chg="add del mod">
          <ac:chgData name="farouk abu hassanain" userId="319a4f4791f24b01" providerId="LiveId" clId="{1BED27EC-6775-4120-85F1-7A6575616F1F}" dt="2020-04-03T11:19:37.559" v="1676" actId="478"/>
          <ac:spMkLst>
            <pc:docMk/>
            <pc:sldMk cId="1546454523" sldId="752"/>
            <ac:spMk id="57" creationId="{FE8C06FC-D002-4A9C-A226-DF9EFFE53381}"/>
          </ac:spMkLst>
        </pc:spChg>
        <pc:spChg chg="add del mod">
          <ac:chgData name="farouk abu hassanain" userId="319a4f4791f24b01" providerId="LiveId" clId="{1BED27EC-6775-4120-85F1-7A6575616F1F}" dt="2020-04-03T11:19:37.559" v="1676" actId="478"/>
          <ac:spMkLst>
            <pc:docMk/>
            <pc:sldMk cId="1546454523" sldId="752"/>
            <ac:spMk id="58" creationId="{10F8343F-9EDA-4C8D-AF99-D69AB71FA54C}"/>
          </ac:spMkLst>
        </pc:spChg>
        <pc:spChg chg="mod">
          <ac:chgData name="farouk abu hassanain" userId="319a4f4791f24b01" providerId="LiveId" clId="{1BED27EC-6775-4120-85F1-7A6575616F1F}" dt="2020-04-03T11:21:05.828" v="1678" actId="20577"/>
          <ac:spMkLst>
            <pc:docMk/>
            <pc:sldMk cId="1546454523" sldId="752"/>
            <ac:spMk id="77" creationId="{CA9A156A-2904-483C-BD87-F9DB2A0253E7}"/>
          </ac:spMkLst>
        </pc:spChg>
        <pc:grpChg chg="add del mod">
          <ac:chgData name="farouk abu hassanain" userId="319a4f4791f24b01" providerId="LiveId" clId="{1BED27EC-6775-4120-85F1-7A6575616F1F}" dt="2020-04-03T11:19:37.559" v="1676" actId="478"/>
          <ac:grpSpMkLst>
            <pc:docMk/>
            <pc:sldMk cId="1546454523" sldId="752"/>
            <ac:grpSpMk id="23" creationId="{2BC720B1-904A-434F-82B7-E620451CCD4E}"/>
          </ac:grpSpMkLst>
        </pc:grpChg>
        <pc:graphicFrameChg chg="del">
          <ac:chgData name="farouk abu hassanain" userId="319a4f4791f24b01" providerId="LiveId" clId="{1BED27EC-6775-4120-85F1-7A6575616F1F}" dt="2020-04-03T11:15:18.527" v="1651" actId="478"/>
          <ac:graphicFrameMkLst>
            <pc:docMk/>
            <pc:sldMk cId="1546454523" sldId="752"/>
            <ac:graphicFrameMk id="6" creationId="{BE90318C-6664-473E-8C81-709E425B741A}"/>
          </ac:graphicFrameMkLst>
        </pc:graphicFrameChg>
        <pc:picChg chg="add mod">
          <ac:chgData name="farouk abu hassanain" userId="319a4f4791f24b01" providerId="LiveId" clId="{1BED27EC-6775-4120-85F1-7A6575616F1F}" dt="2020-04-03T11:16:00.879" v="1663" actId="1076"/>
          <ac:picMkLst>
            <pc:docMk/>
            <pc:sldMk cId="1546454523" sldId="752"/>
            <ac:picMk id="22" creationId="{F56EDC88-4499-4A31-A147-E92D3BE00BC9}"/>
          </ac:picMkLst>
        </pc:picChg>
      </pc:sldChg>
      <pc:sldChg chg="addSp delSp modSp add">
        <pc:chgData name="farouk abu hassanain" userId="319a4f4791f24b01" providerId="LiveId" clId="{1BED27EC-6775-4120-85F1-7A6575616F1F}" dt="2020-04-03T11:29:23.909" v="1896" actId="1076"/>
        <pc:sldMkLst>
          <pc:docMk/>
          <pc:sldMk cId="4191147259" sldId="753"/>
        </pc:sldMkLst>
        <pc:spChg chg="mod">
          <ac:chgData name="farouk abu hassanain" userId="319a4f4791f24b01" providerId="LiveId" clId="{1BED27EC-6775-4120-85F1-7A6575616F1F}" dt="2020-04-03T11:21:50.270" v="1689" actId="20577"/>
          <ac:spMkLst>
            <pc:docMk/>
            <pc:sldMk cId="4191147259" sldId="753"/>
            <ac:spMk id="13" creationId="{4260B2D4-E383-48D4-8FA6-512C05AA39EF}"/>
          </ac:spMkLst>
        </pc:spChg>
        <pc:spChg chg="mod">
          <ac:chgData name="farouk abu hassanain" userId="319a4f4791f24b01" providerId="LiveId" clId="{1BED27EC-6775-4120-85F1-7A6575616F1F}" dt="2020-04-03T11:21:58.555" v="1691" actId="14100"/>
          <ac:spMkLst>
            <pc:docMk/>
            <pc:sldMk cId="4191147259" sldId="753"/>
            <ac:spMk id="21" creationId="{F8DAE083-925B-4A57-9207-FF37EF273BB8}"/>
          </ac:spMkLst>
        </pc:spChg>
        <pc:spChg chg="add mod">
          <ac:chgData name="farouk abu hassanain" userId="319a4f4791f24b01" providerId="LiveId" clId="{1BED27EC-6775-4120-85F1-7A6575616F1F}" dt="2020-04-03T11:24:55.172" v="1729" actId="1076"/>
          <ac:spMkLst>
            <pc:docMk/>
            <pc:sldMk cId="4191147259" sldId="753"/>
            <ac:spMk id="23" creationId="{A7EE7A95-C8C2-4C4E-93FC-4FAD7186A9FE}"/>
          </ac:spMkLst>
        </pc:spChg>
        <pc:spChg chg="mod">
          <ac:chgData name="farouk abu hassanain" userId="319a4f4791f24b01" providerId="LiveId" clId="{1BED27EC-6775-4120-85F1-7A6575616F1F}" dt="2020-04-03T11:22:48.771" v="1727" actId="1038"/>
          <ac:spMkLst>
            <pc:docMk/>
            <pc:sldMk cId="4191147259" sldId="753"/>
            <ac:spMk id="24" creationId="{7B3ECC54-2BB4-49F3-A436-30066AE80149}"/>
          </ac:spMkLst>
        </pc:spChg>
        <pc:spChg chg="add mod">
          <ac:chgData name="farouk abu hassanain" userId="319a4f4791f24b01" providerId="LiveId" clId="{1BED27EC-6775-4120-85F1-7A6575616F1F}" dt="2020-04-03T11:24:55.172" v="1729" actId="1076"/>
          <ac:spMkLst>
            <pc:docMk/>
            <pc:sldMk cId="4191147259" sldId="753"/>
            <ac:spMk id="25" creationId="{D0FDA39F-54EF-4F8A-A4B5-CEB14EF9E1CD}"/>
          </ac:spMkLst>
        </pc:spChg>
        <pc:spChg chg="add mod">
          <ac:chgData name="farouk abu hassanain" userId="319a4f4791f24b01" providerId="LiveId" clId="{1BED27EC-6775-4120-85F1-7A6575616F1F}" dt="2020-04-03T11:24:55.172" v="1729" actId="1076"/>
          <ac:spMkLst>
            <pc:docMk/>
            <pc:sldMk cId="4191147259" sldId="753"/>
            <ac:spMk id="26" creationId="{4EF1B33F-C008-4CAA-8F3B-2C225FD4B3BE}"/>
          </ac:spMkLst>
        </pc:spChg>
        <pc:spChg chg="add mod">
          <ac:chgData name="farouk abu hassanain" userId="319a4f4791f24b01" providerId="LiveId" clId="{1BED27EC-6775-4120-85F1-7A6575616F1F}" dt="2020-04-03T11:26:25.084" v="1808" actId="1038"/>
          <ac:spMkLst>
            <pc:docMk/>
            <pc:sldMk cId="4191147259" sldId="753"/>
            <ac:spMk id="32" creationId="{1E4274E1-A986-4FE6-97EF-12494CA72905}"/>
          </ac:spMkLst>
        </pc:spChg>
        <pc:spChg chg="add mod">
          <ac:chgData name="farouk abu hassanain" userId="319a4f4791f24b01" providerId="LiveId" clId="{1BED27EC-6775-4120-85F1-7A6575616F1F}" dt="2020-04-03T11:26:58.333" v="1845" actId="164"/>
          <ac:spMkLst>
            <pc:docMk/>
            <pc:sldMk cId="4191147259" sldId="753"/>
            <ac:spMk id="51" creationId="{604227FC-908A-4D62-A4E8-04F188D51EDB}"/>
          </ac:spMkLst>
        </pc:spChg>
        <pc:spChg chg="add mod">
          <ac:chgData name="farouk abu hassanain" userId="319a4f4791f24b01" providerId="LiveId" clId="{1BED27EC-6775-4120-85F1-7A6575616F1F}" dt="2020-04-03T11:26:55.287" v="1844" actId="164"/>
          <ac:spMkLst>
            <pc:docMk/>
            <pc:sldMk cId="4191147259" sldId="753"/>
            <ac:spMk id="57" creationId="{A1296BE1-61E7-42DE-9BF7-B4FFE87EEFDE}"/>
          </ac:spMkLst>
        </pc:spChg>
        <pc:spChg chg="add mod">
          <ac:chgData name="farouk abu hassanain" userId="319a4f4791f24b01" providerId="LiveId" clId="{1BED27EC-6775-4120-85F1-7A6575616F1F}" dt="2020-04-03T11:26:51.780" v="1843" actId="164"/>
          <ac:spMkLst>
            <pc:docMk/>
            <pc:sldMk cId="4191147259" sldId="753"/>
            <ac:spMk id="61" creationId="{3B426E92-6E62-4533-820C-4F8D38882B57}"/>
          </ac:spMkLst>
        </pc:spChg>
        <pc:spChg chg="mod">
          <ac:chgData name="farouk abu hassanain" userId="319a4f4791f24b01" providerId="LiveId" clId="{1BED27EC-6775-4120-85F1-7A6575616F1F}" dt="2020-04-03T11:21:17.301" v="1682" actId="20577"/>
          <ac:spMkLst>
            <pc:docMk/>
            <pc:sldMk cId="4191147259" sldId="753"/>
            <ac:spMk id="77" creationId="{CA9A156A-2904-483C-BD87-F9DB2A0253E7}"/>
          </ac:spMkLst>
        </pc:spChg>
        <pc:spChg chg="add mod">
          <ac:chgData name="farouk abu hassanain" userId="319a4f4791f24b01" providerId="LiveId" clId="{1BED27EC-6775-4120-85F1-7A6575616F1F}" dt="2020-04-03T11:27:42.439" v="1855" actId="1076"/>
          <ac:spMkLst>
            <pc:docMk/>
            <pc:sldMk cId="4191147259" sldId="753"/>
            <ac:spMk id="82" creationId="{EFCF889D-7774-4B71-BB07-B5CB2DF6B496}"/>
          </ac:spMkLst>
        </pc:spChg>
        <pc:spChg chg="add del mod">
          <ac:chgData name="farouk abu hassanain" userId="319a4f4791f24b01" providerId="LiveId" clId="{1BED27EC-6775-4120-85F1-7A6575616F1F}" dt="2020-04-03T11:27:45.821" v="1856" actId="478"/>
          <ac:spMkLst>
            <pc:docMk/>
            <pc:sldMk cId="4191147259" sldId="753"/>
            <ac:spMk id="83" creationId="{10447969-121C-4C05-AC66-7A18169764BA}"/>
          </ac:spMkLst>
        </pc:spChg>
        <pc:spChg chg="add del mod">
          <ac:chgData name="farouk abu hassanain" userId="319a4f4791f24b01" providerId="LiveId" clId="{1BED27EC-6775-4120-85F1-7A6575616F1F}" dt="2020-04-03T11:27:45.821" v="1856" actId="478"/>
          <ac:spMkLst>
            <pc:docMk/>
            <pc:sldMk cId="4191147259" sldId="753"/>
            <ac:spMk id="84" creationId="{47AA7E3C-8779-42E0-9AF9-7BEB2457F844}"/>
          </ac:spMkLst>
        </pc:spChg>
        <pc:spChg chg="add mod">
          <ac:chgData name="farouk abu hassanain" userId="319a4f4791f24b01" providerId="LiveId" clId="{1BED27EC-6775-4120-85F1-7A6575616F1F}" dt="2020-04-03T11:28:05.462" v="1872" actId="20577"/>
          <ac:spMkLst>
            <pc:docMk/>
            <pc:sldMk cId="4191147259" sldId="753"/>
            <ac:spMk id="85" creationId="{126862EF-B7FB-4ACB-B348-1584AC9C58E0}"/>
          </ac:spMkLst>
        </pc:spChg>
        <pc:spChg chg="add mod">
          <ac:chgData name="farouk abu hassanain" userId="319a4f4791f24b01" providerId="LiveId" clId="{1BED27EC-6775-4120-85F1-7A6575616F1F}" dt="2020-04-03T11:28:16.243" v="1881" actId="20577"/>
          <ac:spMkLst>
            <pc:docMk/>
            <pc:sldMk cId="4191147259" sldId="753"/>
            <ac:spMk id="86" creationId="{E1858584-0DB1-40DC-A809-390B32D9C0C1}"/>
          </ac:spMkLst>
        </pc:spChg>
        <pc:spChg chg="mod ord">
          <ac:chgData name="farouk abu hassanain" userId="319a4f4791f24b01" providerId="LiveId" clId="{1BED27EC-6775-4120-85F1-7A6575616F1F}" dt="2020-04-03T11:26:34.972" v="1811" actId="166"/>
          <ac:spMkLst>
            <pc:docMk/>
            <pc:sldMk cId="4191147259" sldId="753"/>
            <ac:spMk id="157" creationId="{FE21F832-5653-4B9E-BB22-BD405F661E3E}"/>
          </ac:spMkLst>
        </pc:spChg>
        <pc:grpChg chg="add mod">
          <ac:chgData name="farouk abu hassanain" userId="319a4f4791f24b01" providerId="LiveId" clId="{1BED27EC-6775-4120-85F1-7A6575616F1F}" dt="2020-04-03T11:29:13.742" v="1894" actId="1076"/>
          <ac:grpSpMkLst>
            <pc:docMk/>
            <pc:sldMk cId="4191147259" sldId="753"/>
            <ac:grpSpMk id="2" creationId="{E865B496-4F48-4FD9-ACF0-833B2AA46BA2}"/>
          </ac:grpSpMkLst>
        </pc:grpChg>
        <pc:grpChg chg="add mod">
          <ac:chgData name="farouk abu hassanain" userId="319a4f4791f24b01" providerId="LiveId" clId="{1BED27EC-6775-4120-85F1-7A6575616F1F}" dt="2020-04-03T11:27:03.730" v="1847" actId="1076"/>
          <ac:grpSpMkLst>
            <pc:docMk/>
            <pc:sldMk cId="4191147259" sldId="753"/>
            <ac:grpSpMk id="3" creationId="{2D5B9D9D-1853-4AE3-8127-D7AF9CA2E040}"/>
          </ac:grpSpMkLst>
        </pc:grpChg>
        <pc:grpChg chg="ord">
          <ac:chgData name="farouk abu hassanain" userId="319a4f4791f24b01" providerId="LiveId" clId="{1BED27EC-6775-4120-85F1-7A6575616F1F}" dt="2020-04-03T11:25:49.141" v="1734" actId="166"/>
          <ac:grpSpMkLst>
            <pc:docMk/>
            <pc:sldMk cId="4191147259" sldId="753"/>
            <ac:grpSpMk id="5" creationId="{41B1E75E-2CEE-40FD-AB4A-18BDE3A937B2}"/>
          </ac:grpSpMkLst>
        </pc:grpChg>
        <pc:grpChg chg="add mod">
          <ac:chgData name="farouk abu hassanain" userId="319a4f4791f24b01" providerId="LiveId" clId="{1BED27EC-6775-4120-85F1-7A6575616F1F}" dt="2020-04-03T11:27:07.574" v="1848" actId="1076"/>
          <ac:grpSpMkLst>
            <pc:docMk/>
            <pc:sldMk cId="4191147259" sldId="753"/>
            <ac:grpSpMk id="6" creationId="{FDAFC482-55E1-4136-9E07-0EBE24478DB3}"/>
          </ac:grpSpMkLst>
        </pc:grpChg>
        <pc:grpChg chg="add mod">
          <ac:chgData name="farouk abu hassanain" userId="319a4f4791f24b01" providerId="LiveId" clId="{1BED27EC-6775-4120-85F1-7A6575616F1F}" dt="2020-04-03T11:26:45.555" v="1842" actId="1036"/>
          <ac:grpSpMkLst>
            <pc:docMk/>
            <pc:sldMk cId="4191147259" sldId="753"/>
            <ac:grpSpMk id="33" creationId="{DD5A22A8-F28D-4B8F-A9DA-8BAB11DAFEE6}"/>
          </ac:grpSpMkLst>
        </pc:grpChg>
        <pc:grpChg chg="add mod">
          <ac:chgData name="farouk abu hassanain" userId="319a4f4791f24b01" providerId="LiveId" clId="{1BED27EC-6775-4120-85F1-7A6575616F1F}" dt="2020-04-03T11:26:45.555" v="1842" actId="1036"/>
          <ac:grpSpMkLst>
            <pc:docMk/>
            <pc:sldMk cId="4191147259" sldId="753"/>
            <ac:grpSpMk id="39" creationId="{9BEF70FB-A360-4131-B7F0-DFF4C25C0699}"/>
          </ac:grpSpMkLst>
        </pc:grpChg>
        <pc:grpChg chg="add mod">
          <ac:chgData name="farouk abu hassanain" userId="319a4f4791f24b01" providerId="LiveId" clId="{1BED27EC-6775-4120-85F1-7A6575616F1F}" dt="2020-04-03T11:26:45.555" v="1842" actId="1036"/>
          <ac:grpSpMkLst>
            <pc:docMk/>
            <pc:sldMk cId="4191147259" sldId="753"/>
            <ac:grpSpMk id="45" creationId="{43D5CA9E-C96E-4C59-A8A5-22AD2C246B8D}"/>
          </ac:grpSpMkLst>
        </pc:grpChg>
        <pc:grpChg chg="add mod">
          <ac:chgData name="farouk abu hassanain" userId="319a4f4791f24b01" providerId="LiveId" clId="{1BED27EC-6775-4120-85F1-7A6575616F1F}" dt="2020-04-03T11:26:58.333" v="1845" actId="164"/>
          <ac:grpSpMkLst>
            <pc:docMk/>
            <pc:sldMk cId="4191147259" sldId="753"/>
            <ac:grpSpMk id="52" creationId="{2140A2FA-C91F-4C3F-98EC-1AE7538CA71D}"/>
          </ac:grpSpMkLst>
        </pc:grpChg>
        <pc:grpChg chg="add mod">
          <ac:chgData name="farouk abu hassanain" userId="319a4f4791f24b01" providerId="LiveId" clId="{1BED27EC-6775-4120-85F1-7A6575616F1F}" dt="2020-04-03T11:26:55.287" v="1844" actId="164"/>
          <ac:grpSpMkLst>
            <pc:docMk/>
            <pc:sldMk cId="4191147259" sldId="753"/>
            <ac:grpSpMk id="58" creationId="{7BB45C06-0E20-4C51-B27D-7440A8EB476A}"/>
          </ac:grpSpMkLst>
        </pc:grpChg>
        <pc:grpChg chg="add mod">
          <ac:chgData name="farouk abu hassanain" userId="319a4f4791f24b01" providerId="LiveId" clId="{1BED27EC-6775-4120-85F1-7A6575616F1F}" dt="2020-04-03T11:26:51.780" v="1843" actId="164"/>
          <ac:grpSpMkLst>
            <pc:docMk/>
            <pc:sldMk cId="4191147259" sldId="753"/>
            <ac:grpSpMk id="62" creationId="{46D3C6AD-4708-408F-99B9-14615A78F8D8}"/>
          </ac:grpSpMkLst>
        </pc:grpChg>
        <pc:grpChg chg="add del">
          <ac:chgData name="farouk abu hassanain" userId="319a4f4791f24b01" providerId="LiveId" clId="{1BED27EC-6775-4120-85F1-7A6575616F1F}" dt="2020-04-03T11:25:06.305" v="1731" actId="478"/>
          <ac:grpSpMkLst>
            <pc:docMk/>
            <pc:sldMk cId="4191147259" sldId="753"/>
            <ac:grpSpMk id="75" creationId="{3ABE7644-E39D-4D26-AA36-A08714EBB2DE}"/>
          </ac:grpSpMkLst>
        </pc:grpChg>
        <pc:picChg chg="del">
          <ac:chgData name="farouk abu hassanain" userId="319a4f4791f24b01" providerId="LiveId" clId="{1BED27EC-6775-4120-85F1-7A6575616F1F}" dt="2020-04-03T11:21:26.113" v="1685" actId="478"/>
          <ac:picMkLst>
            <pc:docMk/>
            <pc:sldMk cId="4191147259" sldId="753"/>
            <ac:picMk id="22" creationId="{F56EDC88-4499-4A31-A147-E92D3BE00BC9}"/>
          </ac:picMkLst>
        </pc:picChg>
        <pc:picChg chg="add mod">
          <ac:chgData name="farouk abu hassanain" userId="319a4f4791f24b01" providerId="LiveId" clId="{1BED27EC-6775-4120-85F1-7A6575616F1F}" dt="2020-04-03T11:29:23.909" v="1896" actId="1076"/>
          <ac:picMkLst>
            <pc:docMk/>
            <pc:sldMk cId="4191147259" sldId="753"/>
            <ac:picMk id="27" creationId="{E1342415-817E-48FC-B37C-7797FB182D90}"/>
          </ac:picMkLst>
        </pc:picChg>
        <pc:picChg chg="add mod">
          <ac:chgData name="farouk abu hassanain" userId="319a4f4791f24b01" providerId="LiveId" clId="{1BED27EC-6775-4120-85F1-7A6575616F1F}" dt="2020-04-03T11:28:54.710" v="1892" actId="1076"/>
          <ac:picMkLst>
            <pc:docMk/>
            <pc:sldMk cId="4191147259" sldId="753"/>
            <ac:picMk id="28" creationId="{C8BD8370-785B-4BF6-87C9-F6F07EF7F90A}"/>
          </ac:picMkLst>
        </pc:picChg>
        <pc:picChg chg="add mod">
          <ac:chgData name="farouk abu hassanain" userId="319a4f4791f24b01" providerId="LiveId" clId="{1BED27EC-6775-4120-85F1-7A6575616F1F}" dt="2020-04-03T11:28:48.614" v="1890" actId="1076"/>
          <ac:picMkLst>
            <pc:docMk/>
            <pc:sldMk cId="4191147259" sldId="753"/>
            <ac:picMk id="29" creationId="{B73D6070-80CE-44CB-A30A-95FBBBBE9DAC}"/>
          </ac:picMkLst>
        </pc:picChg>
      </pc:sldChg>
      <pc:sldChg chg="delSp modSp add del">
        <pc:chgData name="farouk abu hassanain" userId="319a4f4791f24b01" providerId="LiveId" clId="{1BED27EC-6775-4120-85F1-7A6575616F1F}" dt="2020-04-03T11:30:22.950" v="1904" actId="47"/>
        <pc:sldMkLst>
          <pc:docMk/>
          <pc:sldMk cId="1739887075" sldId="754"/>
        </pc:sldMkLst>
        <pc:spChg chg="mod">
          <ac:chgData name="farouk abu hassanain" userId="319a4f4791f24b01" providerId="LiveId" clId="{1BED27EC-6775-4120-85F1-7A6575616F1F}" dt="2020-04-03T11:30:07.984" v="1902"/>
          <ac:spMkLst>
            <pc:docMk/>
            <pc:sldMk cId="1739887075" sldId="754"/>
            <ac:spMk id="24" creationId="{7B3ECC54-2BB4-49F3-A436-30066AE80149}"/>
          </ac:spMkLst>
        </pc:spChg>
        <pc:spChg chg="mod">
          <ac:chgData name="farouk abu hassanain" userId="319a4f4791f24b01" providerId="LiveId" clId="{1BED27EC-6775-4120-85F1-7A6575616F1F}" dt="2020-04-03T11:21:22.729" v="1684" actId="20577"/>
          <ac:spMkLst>
            <pc:docMk/>
            <pc:sldMk cId="1739887075" sldId="754"/>
            <ac:spMk id="77" creationId="{CA9A156A-2904-483C-BD87-F9DB2A0253E7}"/>
          </ac:spMkLst>
        </pc:spChg>
        <pc:picChg chg="del">
          <ac:chgData name="farouk abu hassanain" userId="319a4f4791f24b01" providerId="LiveId" clId="{1BED27EC-6775-4120-85F1-7A6575616F1F}" dt="2020-04-03T11:21:29.347" v="1686" actId="478"/>
          <ac:picMkLst>
            <pc:docMk/>
            <pc:sldMk cId="1739887075" sldId="754"/>
            <ac:picMk id="22" creationId="{F56EDC88-4499-4A31-A147-E92D3BE00BC9}"/>
          </ac:picMkLst>
        </pc:picChg>
      </pc:sldChg>
      <pc:sldChg chg="addSp delSp modSp add">
        <pc:chgData name="farouk abu hassanain" userId="319a4f4791f24b01" providerId="LiveId" clId="{1BED27EC-6775-4120-85F1-7A6575616F1F}" dt="2020-04-03T11:33:34.456" v="1947" actId="478"/>
        <pc:sldMkLst>
          <pc:docMk/>
          <pc:sldMk cId="1558649113" sldId="755"/>
        </pc:sldMkLst>
        <pc:spChg chg="add mod">
          <ac:chgData name="farouk abu hassanain" userId="319a4f4791f24b01" providerId="LiveId" clId="{1BED27EC-6775-4120-85F1-7A6575616F1F}" dt="2020-04-03T11:31:36.926" v="1926" actId="1076"/>
          <ac:spMkLst>
            <pc:docMk/>
            <pc:sldMk cId="1558649113" sldId="755"/>
            <ac:spMk id="9" creationId="{F5EC10DA-3EEF-432C-BE8B-63FF0F6257BF}"/>
          </ac:spMkLst>
        </pc:spChg>
        <pc:spChg chg="mod">
          <ac:chgData name="farouk abu hassanain" userId="319a4f4791f24b01" providerId="LiveId" clId="{1BED27EC-6775-4120-85F1-7A6575616F1F}" dt="2020-04-03T11:30:57.746" v="1910" actId="1076"/>
          <ac:spMkLst>
            <pc:docMk/>
            <pc:sldMk cId="1558649113" sldId="755"/>
            <ac:spMk id="24" creationId="{7B3ECC54-2BB4-49F3-A436-30066AE80149}"/>
          </ac:spMkLst>
        </pc:spChg>
        <pc:spChg chg="del">
          <ac:chgData name="farouk abu hassanain" userId="319a4f4791f24b01" providerId="LiveId" clId="{1BED27EC-6775-4120-85F1-7A6575616F1F}" dt="2020-04-03T11:30:37.780" v="1907" actId="478"/>
          <ac:spMkLst>
            <pc:docMk/>
            <pc:sldMk cId="1558649113" sldId="755"/>
            <ac:spMk id="32" creationId="{1E4274E1-A986-4FE6-97EF-12494CA72905}"/>
          </ac:spMkLst>
        </pc:spChg>
        <pc:spChg chg="mod">
          <ac:chgData name="farouk abu hassanain" userId="319a4f4791f24b01" providerId="LiveId" clId="{1BED27EC-6775-4120-85F1-7A6575616F1F}" dt="2020-04-03T11:30:28.547" v="1906" actId="20577"/>
          <ac:spMkLst>
            <pc:docMk/>
            <pc:sldMk cId="1558649113" sldId="755"/>
            <ac:spMk id="77" creationId="{CA9A156A-2904-483C-BD87-F9DB2A0253E7}"/>
          </ac:spMkLst>
        </pc:spChg>
        <pc:spChg chg="del">
          <ac:chgData name="farouk abu hassanain" userId="319a4f4791f24b01" providerId="LiveId" clId="{1BED27EC-6775-4120-85F1-7A6575616F1F}" dt="2020-04-03T11:30:45.230" v="1908" actId="478"/>
          <ac:spMkLst>
            <pc:docMk/>
            <pc:sldMk cId="1558649113" sldId="755"/>
            <ac:spMk id="82" creationId="{EFCF889D-7774-4B71-BB07-B5CB2DF6B496}"/>
          </ac:spMkLst>
        </pc:spChg>
        <pc:spChg chg="del">
          <ac:chgData name="farouk abu hassanain" userId="319a4f4791f24b01" providerId="LiveId" clId="{1BED27EC-6775-4120-85F1-7A6575616F1F}" dt="2020-04-03T11:30:45.230" v="1908" actId="478"/>
          <ac:spMkLst>
            <pc:docMk/>
            <pc:sldMk cId="1558649113" sldId="755"/>
            <ac:spMk id="85" creationId="{126862EF-B7FB-4ACB-B348-1584AC9C58E0}"/>
          </ac:spMkLst>
        </pc:spChg>
        <pc:spChg chg="del">
          <ac:chgData name="farouk abu hassanain" userId="319a4f4791f24b01" providerId="LiveId" clId="{1BED27EC-6775-4120-85F1-7A6575616F1F}" dt="2020-04-03T11:30:45.230" v="1908" actId="478"/>
          <ac:spMkLst>
            <pc:docMk/>
            <pc:sldMk cId="1558649113" sldId="755"/>
            <ac:spMk id="86" creationId="{E1858584-0DB1-40DC-A809-390B32D9C0C1}"/>
          </ac:spMkLst>
        </pc:spChg>
        <pc:grpChg chg="del">
          <ac:chgData name="farouk abu hassanain" userId="319a4f4791f24b01" providerId="LiveId" clId="{1BED27EC-6775-4120-85F1-7A6575616F1F}" dt="2020-04-03T11:31:56.101" v="1929" actId="478"/>
          <ac:grpSpMkLst>
            <pc:docMk/>
            <pc:sldMk cId="1558649113" sldId="755"/>
            <ac:grpSpMk id="2" creationId="{E865B496-4F48-4FD9-ACF0-833B2AA46BA2}"/>
          </ac:grpSpMkLst>
        </pc:grpChg>
        <pc:grpChg chg="del">
          <ac:chgData name="farouk abu hassanain" userId="319a4f4791f24b01" providerId="LiveId" clId="{1BED27EC-6775-4120-85F1-7A6575616F1F}" dt="2020-04-03T11:31:56.101" v="1929" actId="478"/>
          <ac:grpSpMkLst>
            <pc:docMk/>
            <pc:sldMk cId="1558649113" sldId="755"/>
            <ac:grpSpMk id="3" creationId="{2D5B9D9D-1853-4AE3-8127-D7AF9CA2E040}"/>
          </ac:grpSpMkLst>
        </pc:grpChg>
        <pc:grpChg chg="del">
          <ac:chgData name="farouk abu hassanain" userId="319a4f4791f24b01" providerId="LiveId" clId="{1BED27EC-6775-4120-85F1-7A6575616F1F}" dt="2020-04-03T11:31:56.101" v="1929" actId="478"/>
          <ac:grpSpMkLst>
            <pc:docMk/>
            <pc:sldMk cId="1558649113" sldId="755"/>
            <ac:grpSpMk id="6" creationId="{FDAFC482-55E1-4136-9E07-0EBE24478DB3}"/>
          </ac:grpSpMkLst>
        </pc:grpChg>
        <pc:grpChg chg="add del mod">
          <ac:chgData name="farouk abu hassanain" userId="319a4f4791f24b01" providerId="LiveId" clId="{1BED27EC-6775-4120-85F1-7A6575616F1F}" dt="2020-04-03T11:33:34.456" v="1947" actId="478"/>
          <ac:grpSpMkLst>
            <pc:docMk/>
            <pc:sldMk cId="1558649113" sldId="755"/>
            <ac:grpSpMk id="10" creationId="{FC6DEC34-2434-4E7E-B62A-8FC98AC8C6CF}"/>
          </ac:grpSpMkLst>
        </pc:grpChg>
        <pc:grpChg chg="del">
          <ac:chgData name="farouk abu hassanain" userId="319a4f4791f24b01" providerId="LiveId" clId="{1BED27EC-6775-4120-85F1-7A6575616F1F}" dt="2020-04-03T11:30:45.230" v="1908" actId="478"/>
          <ac:grpSpMkLst>
            <pc:docMk/>
            <pc:sldMk cId="1558649113" sldId="755"/>
            <ac:grpSpMk id="33" creationId="{DD5A22A8-F28D-4B8F-A9DA-8BAB11DAFEE6}"/>
          </ac:grpSpMkLst>
        </pc:grpChg>
        <pc:grpChg chg="del">
          <ac:chgData name="farouk abu hassanain" userId="319a4f4791f24b01" providerId="LiveId" clId="{1BED27EC-6775-4120-85F1-7A6575616F1F}" dt="2020-04-03T11:30:45.230" v="1908" actId="478"/>
          <ac:grpSpMkLst>
            <pc:docMk/>
            <pc:sldMk cId="1558649113" sldId="755"/>
            <ac:grpSpMk id="39" creationId="{9BEF70FB-A360-4131-B7F0-DFF4C25C0699}"/>
          </ac:grpSpMkLst>
        </pc:grpChg>
        <pc:grpChg chg="del">
          <ac:chgData name="farouk abu hassanain" userId="319a4f4791f24b01" providerId="LiveId" clId="{1BED27EC-6775-4120-85F1-7A6575616F1F}" dt="2020-04-03T11:30:45.230" v="1908" actId="478"/>
          <ac:grpSpMkLst>
            <pc:docMk/>
            <pc:sldMk cId="1558649113" sldId="755"/>
            <ac:grpSpMk id="45" creationId="{43D5CA9E-C96E-4C59-A8A5-22AD2C246B8D}"/>
          </ac:grpSpMkLst>
        </pc:grpChg>
        <pc:grpChg chg="add del mod">
          <ac:chgData name="farouk abu hassanain" userId="319a4f4791f24b01" providerId="LiveId" clId="{1BED27EC-6775-4120-85F1-7A6575616F1F}" dt="2020-04-03T11:33:12.353" v="1941" actId="165"/>
          <ac:grpSpMkLst>
            <pc:docMk/>
            <pc:sldMk cId="1558649113" sldId="755"/>
            <ac:grpSpMk id="76" creationId="{23A61E06-B3E4-45B8-B092-834E887A767F}"/>
          </ac:grpSpMkLst>
        </pc:grpChg>
        <pc:picChg chg="del">
          <ac:chgData name="farouk abu hassanain" userId="319a4f4791f24b01" providerId="LiveId" clId="{1BED27EC-6775-4120-85F1-7A6575616F1F}" dt="2020-04-03T11:31:56.101" v="1929" actId="478"/>
          <ac:picMkLst>
            <pc:docMk/>
            <pc:sldMk cId="1558649113" sldId="755"/>
            <ac:picMk id="27" creationId="{E1342415-817E-48FC-B37C-7797FB182D90}"/>
          </ac:picMkLst>
        </pc:picChg>
        <pc:picChg chg="del">
          <ac:chgData name="farouk abu hassanain" userId="319a4f4791f24b01" providerId="LiveId" clId="{1BED27EC-6775-4120-85F1-7A6575616F1F}" dt="2020-04-03T11:31:56.101" v="1929" actId="478"/>
          <ac:picMkLst>
            <pc:docMk/>
            <pc:sldMk cId="1558649113" sldId="755"/>
            <ac:picMk id="28" creationId="{C8BD8370-785B-4BF6-87C9-F6F07EF7F90A}"/>
          </ac:picMkLst>
        </pc:picChg>
        <pc:picChg chg="del">
          <ac:chgData name="farouk abu hassanain" userId="319a4f4791f24b01" providerId="LiveId" clId="{1BED27EC-6775-4120-85F1-7A6575616F1F}" dt="2020-04-03T11:31:56.101" v="1929" actId="478"/>
          <ac:picMkLst>
            <pc:docMk/>
            <pc:sldMk cId="1558649113" sldId="755"/>
            <ac:picMk id="29" creationId="{B73D6070-80CE-44CB-A30A-95FBBBBE9DAC}"/>
          </ac:picMkLst>
        </pc:picChg>
        <pc:picChg chg="add mod">
          <ac:chgData name="farouk abu hassanain" userId="319a4f4791f24b01" providerId="LiveId" clId="{1BED27EC-6775-4120-85F1-7A6575616F1F}" dt="2020-04-03T11:32:42.674" v="1936" actId="14100"/>
          <ac:picMkLst>
            <pc:docMk/>
            <pc:sldMk cId="1558649113" sldId="755"/>
            <ac:picMk id="75" creationId="{BA5498B4-767D-4339-A49B-7352A6105955}"/>
          </ac:picMkLst>
        </pc:picChg>
        <pc:picChg chg="mod topLvl">
          <ac:chgData name="farouk abu hassanain" userId="319a4f4791f24b01" providerId="LiveId" clId="{1BED27EC-6775-4120-85F1-7A6575616F1F}" dt="2020-04-03T11:33:23.635" v="1943" actId="164"/>
          <ac:picMkLst>
            <pc:docMk/>
            <pc:sldMk cId="1558649113" sldId="755"/>
            <ac:picMk id="78" creationId="{E3763070-76F3-412A-8169-5AA01D00EC81}"/>
          </ac:picMkLst>
        </pc:picChg>
        <pc:picChg chg="mod topLvl">
          <ac:chgData name="farouk abu hassanain" userId="319a4f4791f24b01" providerId="LiveId" clId="{1BED27EC-6775-4120-85F1-7A6575616F1F}" dt="2020-04-03T11:33:23.635" v="1943" actId="164"/>
          <ac:picMkLst>
            <pc:docMk/>
            <pc:sldMk cId="1558649113" sldId="755"/>
            <ac:picMk id="79" creationId="{ECD5B896-8130-4227-AD67-5A80BBEDBB88}"/>
          </ac:picMkLst>
        </pc:picChg>
      </pc:sldChg>
      <pc:sldMasterChg chg="delSldLayout">
        <pc:chgData name="farouk abu hassanain" userId="319a4f4791f24b01" providerId="LiveId" clId="{1BED27EC-6775-4120-85F1-7A6575616F1F}" dt="2020-04-03T11:32:58.081" v="1937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1BED27EC-6775-4120-85F1-7A6575616F1F}" dt="2020-04-03T09:26:51.402" v="325" actId="47"/>
          <pc:sldLayoutMkLst>
            <pc:docMk/>
            <pc:sldMasterMk cId="0" sldId="2147483648"/>
            <pc:sldLayoutMk cId="3547174309" sldId="2147484625"/>
          </pc:sldLayoutMkLst>
        </pc:sldLayoutChg>
        <pc:sldLayoutChg chg="del">
          <pc:chgData name="farouk abu hassanain" userId="319a4f4791f24b01" providerId="LiveId" clId="{1BED27EC-6775-4120-85F1-7A6575616F1F}" dt="2020-04-03T11:32:58.081" v="1937" actId="47"/>
          <pc:sldLayoutMkLst>
            <pc:docMk/>
            <pc:sldMasterMk cId="0" sldId="2147483648"/>
            <pc:sldLayoutMk cId="539875097" sldId="2147484626"/>
          </pc:sldLayoutMkLst>
        </pc:sldLayoutChg>
        <pc:sldLayoutChg chg="del">
          <pc:chgData name="farouk abu hassanain" userId="319a4f4791f24b01" providerId="LiveId" clId="{1BED27EC-6775-4120-85F1-7A6575616F1F}" dt="2020-04-03T11:14:59.549" v="1649" actId="47"/>
          <pc:sldLayoutMkLst>
            <pc:docMk/>
            <pc:sldMasterMk cId="0" sldId="2147483648"/>
            <pc:sldLayoutMk cId="2116476303" sldId="2147484627"/>
          </pc:sldLayoutMkLst>
        </pc:sldLayoutChg>
        <pc:sldLayoutChg chg="del">
          <pc:chgData name="farouk abu hassanain" userId="319a4f4791f24b01" providerId="LiveId" clId="{1BED27EC-6775-4120-85F1-7A6575616F1F}" dt="2020-04-03T11:16:49.764" v="1664" actId="47"/>
          <pc:sldLayoutMkLst>
            <pc:docMk/>
            <pc:sldMasterMk cId="0" sldId="2147483648"/>
            <pc:sldLayoutMk cId="273847006" sldId="2147484628"/>
          </pc:sldLayoutMkLst>
        </pc:sldLayoutChg>
      </pc:sldMasterChg>
    </pc:docChg>
  </pc:docChgLst>
  <pc:docChgLst>
    <pc:chgData name="farouk abu hassanain" userId="319a4f4791f24b01" providerId="LiveId" clId="{6DD8BECE-462E-4249-BE74-7C898CCF74C5}"/>
    <pc:docChg chg="undo custSel addSld delSld modSld sldOrd">
      <pc:chgData name="farouk abu hassanain" userId="319a4f4791f24b01" providerId="LiveId" clId="{6DD8BECE-462E-4249-BE74-7C898CCF74C5}" dt="2020-03-31T17:22:27.422" v="3261"/>
      <pc:docMkLst>
        <pc:docMk/>
      </pc:docMkLst>
      <pc:sldChg chg="add">
        <pc:chgData name="farouk abu hassanain" userId="319a4f4791f24b01" providerId="LiveId" clId="{6DD8BECE-462E-4249-BE74-7C898CCF74C5}" dt="2020-03-31T17:22:27.422" v="3261"/>
        <pc:sldMkLst>
          <pc:docMk/>
          <pc:sldMk cId="0" sldId="263"/>
        </pc:sldMkLst>
      </pc:sldChg>
      <pc:sldChg chg="add">
        <pc:chgData name="farouk abu hassanain" userId="319a4f4791f24b01" providerId="LiveId" clId="{6DD8BECE-462E-4249-BE74-7C898CCF74C5}" dt="2020-03-31T17:22:27.422" v="3261"/>
        <pc:sldMkLst>
          <pc:docMk/>
          <pc:sldMk cId="0" sldId="272"/>
        </pc:sldMkLst>
      </pc:sldChg>
      <pc:sldChg chg="add">
        <pc:chgData name="farouk abu hassanain" userId="319a4f4791f24b01" providerId="LiveId" clId="{6DD8BECE-462E-4249-BE74-7C898CCF74C5}" dt="2020-03-31T17:22:27.422" v="3261"/>
        <pc:sldMkLst>
          <pc:docMk/>
          <pc:sldMk cId="0" sldId="297"/>
        </pc:sldMkLst>
      </pc:sldChg>
      <pc:sldChg chg="add del">
        <pc:chgData name="farouk abu hassanain" userId="319a4f4791f24b01" providerId="LiveId" clId="{6DD8BECE-462E-4249-BE74-7C898CCF74C5}" dt="2020-03-31T12:36:56.545" v="937" actId="47"/>
        <pc:sldMkLst>
          <pc:docMk/>
          <pc:sldMk cId="3838314428" sldId="305"/>
        </pc:sldMkLst>
      </pc:sldChg>
      <pc:sldChg chg="addSp delSp modSp add del">
        <pc:chgData name="farouk abu hassanain" userId="319a4f4791f24b01" providerId="LiveId" clId="{6DD8BECE-462E-4249-BE74-7C898CCF74C5}" dt="2020-03-31T13:00:44.639" v="1439" actId="47"/>
        <pc:sldMkLst>
          <pc:docMk/>
          <pc:sldMk cId="2164634695" sldId="306"/>
        </pc:sldMkLst>
        <pc:grpChg chg="add del mod">
          <ac:chgData name="farouk abu hassanain" userId="319a4f4791f24b01" providerId="LiveId" clId="{6DD8BECE-462E-4249-BE74-7C898CCF74C5}" dt="2020-03-31T12:51:26.160" v="1080" actId="21"/>
          <ac:grpSpMkLst>
            <pc:docMk/>
            <pc:sldMk cId="2164634695" sldId="306"/>
            <ac:grpSpMk id="5" creationId="{4AAE75F6-F7C5-4098-9012-0CB667F75F90}"/>
          </ac:grpSpMkLst>
        </pc:grpChg>
        <pc:grpChg chg="add del mod">
          <ac:chgData name="farouk abu hassanain" userId="319a4f4791f24b01" providerId="LiveId" clId="{6DD8BECE-462E-4249-BE74-7C898CCF74C5}" dt="2020-03-31T12:16:20.599" v="464" actId="21"/>
          <ac:grpSpMkLst>
            <pc:docMk/>
            <pc:sldMk cId="2164634695" sldId="306"/>
            <ac:grpSpMk id="22" creationId="{5499EBE6-C717-49B3-AE39-3C264D859D09}"/>
          </ac:grpSpMkLst>
        </pc:grpChg>
      </pc:sldChg>
      <pc:sldChg chg="addSp delSp modSp add del">
        <pc:chgData name="farouk abu hassanain" userId="319a4f4791f24b01" providerId="LiveId" clId="{6DD8BECE-462E-4249-BE74-7C898CCF74C5}" dt="2020-03-31T16:26:12.605" v="2614" actId="47"/>
        <pc:sldMkLst>
          <pc:docMk/>
          <pc:sldMk cId="801870599" sldId="308"/>
        </pc:sldMkLst>
        <pc:spChg chg="mod">
          <ac:chgData name="farouk abu hassanain" userId="319a4f4791f24b01" providerId="LiveId" clId="{6DD8BECE-462E-4249-BE74-7C898CCF74C5}" dt="2020-03-31T13:13:34.394" v="1500" actId="1076"/>
          <ac:spMkLst>
            <pc:docMk/>
            <pc:sldMk cId="801870599" sldId="308"/>
            <ac:spMk id="2" creationId="{00000000-0000-0000-0000-000000000000}"/>
          </ac:spMkLst>
        </pc:spChg>
        <pc:spChg chg="del mod topLvl">
          <ac:chgData name="farouk abu hassanain" userId="319a4f4791f24b01" providerId="LiveId" clId="{6DD8BECE-462E-4249-BE74-7C898CCF74C5}" dt="2020-03-31T13:14:57.818" v="1513" actId="478"/>
          <ac:spMkLst>
            <pc:docMk/>
            <pc:sldMk cId="801870599" sldId="308"/>
            <ac:spMk id="10" creationId="{1453AF22-5C9D-432F-A440-5F0FD48367B8}"/>
          </ac:spMkLst>
        </pc:spChg>
        <pc:spChg chg="del mod topLvl">
          <ac:chgData name="farouk abu hassanain" userId="319a4f4791f24b01" providerId="LiveId" clId="{6DD8BECE-462E-4249-BE74-7C898CCF74C5}" dt="2020-03-31T13:14:57.818" v="1513" actId="478"/>
          <ac:spMkLst>
            <pc:docMk/>
            <pc:sldMk cId="801870599" sldId="308"/>
            <ac:spMk id="11" creationId="{E29C0874-A24D-40AB-B9F5-9418F9AA3C95}"/>
          </ac:spMkLst>
        </pc:spChg>
        <pc:spChg chg="del mod topLvl">
          <ac:chgData name="farouk abu hassanain" userId="319a4f4791f24b01" providerId="LiveId" clId="{6DD8BECE-462E-4249-BE74-7C898CCF74C5}" dt="2020-03-31T13:14:57.818" v="1513" actId="478"/>
          <ac:spMkLst>
            <pc:docMk/>
            <pc:sldMk cId="801870599" sldId="308"/>
            <ac:spMk id="12" creationId="{52CE2B32-82BC-4024-AD1F-8FBBC7E495D8}"/>
          </ac:spMkLst>
        </pc:spChg>
        <pc:spChg chg="del mod topLvl">
          <ac:chgData name="farouk abu hassanain" userId="319a4f4791f24b01" providerId="LiveId" clId="{6DD8BECE-462E-4249-BE74-7C898CCF74C5}" dt="2020-03-31T13:14:57.818" v="1513" actId="478"/>
          <ac:spMkLst>
            <pc:docMk/>
            <pc:sldMk cId="801870599" sldId="308"/>
            <ac:spMk id="13" creationId="{88108BAF-C50C-4D50-9736-DB256B665DF9}"/>
          </ac:spMkLst>
        </pc:spChg>
        <pc:spChg chg="del mod topLvl">
          <ac:chgData name="farouk abu hassanain" userId="319a4f4791f24b01" providerId="LiveId" clId="{6DD8BECE-462E-4249-BE74-7C898CCF74C5}" dt="2020-03-31T13:15:05.964" v="1514" actId="478"/>
          <ac:spMkLst>
            <pc:docMk/>
            <pc:sldMk cId="801870599" sldId="308"/>
            <ac:spMk id="14" creationId="{E72E1683-2CD9-4372-BB63-BEF004B64E8E}"/>
          </ac:spMkLst>
        </pc:spChg>
        <pc:spChg chg="del mod topLvl">
          <ac:chgData name="farouk abu hassanain" userId="319a4f4791f24b01" providerId="LiveId" clId="{6DD8BECE-462E-4249-BE74-7C898CCF74C5}" dt="2020-03-31T13:15:05.964" v="1514" actId="478"/>
          <ac:spMkLst>
            <pc:docMk/>
            <pc:sldMk cId="801870599" sldId="308"/>
            <ac:spMk id="15" creationId="{83B73B10-0E55-4F72-90D5-32A59EBEBC9D}"/>
          </ac:spMkLst>
        </pc:spChg>
        <pc:spChg chg="del mod topLvl">
          <ac:chgData name="farouk abu hassanain" userId="319a4f4791f24b01" providerId="LiveId" clId="{6DD8BECE-462E-4249-BE74-7C898CCF74C5}" dt="2020-03-31T13:15:05.964" v="1514" actId="478"/>
          <ac:spMkLst>
            <pc:docMk/>
            <pc:sldMk cId="801870599" sldId="308"/>
            <ac:spMk id="16" creationId="{5D7DA2FB-A9B9-499E-858B-5143CBADE0CA}"/>
          </ac:spMkLst>
        </pc:spChg>
        <pc:spChg chg="del mod topLvl">
          <ac:chgData name="farouk abu hassanain" userId="319a4f4791f24b01" providerId="LiveId" clId="{6DD8BECE-462E-4249-BE74-7C898CCF74C5}" dt="2020-03-31T13:15:05.964" v="1514" actId="478"/>
          <ac:spMkLst>
            <pc:docMk/>
            <pc:sldMk cId="801870599" sldId="308"/>
            <ac:spMk id="17" creationId="{2EDE9631-3513-4E3F-AFD0-3012EA1FA5DD}"/>
          </ac:spMkLst>
        </pc:spChg>
        <pc:spChg chg="mod topLvl">
          <ac:chgData name="farouk abu hassanain" userId="319a4f4791f24b01" providerId="LiveId" clId="{6DD8BECE-462E-4249-BE74-7C898CCF74C5}" dt="2020-03-31T13:17:37.346" v="1592" actId="164"/>
          <ac:spMkLst>
            <pc:docMk/>
            <pc:sldMk cId="801870599" sldId="308"/>
            <ac:spMk id="18" creationId="{0ED826DC-6DD2-4477-8077-0A83549F243F}"/>
          </ac:spMkLst>
        </pc:spChg>
        <pc:spChg chg="mod topLvl">
          <ac:chgData name="farouk abu hassanain" userId="319a4f4791f24b01" providerId="LiveId" clId="{6DD8BECE-462E-4249-BE74-7C898CCF74C5}" dt="2020-03-31T13:17:37.346" v="1592" actId="164"/>
          <ac:spMkLst>
            <pc:docMk/>
            <pc:sldMk cId="801870599" sldId="308"/>
            <ac:spMk id="19" creationId="{6B80E030-87A9-48B0-9877-BE3E690F989A}"/>
          </ac:spMkLst>
        </pc:spChg>
        <pc:spChg chg="mod topLvl">
          <ac:chgData name="farouk abu hassanain" userId="319a4f4791f24b01" providerId="LiveId" clId="{6DD8BECE-462E-4249-BE74-7C898CCF74C5}" dt="2020-03-31T13:17:37.346" v="1592" actId="164"/>
          <ac:spMkLst>
            <pc:docMk/>
            <pc:sldMk cId="801870599" sldId="308"/>
            <ac:spMk id="20" creationId="{3896BD8B-2502-4EA7-A178-AA555D38BDFF}"/>
          </ac:spMkLst>
        </pc:spChg>
        <pc:spChg chg="mod topLvl">
          <ac:chgData name="farouk abu hassanain" userId="319a4f4791f24b01" providerId="LiveId" clId="{6DD8BECE-462E-4249-BE74-7C898CCF74C5}" dt="2020-03-31T13:17:45.380" v="1593" actId="164"/>
          <ac:spMkLst>
            <pc:docMk/>
            <pc:sldMk cId="801870599" sldId="308"/>
            <ac:spMk id="21" creationId="{BFF66479-DCF2-4B09-890C-92A19972A927}"/>
          </ac:spMkLst>
        </pc:spChg>
        <pc:spChg chg="mod topLvl">
          <ac:chgData name="farouk abu hassanain" userId="319a4f4791f24b01" providerId="LiveId" clId="{6DD8BECE-462E-4249-BE74-7C898CCF74C5}" dt="2020-03-31T13:17:45.380" v="1593" actId="164"/>
          <ac:spMkLst>
            <pc:docMk/>
            <pc:sldMk cId="801870599" sldId="308"/>
            <ac:spMk id="22" creationId="{763E3B3E-03D3-4AFE-B4E5-C8EA24BB78CB}"/>
          </ac:spMkLst>
        </pc:spChg>
        <pc:spChg chg="mod topLvl">
          <ac:chgData name="farouk abu hassanain" userId="319a4f4791f24b01" providerId="LiveId" clId="{6DD8BECE-462E-4249-BE74-7C898CCF74C5}" dt="2020-03-31T13:17:45.380" v="1593" actId="164"/>
          <ac:spMkLst>
            <pc:docMk/>
            <pc:sldMk cId="801870599" sldId="308"/>
            <ac:spMk id="23" creationId="{656019D9-E75A-4EC1-A696-1940EEEB73AF}"/>
          </ac:spMkLst>
        </pc:spChg>
        <pc:spChg chg="mod topLvl">
          <ac:chgData name="farouk abu hassanain" userId="319a4f4791f24b01" providerId="LiveId" clId="{6DD8BECE-462E-4249-BE74-7C898CCF74C5}" dt="2020-03-31T13:17:49.434" v="1594" actId="164"/>
          <ac:spMkLst>
            <pc:docMk/>
            <pc:sldMk cId="801870599" sldId="308"/>
            <ac:spMk id="24" creationId="{C5C7AE00-1CFD-478D-B65C-776A7A353E6E}"/>
          </ac:spMkLst>
        </pc:spChg>
        <pc:spChg chg="mod topLvl">
          <ac:chgData name="farouk abu hassanain" userId="319a4f4791f24b01" providerId="LiveId" clId="{6DD8BECE-462E-4249-BE74-7C898CCF74C5}" dt="2020-03-31T13:17:49.434" v="1594" actId="164"/>
          <ac:spMkLst>
            <pc:docMk/>
            <pc:sldMk cId="801870599" sldId="308"/>
            <ac:spMk id="25" creationId="{BACCA698-E8D3-49C3-B745-615D4CFEEFE2}"/>
          </ac:spMkLst>
        </pc:spChg>
        <pc:spChg chg="mod topLvl">
          <ac:chgData name="farouk abu hassanain" userId="319a4f4791f24b01" providerId="LiveId" clId="{6DD8BECE-462E-4249-BE74-7C898CCF74C5}" dt="2020-03-31T13:17:49.434" v="1594" actId="164"/>
          <ac:spMkLst>
            <pc:docMk/>
            <pc:sldMk cId="801870599" sldId="308"/>
            <ac:spMk id="26" creationId="{05F51B23-6976-4660-A89A-523F7A5CFF07}"/>
          </ac:spMkLst>
        </pc:spChg>
        <pc:spChg chg="mod topLvl">
          <ac:chgData name="farouk abu hassanain" userId="319a4f4791f24b01" providerId="LiveId" clId="{6DD8BECE-462E-4249-BE74-7C898CCF74C5}" dt="2020-03-31T13:17:52.883" v="1595" actId="164"/>
          <ac:spMkLst>
            <pc:docMk/>
            <pc:sldMk cId="801870599" sldId="308"/>
            <ac:spMk id="27" creationId="{45DB9C85-6426-4D10-A07E-3BAF87121B90}"/>
          </ac:spMkLst>
        </pc:spChg>
        <pc:spChg chg="mod topLvl">
          <ac:chgData name="farouk abu hassanain" userId="319a4f4791f24b01" providerId="LiveId" clId="{6DD8BECE-462E-4249-BE74-7C898CCF74C5}" dt="2020-03-31T13:17:52.883" v="1595" actId="164"/>
          <ac:spMkLst>
            <pc:docMk/>
            <pc:sldMk cId="801870599" sldId="308"/>
            <ac:spMk id="28" creationId="{588643DD-3B09-4B55-9DFD-8EAC2F266064}"/>
          </ac:spMkLst>
        </pc:spChg>
        <pc:spChg chg="mod topLvl">
          <ac:chgData name="farouk abu hassanain" userId="319a4f4791f24b01" providerId="LiveId" clId="{6DD8BECE-462E-4249-BE74-7C898CCF74C5}" dt="2020-03-31T13:17:52.883" v="1595" actId="164"/>
          <ac:spMkLst>
            <pc:docMk/>
            <pc:sldMk cId="801870599" sldId="308"/>
            <ac:spMk id="29" creationId="{823CBF24-95EC-473E-AD75-52129C95E10F}"/>
          </ac:spMkLst>
        </pc:spChg>
        <pc:spChg chg="mod topLvl">
          <ac:chgData name="farouk abu hassanain" userId="319a4f4791f24b01" providerId="LiveId" clId="{6DD8BECE-462E-4249-BE74-7C898CCF74C5}" dt="2020-03-31T13:17:56.644" v="1596" actId="164"/>
          <ac:spMkLst>
            <pc:docMk/>
            <pc:sldMk cId="801870599" sldId="308"/>
            <ac:spMk id="31" creationId="{57FD8119-A0E1-4081-A35D-CF257A0D9569}"/>
          </ac:spMkLst>
        </pc:spChg>
        <pc:spChg chg="mod topLvl">
          <ac:chgData name="farouk abu hassanain" userId="319a4f4791f24b01" providerId="LiveId" clId="{6DD8BECE-462E-4249-BE74-7C898CCF74C5}" dt="2020-03-31T13:17:56.644" v="1596" actId="164"/>
          <ac:spMkLst>
            <pc:docMk/>
            <pc:sldMk cId="801870599" sldId="308"/>
            <ac:spMk id="32" creationId="{8D11F787-710D-4BCA-8CC5-550D43C16871}"/>
          </ac:spMkLst>
        </pc:spChg>
        <pc:spChg chg="mod topLvl">
          <ac:chgData name="farouk abu hassanain" userId="319a4f4791f24b01" providerId="LiveId" clId="{6DD8BECE-462E-4249-BE74-7C898CCF74C5}" dt="2020-03-31T13:17:56.644" v="1596" actId="164"/>
          <ac:spMkLst>
            <pc:docMk/>
            <pc:sldMk cId="801870599" sldId="308"/>
            <ac:spMk id="33" creationId="{41F834B2-E4E4-43CE-A045-3549094D48C8}"/>
          </ac:spMkLst>
        </pc:spChg>
        <pc:spChg chg="add del mod">
          <ac:chgData name="farouk abu hassanain" userId="319a4f4791f24b01" providerId="LiveId" clId="{6DD8BECE-462E-4249-BE74-7C898CCF74C5}" dt="2020-03-31T13:18:36.600" v="1600" actId="767"/>
          <ac:spMkLst>
            <pc:docMk/>
            <pc:sldMk cId="801870599" sldId="308"/>
            <ac:spMk id="38" creationId="{DDA1D828-2466-4B25-A1A6-C1B460D8204E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39" creationId="{C3A39306-E663-499B-B426-733DC5ACA915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40" creationId="{071BFD70-C635-4A38-9B01-1A7CC54ED502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41" creationId="{77C06877-4C0B-4407-8A3B-45D379D6BA56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42" creationId="{27B4FEC6-7FD3-4DBD-BB2F-E7FAEF7D673E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43" creationId="{1F14438B-C559-425D-A446-7BB93B23DEA1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44" creationId="{E52B8D91-5F20-4FD3-BFAA-69A89217C5FB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45" creationId="{F480A0B0-C467-45D2-B93F-5EA5A28542A1}"/>
          </ac:spMkLst>
        </pc:spChg>
        <pc:spChg chg="add del mod">
          <ac:chgData name="farouk abu hassanain" userId="319a4f4791f24b01" providerId="LiveId" clId="{6DD8BECE-462E-4249-BE74-7C898CCF74C5}" dt="2020-03-31T16:10:58.958" v="2162" actId="478"/>
          <ac:spMkLst>
            <pc:docMk/>
            <pc:sldMk cId="801870599" sldId="308"/>
            <ac:spMk id="46" creationId="{EAC8C951-8EBA-4F8B-99C1-AF1746C14064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47" creationId="{F5381EF3-CB72-465C-8F8C-D6D3F7050732}"/>
          </ac:spMkLst>
        </pc:spChg>
        <pc:spChg chg="add mod">
          <ac:chgData name="farouk abu hassanain" userId="319a4f4791f24b01" providerId="LiveId" clId="{6DD8BECE-462E-4249-BE74-7C898CCF74C5}" dt="2020-03-31T15:43:45.534" v="1900" actId="571"/>
          <ac:spMkLst>
            <pc:docMk/>
            <pc:sldMk cId="801870599" sldId="308"/>
            <ac:spMk id="48" creationId="{EA3010FC-92B9-433F-BEF6-5EBC55286763}"/>
          </ac:spMkLst>
        </pc:spChg>
        <pc:spChg chg="add mod">
          <ac:chgData name="farouk abu hassanain" userId="319a4f4791f24b01" providerId="LiveId" clId="{6DD8BECE-462E-4249-BE74-7C898CCF74C5}" dt="2020-03-31T15:43:45.534" v="1900" actId="571"/>
          <ac:spMkLst>
            <pc:docMk/>
            <pc:sldMk cId="801870599" sldId="308"/>
            <ac:spMk id="49" creationId="{8303776C-598A-4CA1-BB3B-BB08B9A02880}"/>
          </ac:spMkLst>
        </pc:spChg>
        <pc:spChg chg="add mod">
          <ac:chgData name="farouk abu hassanain" userId="319a4f4791f24b01" providerId="LiveId" clId="{6DD8BECE-462E-4249-BE74-7C898CCF74C5}" dt="2020-03-31T15:43:45.534" v="1900" actId="571"/>
          <ac:spMkLst>
            <pc:docMk/>
            <pc:sldMk cId="801870599" sldId="308"/>
            <ac:spMk id="50" creationId="{49955CCD-7E7B-426D-924C-05891C9A805B}"/>
          </ac:spMkLst>
        </pc:spChg>
        <pc:spChg chg="add mod">
          <ac:chgData name="farouk abu hassanain" userId="319a4f4791f24b01" providerId="LiveId" clId="{6DD8BECE-462E-4249-BE74-7C898CCF74C5}" dt="2020-03-31T15:43:54.103" v="1902" actId="571"/>
          <ac:spMkLst>
            <pc:docMk/>
            <pc:sldMk cId="801870599" sldId="308"/>
            <ac:spMk id="51" creationId="{B9E9CD6D-4B4F-4A89-836D-5F8B375B51D0}"/>
          </ac:spMkLst>
        </pc:spChg>
        <pc:spChg chg="add mod">
          <ac:chgData name="farouk abu hassanain" userId="319a4f4791f24b01" providerId="LiveId" clId="{6DD8BECE-462E-4249-BE74-7C898CCF74C5}" dt="2020-03-31T15:43:54.103" v="1902" actId="571"/>
          <ac:spMkLst>
            <pc:docMk/>
            <pc:sldMk cId="801870599" sldId="308"/>
            <ac:spMk id="52" creationId="{A72D3AA0-4522-4057-8B32-193C75505DD2}"/>
          </ac:spMkLst>
        </pc:spChg>
        <pc:spChg chg="add mod">
          <ac:chgData name="farouk abu hassanain" userId="319a4f4791f24b01" providerId="LiveId" clId="{6DD8BECE-462E-4249-BE74-7C898CCF74C5}" dt="2020-03-31T15:43:54.103" v="1902" actId="571"/>
          <ac:spMkLst>
            <pc:docMk/>
            <pc:sldMk cId="801870599" sldId="308"/>
            <ac:spMk id="53" creationId="{BE8795B1-D864-4EBA-8A82-A3807AB4DEE7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54" creationId="{8188F083-8986-4C5F-9137-51E16B39F3F2}"/>
          </ac:spMkLst>
        </pc:spChg>
        <pc:spChg chg="add del mod">
          <ac:chgData name="farouk abu hassanain" userId="319a4f4791f24b01" providerId="LiveId" clId="{6DD8BECE-462E-4249-BE74-7C898CCF74C5}" dt="2020-03-31T16:11:27.680" v="2213" actId="478"/>
          <ac:spMkLst>
            <pc:docMk/>
            <pc:sldMk cId="801870599" sldId="308"/>
            <ac:spMk id="55" creationId="{B8708F93-E7FB-446C-841E-CB431A656EF4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56" creationId="{27D81CDA-D50A-4596-B3BF-4E3EAEAAF18C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57" creationId="{38E5F42C-6488-4478-ACC4-CA40F1D0AF4F}"/>
          </ac:spMkLst>
        </pc:spChg>
        <pc:spChg chg="add del mod">
          <ac:chgData name="farouk abu hassanain" userId="319a4f4791f24b01" providerId="LiveId" clId="{6DD8BECE-462E-4249-BE74-7C898CCF74C5}" dt="2020-03-31T16:11:49.491" v="2268" actId="478"/>
          <ac:spMkLst>
            <pc:docMk/>
            <pc:sldMk cId="801870599" sldId="308"/>
            <ac:spMk id="58" creationId="{04ED7482-4EDD-497D-B37C-0737F6659373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59" creationId="{EFC3F6B9-5BE2-407C-9F3E-A438AEF1F6E1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60" creationId="{E83D6BBB-1CE5-4EEA-A4BF-6531A994E653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61" creationId="{D07A9948-F87C-477D-BFB6-7D656ABFFD0F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62" creationId="{7D5C6DF6-FF82-482C-ABDE-5B036568FFB1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63" creationId="{856F6A4F-0EBB-4BED-8A27-11EBB9F4E1A0}"/>
          </ac:spMkLst>
        </pc:spChg>
        <pc:spChg chg="add mod">
          <ac:chgData name="farouk abu hassanain" userId="319a4f4791f24b01" providerId="LiveId" clId="{6DD8BECE-462E-4249-BE74-7C898CCF74C5}" dt="2020-03-31T16:22:55.482" v="2484" actId="164"/>
          <ac:spMkLst>
            <pc:docMk/>
            <pc:sldMk cId="801870599" sldId="308"/>
            <ac:spMk id="64" creationId="{8962D6DD-2596-4CC2-981F-315B84E30CB6}"/>
          </ac:spMkLst>
        </pc:spChg>
        <pc:spChg chg="add del mod">
          <ac:chgData name="farouk abu hassanain" userId="319a4f4791f24b01" providerId="LiveId" clId="{6DD8BECE-462E-4249-BE74-7C898CCF74C5}" dt="2020-03-31T16:22:50.682" v="2483" actId="478"/>
          <ac:spMkLst>
            <pc:docMk/>
            <pc:sldMk cId="801870599" sldId="308"/>
            <ac:spMk id="65" creationId="{5160FCA7-68C6-4BB4-9BD8-FCE1C44481C2}"/>
          </ac:spMkLst>
        </pc:spChg>
        <pc:grpChg chg="add mod">
          <ac:chgData name="farouk abu hassanain" userId="319a4f4791f24b01" providerId="LiveId" clId="{6DD8BECE-462E-4249-BE74-7C898CCF74C5}" dt="2020-03-31T16:22:55.482" v="2484" actId="164"/>
          <ac:grpSpMkLst>
            <pc:docMk/>
            <pc:sldMk cId="801870599" sldId="308"/>
            <ac:grpSpMk id="3" creationId="{23E7345E-BE63-4CD7-B15F-168F348DE4D7}"/>
          </ac:grpSpMkLst>
        </pc:grpChg>
        <pc:grpChg chg="add del mod">
          <ac:chgData name="farouk abu hassanain" userId="319a4f4791f24b01" providerId="LiveId" clId="{6DD8BECE-462E-4249-BE74-7C898CCF74C5}" dt="2020-03-31T13:14:50.731" v="1512" actId="165"/>
          <ac:grpSpMkLst>
            <pc:docMk/>
            <pc:sldMk cId="801870599" sldId="308"/>
            <ac:grpSpMk id="4" creationId="{65883046-F54E-4F1A-A2EE-CA5F1A7E4626}"/>
          </ac:grpSpMkLst>
        </pc:grpChg>
        <pc:grpChg chg="del mod topLvl">
          <ac:chgData name="farouk abu hassanain" userId="319a4f4791f24b01" providerId="LiveId" clId="{6DD8BECE-462E-4249-BE74-7C898CCF74C5}" dt="2020-03-31T13:16:47.484" v="1524" actId="165"/>
          <ac:grpSpMkLst>
            <pc:docMk/>
            <pc:sldMk cId="801870599" sldId="308"/>
            <ac:grpSpMk id="6" creationId="{73F010A3-CE7C-4441-86D1-C069590228D2}"/>
          </ac:grpSpMkLst>
        </pc:grpChg>
        <pc:grpChg chg="del mod topLvl">
          <ac:chgData name="farouk abu hassanain" userId="319a4f4791f24b01" providerId="LiveId" clId="{6DD8BECE-462E-4249-BE74-7C898CCF74C5}" dt="2020-03-31T13:16:47.484" v="1524" actId="165"/>
          <ac:grpSpMkLst>
            <pc:docMk/>
            <pc:sldMk cId="801870599" sldId="308"/>
            <ac:grpSpMk id="7" creationId="{6198EE12-5DFD-4579-AFD9-D05E47EA4C6B}"/>
          </ac:grpSpMkLst>
        </pc:grpChg>
        <pc:grpChg chg="del mod topLvl">
          <ac:chgData name="farouk abu hassanain" userId="319a4f4791f24b01" providerId="LiveId" clId="{6DD8BECE-462E-4249-BE74-7C898CCF74C5}" dt="2020-03-31T13:16:47.484" v="1524" actId="165"/>
          <ac:grpSpMkLst>
            <pc:docMk/>
            <pc:sldMk cId="801870599" sldId="308"/>
            <ac:grpSpMk id="8" creationId="{050E2027-3D02-4A63-B074-A09DA6AD5594}"/>
          </ac:grpSpMkLst>
        </pc:grpChg>
        <pc:grpChg chg="del mod topLvl">
          <ac:chgData name="farouk abu hassanain" userId="319a4f4791f24b01" providerId="LiveId" clId="{6DD8BECE-462E-4249-BE74-7C898CCF74C5}" dt="2020-03-31T13:16:47.484" v="1524" actId="165"/>
          <ac:grpSpMkLst>
            <pc:docMk/>
            <pc:sldMk cId="801870599" sldId="308"/>
            <ac:grpSpMk id="9" creationId="{3AEB512A-6A25-48BC-B77C-40AD77F620F4}"/>
          </ac:grpSpMkLst>
        </pc:grpChg>
        <pc:grpChg chg="add del mod">
          <ac:chgData name="farouk abu hassanain" userId="319a4f4791f24b01" providerId="LiveId" clId="{6DD8BECE-462E-4249-BE74-7C898CCF74C5}" dt="2020-03-31T13:16:13.264" v="1520" actId="165"/>
          <ac:grpSpMkLst>
            <pc:docMk/>
            <pc:sldMk cId="801870599" sldId="308"/>
            <ac:grpSpMk id="30" creationId="{34B6E707-E9E8-46BC-834D-EA14CA4078BC}"/>
          </ac:grpSpMkLst>
        </pc:grpChg>
        <pc:grpChg chg="add mod">
          <ac:chgData name="farouk abu hassanain" userId="319a4f4791f24b01" providerId="LiveId" clId="{6DD8BECE-462E-4249-BE74-7C898CCF74C5}" dt="2020-03-31T16:22:55.482" v="2484" actId="164"/>
          <ac:grpSpMkLst>
            <pc:docMk/>
            <pc:sldMk cId="801870599" sldId="308"/>
            <ac:grpSpMk id="34" creationId="{18F47E2D-F179-4353-9D1F-CF9601C2FA94}"/>
          </ac:grpSpMkLst>
        </pc:grpChg>
        <pc:grpChg chg="add mod">
          <ac:chgData name="farouk abu hassanain" userId="319a4f4791f24b01" providerId="LiveId" clId="{6DD8BECE-462E-4249-BE74-7C898CCF74C5}" dt="2020-03-31T16:22:55.482" v="2484" actId="164"/>
          <ac:grpSpMkLst>
            <pc:docMk/>
            <pc:sldMk cId="801870599" sldId="308"/>
            <ac:grpSpMk id="35" creationId="{878CE502-A871-47E7-8791-16F996ABCC20}"/>
          </ac:grpSpMkLst>
        </pc:grpChg>
        <pc:grpChg chg="add mod">
          <ac:chgData name="farouk abu hassanain" userId="319a4f4791f24b01" providerId="LiveId" clId="{6DD8BECE-462E-4249-BE74-7C898CCF74C5}" dt="2020-03-31T16:22:55.482" v="2484" actId="164"/>
          <ac:grpSpMkLst>
            <pc:docMk/>
            <pc:sldMk cId="801870599" sldId="308"/>
            <ac:grpSpMk id="36" creationId="{B0F05E3C-90DB-4701-A216-2D63B69F77B9}"/>
          </ac:grpSpMkLst>
        </pc:grpChg>
        <pc:grpChg chg="add mod">
          <ac:chgData name="farouk abu hassanain" userId="319a4f4791f24b01" providerId="LiveId" clId="{6DD8BECE-462E-4249-BE74-7C898CCF74C5}" dt="2020-03-31T16:22:55.482" v="2484" actId="164"/>
          <ac:grpSpMkLst>
            <pc:docMk/>
            <pc:sldMk cId="801870599" sldId="308"/>
            <ac:grpSpMk id="37" creationId="{636671DD-1C68-4004-AFB9-9BBACB675623}"/>
          </ac:grpSpMkLst>
        </pc:grpChg>
        <pc:grpChg chg="add mod">
          <ac:chgData name="farouk abu hassanain" userId="319a4f4791f24b01" providerId="LiveId" clId="{6DD8BECE-462E-4249-BE74-7C898CCF74C5}" dt="2020-03-31T16:22:55.482" v="2484" actId="164"/>
          <ac:grpSpMkLst>
            <pc:docMk/>
            <pc:sldMk cId="801870599" sldId="308"/>
            <ac:grpSpMk id="66" creationId="{7194107A-4DED-4EDD-B201-618750248425}"/>
          </ac:grpSpMkLst>
        </pc:grpChg>
        <pc:picChg chg="del mod">
          <ac:chgData name="farouk abu hassanain" userId="319a4f4791f24b01" providerId="LiveId" clId="{6DD8BECE-462E-4249-BE74-7C898CCF74C5}" dt="2020-03-31T16:22:45.419" v="2481" actId="478"/>
          <ac:picMkLst>
            <pc:docMk/>
            <pc:sldMk cId="801870599" sldId="308"/>
            <ac:picMk id="5" creationId="{80230D43-3E14-4B21-81E2-01546FC1E057}"/>
          </ac:picMkLst>
        </pc:picChg>
      </pc:sldChg>
      <pc:sldChg chg="add del">
        <pc:chgData name="farouk abu hassanain" userId="319a4f4791f24b01" providerId="LiveId" clId="{6DD8BECE-462E-4249-BE74-7C898CCF74C5}" dt="2020-03-31T16:40:54.870" v="2684" actId="47"/>
        <pc:sldMkLst>
          <pc:docMk/>
          <pc:sldMk cId="2032929447" sldId="310"/>
        </pc:sldMkLst>
      </pc:sldChg>
      <pc:sldChg chg="add del">
        <pc:chgData name="farouk abu hassanain" userId="319a4f4791f24b01" providerId="LiveId" clId="{6DD8BECE-462E-4249-BE74-7C898CCF74C5}" dt="2020-03-31T16:48:11.343" v="2766" actId="47"/>
        <pc:sldMkLst>
          <pc:docMk/>
          <pc:sldMk cId="3013083315" sldId="311"/>
        </pc:sldMkLst>
      </pc:sldChg>
      <pc:sldChg chg="add del">
        <pc:chgData name="farouk abu hassanain" userId="319a4f4791f24b01" providerId="LiveId" clId="{6DD8BECE-462E-4249-BE74-7C898CCF74C5}" dt="2020-03-31T16:49:57.368" v="2798" actId="47"/>
        <pc:sldMkLst>
          <pc:docMk/>
          <pc:sldMk cId="741323421" sldId="312"/>
        </pc:sldMkLst>
      </pc:sldChg>
      <pc:sldChg chg="add del">
        <pc:chgData name="farouk abu hassanain" userId="319a4f4791f24b01" providerId="LiveId" clId="{6DD8BECE-462E-4249-BE74-7C898CCF74C5}" dt="2020-03-31T16:53:56.440" v="2827" actId="47"/>
        <pc:sldMkLst>
          <pc:docMk/>
          <pc:sldMk cId="742769797" sldId="313"/>
        </pc:sldMkLst>
      </pc:sldChg>
      <pc:sldChg chg="add del">
        <pc:chgData name="farouk abu hassanain" userId="319a4f4791f24b01" providerId="LiveId" clId="{6DD8BECE-462E-4249-BE74-7C898CCF74C5}" dt="2020-03-31T17:00:05.394" v="2875" actId="47"/>
        <pc:sldMkLst>
          <pc:docMk/>
          <pc:sldMk cId="1363253003" sldId="314"/>
        </pc:sldMkLst>
      </pc:sldChg>
      <pc:sldChg chg="modSp add del">
        <pc:chgData name="farouk abu hassanain" userId="319a4f4791f24b01" providerId="LiveId" clId="{6DD8BECE-462E-4249-BE74-7C898CCF74C5}" dt="2020-03-31T17:02:03.861" v="2912" actId="47"/>
        <pc:sldMkLst>
          <pc:docMk/>
          <pc:sldMk cId="1930305742" sldId="315"/>
        </pc:sldMkLst>
        <pc:spChg chg="mod">
          <ac:chgData name="farouk abu hassanain" userId="319a4f4791f24b01" providerId="LiveId" clId="{6DD8BECE-462E-4249-BE74-7C898CCF74C5}" dt="2020-03-31T17:01:20.322" v="2905" actId="6549"/>
          <ac:spMkLst>
            <pc:docMk/>
            <pc:sldMk cId="1930305742" sldId="315"/>
            <ac:spMk id="3" creationId="{00000000-0000-0000-0000-000000000000}"/>
          </ac:spMkLst>
        </pc:spChg>
      </pc:sldChg>
      <pc:sldChg chg="add">
        <pc:chgData name="farouk abu hassanain" userId="319a4f4791f24b01" providerId="LiveId" clId="{6DD8BECE-462E-4249-BE74-7C898CCF74C5}" dt="2020-03-31T17:22:27.422" v="3261"/>
        <pc:sldMkLst>
          <pc:docMk/>
          <pc:sldMk cId="3177439681" sldId="316"/>
        </pc:sldMkLst>
      </pc:sldChg>
      <pc:sldChg chg="add">
        <pc:chgData name="farouk abu hassanain" userId="319a4f4791f24b01" providerId="LiveId" clId="{6DD8BECE-462E-4249-BE74-7C898CCF74C5}" dt="2020-03-31T17:22:27.422" v="3261"/>
        <pc:sldMkLst>
          <pc:docMk/>
          <pc:sldMk cId="1239219987" sldId="317"/>
        </pc:sldMkLst>
      </pc:sldChg>
      <pc:sldChg chg="add">
        <pc:chgData name="farouk abu hassanain" userId="319a4f4791f24b01" providerId="LiveId" clId="{6DD8BECE-462E-4249-BE74-7C898CCF74C5}" dt="2020-03-31T17:22:27.422" v="3261"/>
        <pc:sldMkLst>
          <pc:docMk/>
          <pc:sldMk cId="599692727" sldId="318"/>
        </pc:sldMkLst>
      </pc:sldChg>
      <pc:sldChg chg="add">
        <pc:chgData name="farouk abu hassanain" userId="319a4f4791f24b01" providerId="LiveId" clId="{6DD8BECE-462E-4249-BE74-7C898CCF74C5}" dt="2020-03-31T17:22:27.422" v="3261"/>
        <pc:sldMkLst>
          <pc:docMk/>
          <pc:sldMk cId="908145995" sldId="319"/>
        </pc:sldMkLst>
      </pc:sldChg>
      <pc:sldChg chg="add">
        <pc:chgData name="farouk abu hassanain" userId="319a4f4791f24b01" providerId="LiveId" clId="{6DD8BECE-462E-4249-BE74-7C898CCF74C5}" dt="2020-03-31T17:22:27.422" v="3261"/>
        <pc:sldMkLst>
          <pc:docMk/>
          <pc:sldMk cId="1172717922" sldId="320"/>
        </pc:sldMkLst>
      </pc:sldChg>
      <pc:sldChg chg="add">
        <pc:chgData name="farouk abu hassanain" userId="319a4f4791f24b01" providerId="LiveId" clId="{6DD8BECE-462E-4249-BE74-7C898CCF74C5}" dt="2020-03-31T17:22:27.422" v="3261"/>
        <pc:sldMkLst>
          <pc:docMk/>
          <pc:sldMk cId="1430443595" sldId="322"/>
        </pc:sldMkLst>
      </pc:sldChg>
      <pc:sldChg chg="addSp delSp modSp add del">
        <pc:chgData name="farouk abu hassanain" userId="319a4f4791f24b01" providerId="LiveId" clId="{6DD8BECE-462E-4249-BE74-7C898CCF74C5}" dt="2020-03-31T17:13:16.052" v="3118" actId="47"/>
        <pc:sldMkLst>
          <pc:docMk/>
          <pc:sldMk cId="3197501975" sldId="324"/>
        </pc:sldMkLst>
        <pc:grpChg chg="mod">
          <ac:chgData name="farouk abu hassanain" userId="319a4f4791f24b01" providerId="LiveId" clId="{6DD8BECE-462E-4249-BE74-7C898CCF74C5}" dt="2020-03-31T17:10:08.370" v="2993" actId="18245"/>
          <ac:grpSpMkLst>
            <pc:docMk/>
            <pc:sldMk cId="3197501975" sldId="324"/>
            <ac:grpSpMk id="5" creationId="{58DC0865-0080-49FC-BC12-16545C7E790A}"/>
          </ac:grpSpMkLst>
        </pc:grpChg>
        <pc:graphicFrameChg chg="add del mod">
          <ac:chgData name="farouk abu hassanain" userId="319a4f4791f24b01" providerId="LiveId" clId="{6DD8BECE-462E-4249-BE74-7C898CCF74C5}" dt="2020-03-31T17:09:14.849" v="2984" actId="478"/>
          <ac:graphicFrameMkLst>
            <pc:docMk/>
            <pc:sldMk cId="3197501975" sldId="324"/>
            <ac:graphicFrameMk id="3" creationId="{9FE02CCE-04FF-4111-AA62-4F460ED19236}"/>
          </ac:graphicFrameMkLst>
        </pc:graphicFrameChg>
        <pc:graphicFrameChg chg="add del mod">
          <ac:chgData name="farouk abu hassanain" userId="319a4f4791f24b01" providerId="LiveId" clId="{6DD8BECE-462E-4249-BE74-7C898CCF74C5}" dt="2020-03-31T17:12:06.253" v="3086"/>
          <ac:graphicFrameMkLst>
            <pc:docMk/>
            <pc:sldMk cId="3197501975" sldId="324"/>
            <ac:graphicFrameMk id="4" creationId="{00000000-0000-0000-0000-000000000000}"/>
          </ac:graphicFrameMkLst>
        </pc:graphicFrameChg>
      </pc:sldChg>
      <pc:sldChg chg="add del">
        <pc:chgData name="farouk abu hassanain" userId="319a4f4791f24b01" providerId="LiveId" clId="{6DD8BECE-462E-4249-BE74-7C898CCF74C5}" dt="2020-03-31T17:19:11.025" v="3198" actId="47"/>
        <pc:sldMkLst>
          <pc:docMk/>
          <pc:sldMk cId="2969438652" sldId="327"/>
        </pc:sldMkLst>
      </pc:sldChg>
      <pc:sldChg chg="add del">
        <pc:chgData name="farouk abu hassanain" userId="319a4f4791f24b01" providerId="LiveId" clId="{6DD8BECE-462E-4249-BE74-7C898CCF74C5}" dt="2020-03-31T17:20:49.331" v="3243" actId="47"/>
        <pc:sldMkLst>
          <pc:docMk/>
          <pc:sldMk cId="831506425" sldId="328"/>
        </pc:sldMkLst>
      </pc:sldChg>
      <pc:sldChg chg="add del">
        <pc:chgData name="farouk abu hassanain" userId="319a4f4791f24b01" providerId="LiveId" clId="{6DD8BECE-462E-4249-BE74-7C898CCF74C5}" dt="2020-03-31T17:17:34.618" v="3181" actId="47"/>
        <pc:sldMkLst>
          <pc:docMk/>
          <pc:sldMk cId="0" sldId="330"/>
        </pc:sldMkLst>
      </pc:sldChg>
      <pc:sldChg chg="add">
        <pc:chgData name="farouk abu hassanain" userId="319a4f4791f24b01" providerId="LiveId" clId="{6DD8BECE-462E-4249-BE74-7C898CCF74C5}" dt="2020-03-31T17:22:27.422" v="3261"/>
        <pc:sldMkLst>
          <pc:docMk/>
          <pc:sldMk cId="1502324865" sldId="331"/>
        </pc:sldMkLst>
      </pc:sldChg>
      <pc:sldChg chg="add">
        <pc:chgData name="farouk abu hassanain" userId="319a4f4791f24b01" providerId="LiveId" clId="{6DD8BECE-462E-4249-BE74-7C898CCF74C5}" dt="2020-03-31T17:22:27.422" v="3261"/>
        <pc:sldMkLst>
          <pc:docMk/>
          <pc:sldMk cId="3329605861" sldId="332"/>
        </pc:sldMkLst>
      </pc:sldChg>
      <pc:sldChg chg="addSp delSp modSp">
        <pc:chgData name="farouk abu hassanain" userId="319a4f4791f24b01" providerId="LiveId" clId="{6DD8BECE-462E-4249-BE74-7C898CCF74C5}" dt="2020-03-31T11:46:17.790" v="185" actId="164"/>
        <pc:sldMkLst>
          <pc:docMk/>
          <pc:sldMk cId="447835101" sldId="675"/>
        </pc:sldMkLst>
        <pc:spChg chg="mod">
          <ac:chgData name="farouk abu hassanain" userId="319a4f4791f24b01" providerId="LiveId" clId="{6DD8BECE-462E-4249-BE74-7C898CCF74C5}" dt="2020-03-31T11:37:37.233" v="17" actId="20577"/>
          <ac:spMkLst>
            <pc:docMk/>
            <pc:sldMk cId="447835101" sldId="675"/>
            <ac:spMk id="21" creationId="{F8DAE083-925B-4A57-9207-FF37EF273BB8}"/>
          </ac:spMkLst>
        </pc:spChg>
        <pc:spChg chg="mod">
          <ac:chgData name="farouk abu hassanain" userId="319a4f4791f24b01" providerId="LiveId" clId="{6DD8BECE-462E-4249-BE74-7C898CCF74C5}" dt="2020-03-31T11:39:05.203" v="18"/>
          <ac:spMkLst>
            <pc:docMk/>
            <pc:sldMk cId="447835101" sldId="675"/>
            <ac:spMk id="47" creationId="{86CCC385-1B31-49A2-BD42-B07D29BC97E3}"/>
          </ac:spMkLst>
        </pc:spChg>
        <pc:spChg chg="add del mod">
          <ac:chgData name="farouk abu hassanain" userId="319a4f4791f24b01" providerId="LiveId" clId="{6DD8BECE-462E-4249-BE74-7C898CCF74C5}" dt="2020-03-31T11:43:38.008" v="81" actId="478"/>
          <ac:spMkLst>
            <pc:docMk/>
            <pc:sldMk cId="447835101" sldId="675"/>
            <ac:spMk id="83" creationId="{01686A51-389F-4C26-B588-CAFFEFB31F14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33" creationId="{841FE101-0449-44DE-9670-0DD4E23B5755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34" creationId="{38053098-3941-47C2-8E55-400AA0328C3C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35" creationId="{634DC0BE-E0BE-4931-9DDC-F5BB485F7963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36" creationId="{B4E52DDA-1717-4CC6-BE3F-A22BE60C1342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37" creationId="{CD771187-E069-47EF-BC61-FF62CA8A331C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38" creationId="{792F356B-2A08-48A7-8244-20D04A8E3B45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39" creationId="{F3BE868F-8667-469C-B741-4658861AB94F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40" creationId="{C11C3AC4-87F6-4DFA-9145-933DFB5AC70F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41" creationId="{B080FBF8-3AD7-4A31-9139-9FE7EDD7B92A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42" creationId="{7391F000-7BB7-4E66-9201-BE0516FD1699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43" creationId="{8BCC5282-C85A-46AC-8DAE-6AC264725E5E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44" creationId="{C7117441-395A-46C5-BA08-A289042E31A1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93" creationId="{1B25125B-7126-4FA2-8B74-D9CC083A6336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94" creationId="{73D0C64D-3319-40DF-A94E-7A0755054538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95" creationId="{E7FC717D-CC2E-4CC5-894F-CE10248BA917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96" creationId="{7A2F6BEF-CF5F-4031-8CD4-BABDA6F3566C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97" creationId="{B15A5293-B244-4827-98E0-D78472A1D81C}"/>
          </ac:spMkLst>
        </pc:spChg>
        <pc:spChg chg="mod topLvl">
          <ac:chgData name="farouk abu hassanain" userId="319a4f4791f24b01" providerId="LiveId" clId="{6DD8BECE-462E-4249-BE74-7C898CCF74C5}" dt="2020-03-31T11:46:17.790" v="185" actId="164"/>
          <ac:spMkLst>
            <pc:docMk/>
            <pc:sldMk cId="447835101" sldId="675"/>
            <ac:spMk id="198" creationId="{087DEC85-AA14-4B29-99F8-402897A86C44}"/>
          </ac:spMkLst>
        </pc:spChg>
        <pc:grpChg chg="add mod">
          <ac:chgData name="farouk abu hassanain" userId="319a4f4791f24b01" providerId="LiveId" clId="{6DD8BECE-462E-4249-BE74-7C898CCF74C5}" dt="2020-03-31T11:46:17.790" v="185" actId="164"/>
          <ac:grpSpMkLst>
            <pc:docMk/>
            <pc:sldMk cId="447835101" sldId="675"/>
            <ac:grpSpMk id="2" creationId="{7F2D4F32-D4E6-4A6C-855C-4CA5D2F3C676}"/>
          </ac:grpSpMkLst>
        </pc:grpChg>
        <pc:grpChg chg="del">
          <ac:chgData name="farouk abu hassanain" userId="319a4f4791f24b01" providerId="LiveId" clId="{6DD8BECE-462E-4249-BE74-7C898CCF74C5}" dt="2020-03-31T11:45:32.329" v="176" actId="165"/>
          <ac:grpSpMkLst>
            <pc:docMk/>
            <pc:sldMk cId="447835101" sldId="675"/>
            <ac:grpSpMk id="32" creationId="{3B796554-69D1-423E-908F-FF7A96BC0907}"/>
          </ac:grpSpMkLst>
        </pc:grpChg>
        <pc:grpChg chg="del mod">
          <ac:chgData name="farouk abu hassanain" userId="319a4f4791f24b01" providerId="LiveId" clId="{6DD8BECE-462E-4249-BE74-7C898CCF74C5}" dt="2020-03-31T11:45:28.425" v="175" actId="165"/>
          <ac:grpSpMkLst>
            <pc:docMk/>
            <pc:sldMk cId="447835101" sldId="675"/>
            <ac:grpSpMk id="33" creationId="{491420BE-9B64-4362-B86B-8549F32EC3D6}"/>
          </ac:grpSpMkLst>
        </pc:grpChg>
        <pc:grpChg chg="del mod">
          <ac:chgData name="farouk abu hassanain" userId="319a4f4791f24b01" providerId="LiveId" clId="{6DD8BECE-462E-4249-BE74-7C898CCF74C5}" dt="2020-03-31T11:45:25.362" v="174" actId="165"/>
          <ac:grpSpMkLst>
            <pc:docMk/>
            <pc:sldMk cId="447835101" sldId="675"/>
            <ac:grpSpMk id="34" creationId="{5AAF0DDE-E1EC-400C-AD4A-EECEE9878081}"/>
          </ac:grpSpMkLst>
        </pc:grpChg>
        <pc:grpChg chg="del mod">
          <ac:chgData name="farouk abu hassanain" userId="319a4f4791f24b01" providerId="LiveId" clId="{6DD8BECE-462E-4249-BE74-7C898CCF74C5}" dt="2020-03-31T11:45:20.650" v="173" actId="165"/>
          <ac:grpSpMkLst>
            <pc:docMk/>
            <pc:sldMk cId="447835101" sldId="675"/>
            <ac:grpSpMk id="35" creationId="{5FFBBBEC-C2EA-444D-91DB-F0C095FFCD72}"/>
          </ac:grpSpMkLst>
        </pc:grpChg>
        <pc:grpChg chg="del mod">
          <ac:chgData name="farouk abu hassanain" userId="319a4f4791f24b01" providerId="LiveId" clId="{6DD8BECE-462E-4249-BE74-7C898CCF74C5}" dt="2020-03-31T11:45:13.910" v="171" actId="165"/>
          <ac:grpSpMkLst>
            <pc:docMk/>
            <pc:sldMk cId="447835101" sldId="675"/>
            <ac:grpSpMk id="37" creationId="{B73E3086-3B7C-4652-803A-1A1BC3886896}"/>
          </ac:grpSpMkLst>
        </pc:grpChg>
        <pc:grpChg chg="del mod">
          <ac:chgData name="farouk abu hassanain" userId="319a4f4791f24b01" providerId="LiveId" clId="{6DD8BECE-462E-4249-BE74-7C898CCF74C5}" dt="2020-03-31T11:45:10.687" v="170" actId="165"/>
          <ac:grpSpMkLst>
            <pc:docMk/>
            <pc:sldMk cId="447835101" sldId="675"/>
            <ac:grpSpMk id="46" creationId="{BC700930-2879-4BA6-B2FB-BC084A9147A3}"/>
          </ac:grpSpMkLst>
        </pc:grpChg>
        <pc:grpChg chg="del mod">
          <ac:chgData name="farouk abu hassanain" userId="319a4f4791f24b01" providerId="LiveId" clId="{6DD8BECE-462E-4249-BE74-7C898CCF74C5}" dt="2020-03-31T11:45:16.888" v="172" actId="165"/>
          <ac:grpSpMkLst>
            <pc:docMk/>
            <pc:sldMk cId="447835101" sldId="675"/>
            <ac:grpSpMk id="48" creationId="{DCD157B8-2AA1-43F2-B028-7480A166E41E}"/>
          </ac:grpSpMkLst>
        </pc:grpChg>
        <pc:grpChg chg="mod topLvl">
          <ac:chgData name="farouk abu hassanain" userId="319a4f4791f24b01" providerId="LiveId" clId="{6DD8BECE-462E-4249-BE74-7C898CCF74C5}" dt="2020-03-31T11:46:17.790" v="185" actId="164"/>
          <ac:grpSpMkLst>
            <pc:docMk/>
            <pc:sldMk cId="447835101" sldId="675"/>
            <ac:grpSpMk id="124" creationId="{4443353A-52A9-49BD-A1F5-662036B8012B}"/>
          </ac:grpSpMkLst>
        </pc:grpChg>
        <pc:grpChg chg="mod topLvl">
          <ac:chgData name="farouk abu hassanain" userId="319a4f4791f24b01" providerId="LiveId" clId="{6DD8BECE-462E-4249-BE74-7C898CCF74C5}" dt="2020-03-31T11:46:17.790" v="185" actId="164"/>
          <ac:grpSpMkLst>
            <pc:docMk/>
            <pc:sldMk cId="447835101" sldId="675"/>
            <ac:grpSpMk id="125" creationId="{9CB33F9D-489B-4F5A-9173-A9419C170C3D}"/>
          </ac:grpSpMkLst>
        </pc:grpChg>
        <pc:grpChg chg="mod topLvl">
          <ac:chgData name="farouk abu hassanain" userId="319a4f4791f24b01" providerId="LiveId" clId="{6DD8BECE-462E-4249-BE74-7C898CCF74C5}" dt="2020-03-31T11:46:17.790" v="185" actId="164"/>
          <ac:grpSpMkLst>
            <pc:docMk/>
            <pc:sldMk cId="447835101" sldId="675"/>
            <ac:grpSpMk id="129" creationId="{9B4129E8-A1D4-46C9-9E17-C3DA76953A28}"/>
          </ac:grpSpMkLst>
        </pc:grpChg>
        <pc:grpChg chg="mod topLvl">
          <ac:chgData name="farouk abu hassanain" userId="319a4f4791f24b01" providerId="LiveId" clId="{6DD8BECE-462E-4249-BE74-7C898CCF74C5}" dt="2020-03-31T11:46:17.790" v="185" actId="164"/>
          <ac:grpSpMkLst>
            <pc:docMk/>
            <pc:sldMk cId="447835101" sldId="675"/>
            <ac:grpSpMk id="130" creationId="{9D8F1D4A-7106-4E33-9BC1-C463B5D532B6}"/>
          </ac:grpSpMkLst>
        </pc:grpChg>
        <pc:grpChg chg="mod topLvl">
          <ac:chgData name="farouk abu hassanain" userId="319a4f4791f24b01" providerId="LiveId" clId="{6DD8BECE-462E-4249-BE74-7C898CCF74C5}" dt="2020-03-31T11:46:17.790" v="185" actId="164"/>
          <ac:grpSpMkLst>
            <pc:docMk/>
            <pc:sldMk cId="447835101" sldId="675"/>
            <ac:grpSpMk id="131" creationId="{F9D0D994-704E-44EE-B1D7-20F2F4C1716C}"/>
          </ac:grpSpMkLst>
        </pc:grpChg>
        <pc:grpChg chg="mod topLvl">
          <ac:chgData name="farouk abu hassanain" userId="319a4f4791f24b01" providerId="LiveId" clId="{6DD8BECE-462E-4249-BE74-7C898CCF74C5}" dt="2020-03-31T11:46:17.790" v="185" actId="164"/>
          <ac:grpSpMkLst>
            <pc:docMk/>
            <pc:sldMk cId="447835101" sldId="675"/>
            <ac:grpSpMk id="132" creationId="{5D61145D-7B4B-4F58-B4A3-95BA13074094}"/>
          </ac:grpSpMkLst>
        </pc:grpChg>
        <pc:grpChg chg="mod">
          <ac:chgData name="farouk abu hassanain" userId="319a4f4791f24b01" providerId="LiveId" clId="{6DD8BECE-462E-4249-BE74-7C898CCF74C5}" dt="2020-03-31T11:43:53.750" v="82" actId="553"/>
          <ac:grpSpMkLst>
            <pc:docMk/>
            <pc:sldMk cId="447835101" sldId="675"/>
            <ac:grpSpMk id="145" creationId="{DBAD5D8A-F6AD-41F4-A993-9582BE49C593}"/>
          </ac:grpSpMkLst>
        </pc:grpChg>
        <pc:grpChg chg="mod">
          <ac:chgData name="farouk abu hassanain" userId="319a4f4791f24b01" providerId="LiveId" clId="{6DD8BECE-462E-4249-BE74-7C898CCF74C5}" dt="2020-03-31T11:43:53.750" v="82" actId="553"/>
          <ac:grpSpMkLst>
            <pc:docMk/>
            <pc:sldMk cId="447835101" sldId="675"/>
            <ac:grpSpMk id="146" creationId="{00637AC3-308F-4EDA-92CA-1C56A3E4C546}"/>
          </ac:grpSpMkLst>
        </pc:grpChg>
        <pc:grpChg chg="mod">
          <ac:chgData name="farouk abu hassanain" userId="319a4f4791f24b01" providerId="LiveId" clId="{6DD8BECE-462E-4249-BE74-7C898CCF74C5}" dt="2020-03-31T11:43:53.750" v="82" actId="553"/>
          <ac:grpSpMkLst>
            <pc:docMk/>
            <pc:sldMk cId="447835101" sldId="675"/>
            <ac:grpSpMk id="151" creationId="{2561CE89-BE19-4490-A4C5-6375F28C4E8B}"/>
          </ac:grpSpMkLst>
        </pc:grpChg>
        <pc:grpChg chg="mod">
          <ac:chgData name="farouk abu hassanain" userId="319a4f4791f24b01" providerId="LiveId" clId="{6DD8BECE-462E-4249-BE74-7C898CCF74C5}" dt="2020-03-31T11:43:53.750" v="82" actId="553"/>
          <ac:grpSpMkLst>
            <pc:docMk/>
            <pc:sldMk cId="447835101" sldId="675"/>
            <ac:grpSpMk id="152" creationId="{BB2BD2BA-A609-473A-AA0F-0C9E6847712F}"/>
          </ac:grpSpMkLst>
        </pc:grpChg>
        <pc:grpChg chg="mod">
          <ac:chgData name="farouk abu hassanain" userId="319a4f4791f24b01" providerId="LiveId" clId="{6DD8BECE-462E-4249-BE74-7C898CCF74C5}" dt="2020-03-31T11:43:53.750" v="82" actId="553"/>
          <ac:grpSpMkLst>
            <pc:docMk/>
            <pc:sldMk cId="447835101" sldId="675"/>
            <ac:grpSpMk id="159" creationId="{50A9ECDC-C634-439D-8EC0-33BC35F1DABD}"/>
          </ac:grpSpMkLst>
        </pc:grpChg>
        <pc:grpChg chg="mod">
          <ac:chgData name="farouk abu hassanain" userId="319a4f4791f24b01" providerId="LiveId" clId="{6DD8BECE-462E-4249-BE74-7C898CCF74C5}" dt="2020-03-31T11:43:53.750" v="82" actId="553"/>
          <ac:grpSpMkLst>
            <pc:docMk/>
            <pc:sldMk cId="447835101" sldId="675"/>
            <ac:grpSpMk id="160" creationId="{6C3D87E8-E892-42F6-8EC7-5D2E0CBF4A62}"/>
          </ac:grpSpMkLst>
        </pc:grpChg>
        <pc:grpChg chg="mod">
          <ac:chgData name="farouk abu hassanain" userId="319a4f4791f24b01" providerId="LiveId" clId="{6DD8BECE-462E-4249-BE74-7C898CCF74C5}" dt="2020-03-31T11:42:42.388" v="42"/>
          <ac:grpSpMkLst>
            <pc:docMk/>
            <pc:sldMk cId="447835101" sldId="675"/>
            <ac:grpSpMk id="165" creationId="{3F75837D-2EA2-4D63-8036-B47F0707CD2B}"/>
          </ac:grpSpMkLst>
        </pc:grpChg>
        <pc:grpChg chg="mod">
          <ac:chgData name="farouk abu hassanain" userId="319a4f4791f24b01" providerId="LiveId" clId="{6DD8BECE-462E-4249-BE74-7C898CCF74C5}" dt="2020-03-31T11:42:42.388" v="42"/>
          <ac:grpSpMkLst>
            <pc:docMk/>
            <pc:sldMk cId="447835101" sldId="675"/>
            <ac:grpSpMk id="166" creationId="{52BB760E-A457-4F3C-B7C9-E6B6CCD141EF}"/>
          </ac:grpSpMkLst>
        </pc:grpChg>
        <pc:grpChg chg="mod">
          <ac:chgData name="farouk abu hassanain" userId="319a4f4791f24b01" providerId="LiveId" clId="{6DD8BECE-462E-4249-BE74-7C898CCF74C5}" dt="2020-03-31T11:43:53.750" v="82" actId="553"/>
          <ac:grpSpMkLst>
            <pc:docMk/>
            <pc:sldMk cId="447835101" sldId="675"/>
            <ac:grpSpMk id="171" creationId="{923892FF-6224-4DE9-A847-8CE08CAC9CB8}"/>
          </ac:grpSpMkLst>
        </pc:grpChg>
        <pc:grpChg chg="mod">
          <ac:chgData name="farouk abu hassanain" userId="319a4f4791f24b01" providerId="LiveId" clId="{6DD8BECE-462E-4249-BE74-7C898CCF74C5}" dt="2020-03-31T11:43:53.750" v="82" actId="553"/>
          <ac:grpSpMkLst>
            <pc:docMk/>
            <pc:sldMk cId="447835101" sldId="675"/>
            <ac:grpSpMk id="172" creationId="{8FDFE073-6DF8-4447-97B6-24C17CE46D78}"/>
          </ac:grpSpMkLst>
        </pc:grpChg>
      </pc:sldChg>
      <pc:sldChg chg="modSp add del">
        <pc:chgData name="farouk abu hassanain" userId="319a4f4791f24b01" providerId="LiveId" clId="{6DD8BECE-462E-4249-BE74-7C898CCF74C5}" dt="2020-03-31T12:15:18.384" v="459" actId="47"/>
        <pc:sldMkLst>
          <pc:docMk/>
          <pc:sldMk cId="0" sldId="686"/>
        </pc:sldMkLst>
        <pc:spChg chg="mod">
          <ac:chgData name="farouk abu hassanain" userId="319a4f4791f24b01" providerId="LiveId" clId="{6DD8BECE-462E-4249-BE74-7C898CCF74C5}" dt="2020-03-31T12:06:14.925" v="284" actId="782"/>
          <ac:spMkLst>
            <pc:docMk/>
            <pc:sldMk cId="0" sldId="686"/>
            <ac:spMk id="7" creationId="{00000000-0000-0000-0000-000000000000}"/>
          </ac:spMkLst>
        </pc:spChg>
      </pc:sldChg>
      <pc:sldChg chg="modSp">
        <pc:chgData name="farouk abu hassanain" userId="319a4f4791f24b01" providerId="LiveId" clId="{6DD8BECE-462E-4249-BE74-7C898CCF74C5}" dt="2020-03-31T11:37:22.254" v="11" actId="20577"/>
        <pc:sldMkLst>
          <pc:docMk/>
          <pc:sldMk cId="3515673097" sldId="738"/>
        </pc:sldMkLst>
        <pc:spChg chg="mod">
          <ac:chgData name="farouk abu hassanain" userId="319a4f4791f24b01" providerId="LiveId" clId="{6DD8BECE-462E-4249-BE74-7C898CCF74C5}" dt="2020-03-31T11:36:49.273" v="9" actId="20577"/>
          <ac:spMkLst>
            <pc:docMk/>
            <pc:sldMk cId="3515673097" sldId="738"/>
            <ac:spMk id="21" creationId="{F8DAE083-925B-4A57-9207-FF37EF273BB8}"/>
          </ac:spMkLst>
        </pc:spChg>
        <pc:spChg chg="mod">
          <ac:chgData name="farouk abu hassanain" userId="319a4f4791f24b01" providerId="LiveId" clId="{6DD8BECE-462E-4249-BE74-7C898CCF74C5}" dt="2020-03-31T11:37:22.254" v="11" actId="20577"/>
          <ac:spMkLst>
            <pc:docMk/>
            <pc:sldMk cId="3515673097" sldId="738"/>
            <ac:spMk id="22" creationId="{C6EAB1F5-17D7-4CE7-B118-0625430EC8B6}"/>
          </ac:spMkLst>
        </pc:spChg>
      </pc:sldChg>
      <pc:sldChg chg="modSp">
        <pc:chgData name="farouk abu hassanain" userId="319a4f4791f24b01" providerId="LiveId" clId="{6DD8BECE-462E-4249-BE74-7C898CCF74C5}" dt="2020-03-31T11:48:52.425" v="243" actId="1035"/>
        <pc:sldMkLst>
          <pc:docMk/>
          <pc:sldMk cId="3845765246" sldId="739"/>
        </pc:sldMkLst>
        <pc:spChg chg="mod">
          <ac:chgData name="farouk abu hassanain" userId="319a4f4791f24b01" providerId="LiveId" clId="{6DD8BECE-462E-4249-BE74-7C898CCF74C5}" dt="2020-03-31T11:48:52.425" v="243" actId="1035"/>
          <ac:spMkLst>
            <pc:docMk/>
            <pc:sldMk cId="3845765246" sldId="739"/>
            <ac:spMk id="24" creationId="{8EA15C11-1D8B-4B01-873A-50021420E790}"/>
          </ac:spMkLst>
        </pc:spChg>
        <pc:spChg chg="mod">
          <ac:chgData name="farouk abu hassanain" userId="319a4f4791f24b01" providerId="LiveId" clId="{6DD8BECE-462E-4249-BE74-7C898CCF74C5}" dt="2020-03-31T11:48:46.022" v="223" actId="1035"/>
          <ac:spMkLst>
            <pc:docMk/>
            <pc:sldMk cId="3845765246" sldId="739"/>
            <ac:spMk id="167" creationId="{681EDB65-BEAE-40DF-9CAF-413B9D334C49}"/>
          </ac:spMkLst>
        </pc:spChg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4258964414" sldId="780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1775541586" sldId="781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3605220453" sldId="782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3091107385" sldId="783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2748702939" sldId="784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1151014382" sldId="785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1453071692" sldId="787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3592179846" sldId="788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666564868" sldId="789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4275913687" sldId="790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2847381296" sldId="791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1132833110" sldId="792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681716567" sldId="793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3531331021" sldId="794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1816804238" sldId="795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2573805512" sldId="796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669036507" sldId="797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2254468702" sldId="798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1850706823" sldId="799"/>
        </pc:sldMkLst>
      </pc:sldChg>
      <pc:sldChg chg="del">
        <pc:chgData name="farouk abu hassanain" userId="319a4f4791f24b01" providerId="LiveId" clId="{6DD8BECE-462E-4249-BE74-7C898CCF74C5}" dt="2020-03-31T12:06:35.728" v="285" actId="47"/>
        <pc:sldMkLst>
          <pc:docMk/>
          <pc:sldMk cId="2281793955" sldId="800"/>
        </pc:sldMkLst>
      </pc:sldChg>
      <pc:sldChg chg="modSp add">
        <pc:chgData name="farouk abu hassanain" userId="319a4f4791f24b01" providerId="LiveId" clId="{6DD8BECE-462E-4249-BE74-7C898CCF74C5}" dt="2020-03-31T13:11:54.450" v="1489" actId="14100"/>
        <pc:sldMkLst>
          <pc:docMk/>
          <pc:sldMk cId="85206616" sldId="801"/>
        </pc:sldMkLst>
        <pc:spChg chg="mod">
          <ac:chgData name="farouk abu hassanain" userId="319a4f4791f24b01" providerId="LiveId" clId="{6DD8BECE-462E-4249-BE74-7C898CCF74C5}" dt="2020-03-31T11:51:03.691" v="248" actId="20577"/>
          <ac:spMkLst>
            <pc:docMk/>
            <pc:sldMk cId="85206616" sldId="801"/>
            <ac:spMk id="13" creationId="{4260B2D4-E383-48D4-8FA6-512C05AA39EF}"/>
          </ac:spMkLst>
        </pc:spChg>
        <pc:spChg chg="mod">
          <ac:chgData name="farouk abu hassanain" userId="319a4f4791f24b01" providerId="LiveId" clId="{6DD8BECE-462E-4249-BE74-7C898CCF74C5}" dt="2020-03-31T12:01:00.754" v="270" actId="20577"/>
          <ac:spMkLst>
            <pc:docMk/>
            <pc:sldMk cId="85206616" sldId="801"/>
            <ac:spMk id="20" creationId="{A61E4AEF-B9C1-49A1-8637-643EC7BCD58E}"/>
          </ac:spMkLst>
        </pc:spChg>
        <pc:spChg chg="mod">
          <ac:chgData name="farouk abu hassanain" userId="319a4f4791f24b01" providerId="LiveId" clId="{6DD8BECE-462E-4249-BE74-7C898CCF74C5}" dt="2020-03-31T13:11:48.140" v="1488" actId="20577"/>
          <ac:spMkLst>
            <pc:docMk/>
            <pc:sldMk cId="85206616" sldId="801"/>
            <ac:spMk id="21" creationId="{F8DAE083-925B-4A57-9207-FF37EF273BB8}"/>
          </ac:spMkLst>
        </pc:spChg>
        <pc:spChg chg="mod">
          <ac:chgData name="farouk abu hassanain" userId="319a4f4791f24b01" providerId="LiveId" clId="{6DD8BECE-462E-4249-BE74-7C898CCF74C5}" dt="2020-03-31T11:52:14.428" v="267" actId="2710"/>
          <ac:spMkLst>
            <pc:docMk/>
            <pc:sldMk cId="85206616" sldId="801"/>
            <ac:spMk id="24" creationId="{8EA15C11-1D8B-4B01-873A-50021420E790}"/>
          </ac:spMkLst>
        </pc:spChg>
        <pc:spChg chg="mod">
          <ac:chgData name="farouk abu hassanain" userId="319a4f4791f24b01" providerId="LiveId" clId="{6DD8BECE-462E-4249-BE74-7C898CCF74C5}" dt="2020-03-31T13:11:54.450" v="1489" actId="14100"/>
          <ac:spMkLst>
            <pc:docMk/>
            <pc:sldMk cId="85206616" sldId="801"/>
            <ac:spMk id="157" creationId="{FE21F832-5653-4B9E-BB22-BD405F661E3E}"/>
          </ac:spMkLst>
        </pc:spChg>
        <pc:spChg chg="mod">
          <ac:chgData name="farouk abu hassanain" userId="319a4f4791f24b01" providerId="LiveId" clId="{6DD8BECE-462E-4249-BE74-7C898CCF74C5}" dt="2020-03-31T11:52:07.111" v="266" actId="2710"/>
          <ac:spMkLst>
            <pc:docMk/>
            <pc:sldMk cId="85206616" sldId="801"/>
            <ac:spMk id="167" creationId="{681EDB65-BEAE-40DF-9CAF-413B9D334C49}"/>
          </ac:spMkLst>
        </pc:spChg>
      </pc:sldChg>
      <pc:sldChg chg="addSp delSp modSp add">
        <pc:chgData name="farouk abu hassanain" userId="319a4f4791f24b01" providerId="LiveId" clId="{6DD8BECE-462E-4249-BE74-7C898CCF74C5}" dt="2020-03-31T13:12:05.602" v="1491"/>
        <pc:sldMkLst>
          <pc:docMk/>
          <pc:sldMk cId="3984097835" sldId="802"/>
        </pc:sldMkLst>
        <pc:spChg chg="add del mod">
          <ac:chgData name="farouk abu hassanain" userId="319a4f4791f24b01" providerId="LiveId" clId="{6DD8BECE-462E-4249-BE74-7C898CCF74C5}" dt="2020-03-31T12:43:56.290" v="991" actId="21"/>
          <ac:spMkLst>
            <pc:docMk/>
            <pc:sldMk cId="3984097835" sldId="802"/>
            <ac:spMk id="2" creationId="{4ABF10DA-ABF9-4958-8B3B-E05D84993DAC}"/>
          </ac:spMkLst>
        </pc:spChg>
        <pc:spChg chg="add del mod">
          <ac:chgData name="farouk abu hassanain" userId="319a4f4791f24b01" providerId="LiveId" clId="{6DD8BECE-462E-4249-BE74-7C898CCF74C5}" dt="2020-03-31T12:46:18.447" v="1018"/>
          <ac:spMkLst>
            <pc:docMk/>
            <pc:sldMk cId="3984097835" sldId="802"/>
            <ac:spMk id="3" creationId="{F77AF5D7-A45A-4BCB-B7B9-632F765F77D3}"/>
          </ac:spMkLst>
        </pc:spChg>
        <pc:spChg chg="mod">
          <ac:chgData name="farouk abu hassanain" userId="319a4f4791f24b01" providerId="LiveId" clId="{6DD8BECE-462E-4249-BE74-7C898CCF74C5}" dt="2020-03-31T12:04:59.182" v="273" actId="20577"/>
          <ac:spMkLst>
            <pc:docMk/>
            <pc:sldMk cId="3984097835" sldId="802"/>
            <ac:spMk id="20" creationId="{A61E4AEF-B9C1-49A1-8637-643EC7BCD58E}"/>
          </ac:spMkLst>
        </pc:spChg>
        <pc:spChg chg="del">
          <ac:chgData name="farouk abu hassanain" userId="319a4f4791f24b01" providerId="LiveId" clId="{6DD8BECE-462E-4249-BE74-7C898CCF74C5}" dt="2020-03-31T13:12:04.903" v="1490" actId="478"/>
          <ac:spMkLst>
            <pc:docMk/>
            <pc:sldMk cId="3984097835" sldId="802"/>
            <ac:spMk id="21" creationId="{F8DAE083-925B-4A57-9207-FF37EF273BB8}"/>
          </ac:spMkLst>
        </pc:spChg>
        <pc:spChg chg="mod">
          <ac:chgData name="farouk abu hassanain" userId="319a4f4791f24b01" providerId="LiveId" clId="{6DD8BECE-462E-4249-BE74-7C898CCF74C5}" dt="2020-03-31T12:50:08.668" v="1068" actId="404"/>
          <ac:spMkLst>
            <pc:docMk/>
            <pc:sldMk cId="3984097835" sldId="802"/>
            <ac:spMk id="23" creationId="{69B641CD-D829-475E-A28D-B1E9E1FFE997}"/>
          </ac:spMkLst>
        </pc:spChg>
        <pc:spChg chg="del mod">
          <ac:chgData name="farouk abu hassanain" userId="319a4f4791f24b01" providerId="LiveId" clId="{6DD8BECE-462E-4249-BE74-7C898CCF74C5}" dt="2020-03-31T12:12:46.748" v="406" actId="478"/>
          <ac:spMkLst>
            <pc:docMk/>
            <pc:sldMk cId="3984097835" sldId="802"/>
            <ac:spMk id="24" creationId="{8EA15C11-1D8B-4B01-873A-50021420E790}"/>
          </ac:spMkLst>
        </pc:spChg>
        <pc:spChg chg="mod">
          <ac:chgData name="farouk abu hassanain" userId="319a4f4791f24b01" providerId="LiveId" clId="{6DD8BECE-462E-4249-BE74-7C898CCF74C5}" dt="2020-03-31T12:50:08.668" v="1068" actId="404"/>
          <ac:spMkLst>
            <pc:docMk/>
            <pc:sldMk cId="3984097835" sldId="802"/>
            <ac:spMk id="25" creationId="{E331F6B7-C100-468C-ABBF-BA4B1BDF303D}"/>
          </ac:spMkLst>
        </pc:spChg>
        <pc:spChg chg="mod">
          <ac:chgData name="farouk abu hassanain" userId="319a4f4791f24b01" providerId="LiveId" clId="{6DD8BECE-462E-4249-BE74-7C898CCF74C5}" dt="2020-03-31T12:50:08.668" v="1068" actId="404"/>
          <ac:spMkLst>
            <pc:docMk/>
            <pc:sldMk cId="3984097835" sldId="802"/>
            <ac:spMk id="26" creationId="{77AED46E-DE61-419C-8799-D520C85C2C7F}"/>
          </ac:spMkLst>
        </pc:spChg>
        <pc:spChg chg="mod">
          <ac:chgData name="farouk abu hassanain" userId="319a4f4791f24b01" providerId="LiveId" clId="{6DD8BECE-462E-4249-BE74-7C898CCF74C5}" dt="2020-03-31T12:50:08.668" v="1068" actId="404"/>
          <ac:spMkLst>
            <pc:docMk/>
            <pc:sldMk cId="3984097835" sldId="802"/>
            <ac:spMk id="27" creationId="{AC9240C6-98D0-4F2B-BF02-52E363CE13A1}"/>
          </ac:spMkLst>
        </pc:spChg>
        <pc:spChg chg="mod">
          <ac:chgData name="farouk abu hassanain" userId="319a4f4791f24b01" providerId="LiveId" clId="{6DD8BECE-462E-4249-BE74-7C898CCF74C5}" dt="2020-03-31T12:50:08.668" v="1068" actId="404"/>
          <ac:spMkLst>
            <pc:docMk/>
            <pc:sldMk cId="3984097835" sldId="802"/>
            <ac:spMk id="28" creationId="{8896B70B-BB5A-42F8-A630-50964C95DD5E}"/>
          </ac:spMkLst>
        </pc:spChg>
        <pc:spChg chg="add del mod">
          <ac:chgData name="farouk abu hassanain" userId="319a4f4791f24b01" providerId="LiveId" clId="{6DD8BECE-462E-4249-BE74-7C898CCF74C5}" dt="2020-03-31T12:34:56.115" v="890" actId="478"/>
          <ac:spMkLst>
            <pc:docMk/>
            <pc:sldMk cId="3984097835" sldId="802"/>
            <ac:spMk id="40" creationId="{CBC3F6C8-796D-42BB-A32E-AA808142406E}"/>
          </ac:spMkLst>
        </pc:spChg>
        <pc:spChg chg="add mod ord topLvl">
          <ac:chgData name="farouk abu hassanain" userId="319a4f4791f24b01" providerId="LiveId" clId="{6DD8BECE-462E-4249-BE74-7C898CCF74C5}" dt="2020-03-31T13:02:07.446" v="1459" actId="164"/>
          <ac:spMkLst>
            <pc:docMk/>
            <pc:sldMk cId="3984097835" sldId="802"/>
            <ac:spMk id="41" creationId="{807E51D3-A034-4078-BA52-D045F5864EBD}"/>
          </ac:spMkLst>
        </pc:spChg>
        <pc:spChg chg="mod">
          <ac:chgData name="farouk abu hassanain" userId="319a4f4791f24b01" providerId="LiveId" clId="{6DD8BECE-462E-4249-BE74-7C898CCF74C5}" dt="2020-03-31T12:11:41.984" v="366" actId="368"/>
          <ac:spMkLst>
            <pc:docMk/>
            <pc:sldMk cId="3984097835" sldId="802"/>
            <ac:spMk id="43" creationId="{C8C91E71-CFD3-43FF-8BB3-2339A34BDF69}"/>
          </ac:spMkLst>
        </pc:spChg>
        <pc:spChg chg="mod">
          <ac:chgData name="farouk abu hassanain" userId="319a4f4791f24b01" providerId="LiveId" clId="{6DD8BECE-462E-4249-BE74-7C898CCF74C5}" dt="2020-03-31T12:11:41.984" v="366" actId="368"/>
          <ac:spMkLst>
            <pc:docMk/>
            <pc:sldMk cId="3984097835" sldId="802"/>
            <ac:spMk id="44" creationId="{EF271427-5E4A-42AE-AC00-F42781F5AADA}"/>
          </ac:spMkLst>
        </pc:spChg>
        <pc:spChg chg="add mod">
          <ac:chgData name="farouk abu hassanain" userId="319a4f4791f24b01" providerId="LiveId" clId="{6DD8BECE-462E-4249-BE74-7C898CCF74C5}" dt="2020-03-31T12:11:43.805" v="368" actId="571"/>
          <ac:spMkLst>
            <pc:docMk/>
            <pc:sldMk cId="3984097835" sldId="802"/>
            <ac:spMk id="45" creationId="{DC9F2052-2E26-4902-A2F5-79CA2BDBEAC0}"/>
          </ac:spMkLst>
        </pc:spChg>
        <pc:spChg chg="add del mod">
          <ac:chgData name="farouk abu hassanain" userId="319a4f4791f24b01" providerId="LiveId" clId="{6DD8BECE-462E-4249-BE74-7C898CCF74C5}" dt="2020-03-31T12:49:10.207" v="1057" actId="478"/>
          <ac:spMkLst>
            <pc:docMk/>
            <pc:sldMk cId="3984097835" sldId="802"/>
            <ac:spMk id="46" creationId="{1E8EAC57-DFAC-4681-AB7E-6A286B5AD41C}"/>
          </ac:spMkLst>
        </pc:spChg>
        <pc:spChg chg="add mod">
          <ac:chgData name="farouk abu hassanain" userId="319a4f4791f24b01" providerId="LiveId" clId="{6DD8BECE-462E-4249-BE74-7C898CCF74C5}" dt="2020-03-31T12:50:08.668" v="1068" actId="404"/>
          <ac:spMkLst>
            <pc:docMk/>
            <pc:sldMk cId="3984097835" sldId="802"/>
            <ac:spMk id="47" creationId="{4507470B-6A16-4845-BDCC-9C0574DEB936}"/>
          </ac:spMkLst>
        </pc:spChg>
        <pc:spChg chg="add mod">
          <ac:chgData name="farouk abu hassanain" userId="319a4f4791f24b01" providerId="LiveId" clId="{6DD8BECE-462E-4249-BE74-7C898CCF74C5}" dt="2020-03-31T12:50:08.668" v="1068" actId="404"/>
          <ac:spMkLst>
            <pc:docMk/>
            <pc:sldMk cId="3984097835" sldId="802"/>
            <ac:spMk id="48" creationId="{034A24D6-971E-4BCC-9EFE-2857D6675CCE}"/>
          </ac:spMkLst>
        </pc:spChg>
        <pc:spChg chg="add del mod">
          <ac:chgData name="farouk abu hassanain" userId="319a4f4791f24b01" providerId="LiveId" clId="{6DD8BECE-462E-4249-BE74-7C898CCF74C5}" dt="2020-03-31T12:44:42.430" v="1000" actId="478"/>
          <ac:spMkLst>
            <pc:docMk/>
            <pc:sldMk cId="3984097835" sldId="802"/>
            <ac:spMk id="49" creationId="{915B36EB-4EFF-43C2-80A1-DC5E074B6154}"/>
          </ac:spMkLst>
        </pc:spChg>
        <pc:spChg chg="add del mod">
          <ac:chgData name="farouk abu hassanain" userId="319a4f4791f24b01" providerId="LiveId" clId="{6DD8BECE-462E-4249-BE74-7C898CCF74C5}" dt="2020-03-31T12:46:18.447" v="1018"/>
          <ac:spMkLst>
            <pc:docMk/>
            <pc:sldMk cId="3984097835" sldId="802"/>
            <ac:spMk id="50" creationId="{511782B2-3C5C-4743-8AC6-84DECD7FF538}"/>
          </ac:spMkLst>
        </pc:spChg>
        <pc:spChg chg="add mod topLvl">
          <ac:chgData name="farouk abu hassanain" userId="319a4f4791f24b01" providerId="LiveId" clId="{6DD8BECE-462E-4249-BE74-7C898CCF74C5}" dt="2020-03-31T13:02:07.446" v="1459" actId="164"/>
          <ac:spMkLst>
            <pc:docMk/>
            <pc:sldMk cId="3984097835" sldId="802"/>
            <ac:spMk id="51" creationId="{A17B9C61-6BA2-449B-A1B5-E0AACC6C309F}"/>
          </ac:spMkLst>
        </pc:spChg>
        <pc:spChg chg="mod">
          <ac:chgData name="farouk abu hassanain" userId="319a4f4791f24b01" providerId="LiveId" clId="{6DD8BECE-462E-4249-BE74-7C898CCF74C5}" dt="2020-03-31T12:45:48.362" v="1012"/>
          <ac:spMkLst>
            <pc:docMk/>
            <pc:sldMk cId="3984097835" sldId="802"/>
            <ac:spMk id="52" creationId="{C518434E-AE2C-4221-9461-DC33BB2AB4B9}"/>
          </ac:spMkLst>
        </pc:spChg>
        <pc:spChg chg="mod topLvl">
          <ac:chgData name="farouk abu hassanain" userId="319a4f4791f24b01" providerId="LiveId" clId="{6DD8BECE-462E-4249-BE74-7C898CCF74C5}" dt="2020-03-31T13:02:07.446" v="1459" actId="164"/>
          <ac:spMkLst>
            <pc:docMk/>
            <pc:sldMk cId="3984097835" sldId="802"/>
            <ac:spMk id="53" creationId="{EFDD8A12-FDDD-4E8C-A255-4454CFA436D9}"/>
          </ac:spMkLst>
        </pc:spChg>
        <pc:spChg chg="mod topLvl">
          <ac:chgData name="farouk abu hassanain" userId="319a4f4791f24b01" providerId="LiveId" clId="{6DD8BECE-462E-4249-BE74-7C898CCF74C5}" dt="2020-03-31T13:02:07.446" v="1459" actId="164"/>
          <ac:spMkLst>
            <pc:docMk/>
            <pc:sldMk cId="3984097835" sldId="802"/>
            <ac:spMk id="55" creationId="{D2C358C6-B9C7-4A82-A38A-038E54AB25FA}"/>
          </ac:spMkLst>
        </pc:spChg>
        <pc:spChg chg="mod topLvl">
          <ac:chgData name="farouk abu hassanain" userId="319a4f4791f24b01" providerId="LiveId" clId="{6DD8BECE-462E-4249-BE74-7C898CCF74C5}" dt="2020-03-31T13:02:07.446" v="1459" actId="164"/>
          <ac:spMkLst>
            <pc:docMk/>
            <pc:sldMk cId="3984097835" sldId="802"/>
            <ac:spMk id="56" creationId="{A158D999-DC3B-4A1F-A4E4-C5B58286BCB5}"/>
          </ac:spMkLst>
        </pc:spChg>
        <pc:spChg chg="mod topLvl">
          <ac:chgData name="farouk abu hassanain" userId="319a4f4791f24b01" providerId="LiveId" clId="{6DD8BECE-462E-4249-BE74-7C898CCF74C5}" dt="2020-03-31T13:02:07.446" v="1459" actId="164"/>
          <ac:spMkLst>
            <pc:docMk/>
            <pc:sldMk cId="3984097835" sldId="802"/>
            <ac:spMk id="57" creationId="{6DA5BC8E-8998-41D4-8A2E-4BFB4206EB44}"/>
          </ac:spMkLst>
        </pc:spChg>
        <pc:spChg chg="add">
          <ac:chgData name="farouk abu hassanain" userId="319a4f4791f24b01" providerId="LiveId" clId="{6DD8BECE-462E-4249-BE74-7C898CCF74C5}" dt="2020-03-31T13:12:05.602" v="1491"/>
          <ac:spMkLst>
            <pc:docMk/>
            <pc:sldMk cId="3984097835" sldId="802"/>
            <ac:spMk id="58" creationId="{5746EB1B-F3E7-4C78-9ACB-ADBD14F4E03C}"/>
          </ac:spMkLst>
        </pc:spChg>
        <pc:spChg chg="add">
          <ac:chgData name="farouk abu hassanain" userId="319a4f4791f24b01" providerId="LiveId" clId="{6DD8BECE-462E-4249-BE74-7C898CCF74C5}" dt="2020-03-31T13:12:05.602" v="1491"/>
          <ac:spMkLst>
            <pc:docMk/>
            <pc:sldMk cId="3984097835" sldId="802"/>
            <ac:spMk id="59" creationId="{EEA9A934-AF0C-44F8-8AA2-157B163A8C3F}"/>
          </ac:spMkLst>
        </pc:spChg>
        <pc:spChg chg="del">
          <ac:chgData name="farouk abu hassanain" userId="319a4f4791f24b01" providerId="LiveId" clId="{6DD8BECE-462E-4249-BE74-7C898CCF74C5}" dt="2020-03-31T13:12:04.903" v="1490" actId="478"/>
          <ac:spMkLst>
            <pc:docMk/>
            <pc:sldMk cId="3984097835" sldId="802"/>
            <ac:spMk id="157" creationId="{FE21F832-5653-4B9E-BB22-BD405F661E3E}"/>
          </ac:spMkLst>
        </pc:spChg>
        <pc:spChg chg="mod">
          <ac:chgData name="farouk abu hassanain" userId="319a4f4791f24b01" providerId="LiveId" clId="{6DD8BECE-462E-4249-BE74-7C898CCF74C5}" dt="2020-03-31T12:10:50.801" v="293"/>
          <ac:spMkLst>
            <pc:docMk/>
            <pc:sldMk cId="3984097835" sldId="802"/>
            <ac:spMk id="167" creationId="{681EDB65-BEAE-40DF-9CAF-413B9D334C49}"/>
          </ac:spMkLst>
        </pc:spChg>
        <pc:grpChg chg="mod">
          <ac:chgData name="farouk abu hassanain" userId="319a4f4791f24b01" providerId="LiveId" clId="{6DD8BECE-462E-4249-BE74-7C898CCF74C5}" dt="2020-03-31T12:50:18.240" v="1071" actId="1076"/>
          <ac:grpSpMkLst>
            <pc:docMk/>
            <pc:sldMk cId="3984097835" sldId="802"/>
            <ac:grpSpMk id="4" creationId="{D691E185-F686-49FD-9636-D4D0853A5887}"/>
          </ac:grpSpMkLst>
        </pc:grpChg>
        <pc:grpChg chg="add del mod">
          <ac:chgData name="farouk abu hassanain" userId="319a4f4791f24b01" providerId="LiveId" clId="{6DD8BECE-462E-4249-BE74-7C898CCF74C5}" dt="2020-03-31T13:01:37.890" v="1446" actId="165"/>
          <ac:grpSpMkLst>
            <pc:docMk/>
            <pc:sldMk cId="3984097835" sldId="802"/>
            <ac:grpSpMk id="6" creationId="{8BBA9712-8570-4C7A-B14B-B800D7CDCCBE}"/>
          </ac:grpSpMkLst>
        </pc:grpChg>
        <pc:grpChg chg="add mod">
          <ac:chgData name="farouk abu hassanain" userId="319a4f4791f24b01" providerId="LiveId" clId="{6DD8BECE-462E-4249-BE74-7C898CCF74C5}" dt="2020-03-31T12:50:12.431" v="1069" actId="1076"/>
          <ac:grpSpMkLst>
            <pc:docMk/>
            <pc:sldMk cId="3984097835" sldId="802"/>
            <ac:grpSpMk id="9" creationId="{66E92016-143A-4978-B71D-A90EF27FA449}"/>
          </ac:grpSpMkLst>
        </pc:grpChg>
        <pc:grpChg chg="add mod">
          <ac:chgData name="farouk abu hassanain" userId="319a4f4791f24b01" providerId="LiveId" clId="{6DD8BECE-462E-4249-BE74-7C898CCF74C5}" dt="2020-03-31T13:02:07.446" v="1459" actId="164"/>
          <ac:grpSpMkLst>
            <pc:docMk/>
            <pc:sldMk cId="3984097835" sldId="802"/>
            <ac:grpSpMk id="10" creationId="{F9092A78-2D15-4EDA-BE19-22BB0BC7EFDB}"/>
          </ac:grpSpMkLst>
        </pc:grpChg>
        <pc:grpChg chg="add mod">
          <ac:chgData name="farouk abu hassanain" userId="319a4f4791f24b01" providerId="LiveId" clId="{6DD8BECE-462E-4249-BE74-7C898CCF74C5}" dt="2020-03-31T12:50:00.919" v="1064" actId="164"/>
          <ac:grpSpMkLst>
            <pc:docMk/>
            <pc:sldMk cId="3984097835" sldId="802"/>
            <ac:grpSpMk id="22" creationId="{55FD0884-D7A7-4EA5-8EF4-E45F3D106127}"/>
          </ac:grpSpMkLst>
        </pc:grpChg>
        <pc:grpChg chg="add del mod">
          <ac:chgData name="farouk abu hassanain" userId="319a4f4791f24b01" providerId="LiveId" clId="{6DD8BECE-462E-4249-BE74-7C898CCF74C5}" dt="2020-03-31T12:50:28.961" v="1073" actId="478"/>
          <ac:grpSpMkLst>
            <pc:docMk/>
            <pc:sldMk cId="3984097835" sldId="802"/>
            <ac:grpSpMk id="29" creationId="{A2088BF0-5C2A-44DA-9D9A-550977C57C90}"/>
          </ac:grpSpMkLst>
        </pc:grpChg>
        <pc:grpChg chg="add mod">
          <ac:chgData name="farouk abu hassanain" userId="319a4f4791f24b01" providerId="LiveId" clId="{6DD8BECE-462E-4249-BE74-7C898CCF74C5}" dt="2020-03-31T12:11:43.805" v="368" actId="571"/>
          <ac:grpSpMkLst>
            <pc:docMk/>
            <pc:sldMk cId="3984097835" sldId="802"/>
            <ac:grpSpMk id="42" creationId="{0DBBF651-6630-4F35-A363-6A474E3089A2}"/>
          </ac:grpSpMkLst>
        </pc:grpChg>
        <pc:grpChg chg="add del mod">
          <ac:chgData name="farouk abu hassanain" userId="319a4f4791f24b01" providerId="LiveId" clId="{6DD8BECE-462E-4249-BE74-7C898CCF74C5}" dt="2020-03-31T13:01:37.890" v="1446" actId="165"/>
          <ac:grpSpMkLst>
            <pc:docMk/>
            <pc:sldMk cId="3984097835" sldId="802"/>
            <ac:grpSpMk id="54" creationId="{03FA6306-7E4D-4EB1-818A-DE9D98F2A8C4}"/>
          </ac:grpSpMkLst>
        </pc:grpChg>
      </pc:sldChg>
      <pc:sldChg chg="addSp delSp modSp add">
        <pc:chgData name="farouk abu hassanain" userId="319a4f4791f24b01" providerId="LiveId" clId="{6DD8BECE-462E-4249-BE74-7C898CCF74C5}" dt="2020-03-31T13:12:11.428" v="1493"/>
        <pc:sldMkLst>
          <pc:docMk/>
          <pc:sldMk cId="2205358353" sldId="803"/>
        </pc:sldMkLst>
        <pc:spChg chg="add mod">
          <ac:chgData name="farouk abu hassanain" userId="319a4f4791f24b01" providerId="LiveId" clId="{6DD8BECE-462E-4249-BE74-7C898CCF74C5}" dt="2020-03-31T12:14:31.791" v="451" actId="207"/>
          <ac:spMkLst>
            <pc:docMk/>
            <pc:sldMk cId="2205358353" sldId="803"/>
            <ac:spMk id="2" creationId="{D0AA3B8B-F04A-4F91-90D8-637B2ECBCE51}"/>
          </ac:spMkLst>
        </pc:spChg>
        <pc:spChg chg="add del mod">
          <ac:chgData name="farouk abu hassanain" userId="319a4f4791f24b01" providerId="LiveId" clId="{6DD8BECE-462E-4249-BE74-7C898CCF74C5}" dt="2020-03-31T12:18:24.011" v="507" actId="478"/>
          <ac:spMkLst>
            <pc:docMk/>
            <pc:sldMk cId="2205358353" sldId="803"/>
            <ac:spMk id="3" creationId="{F7319DB7-E383-4876-A00A-1BD34CF99E47}"/>
          </ac:spMkLst>
        </pc:spChg>
        <pc:spChg chg="mod">
          <ac:chgData name="farouk abu hassanain" userId="319a4f4791f24b01" providerId="LiveId" clId="{6DD8BECE-462E-4249-BE74-7C898CCF74C5}" dt="2020-03-31T12:13:02.094" v="409" actId="20577"/>
          <ac:spMkLst>
            <pc:docMk/>
            <pc:sldMk cId="2205358353" sldId="803"/>
            <ac:spMk id="20" creationId="{A61E4AEF-B9C1-49A1-8637-643EC7BCD58E}"/>
          </ac:spMkLst>
        </pc:spChg>
        <pc:spChg chg="del">
          <ac:chgData name="farouk abu hassanain" userId="319a4f4791f24b01" providerId="LiveId" clId="{6DD8BECE-462E-4249-BE74-7C898CCF74C5}" dt="2020-03-31T13:12:10.713" v="1492" actId="478"/>
          <ac:spMkLst>
            <pc:docMk/>
            <pc:sldMk cId="2205358353" sldId="803"/>
            <ac:spMk id="21" creationId="{F8DAE083-925B-4A57-9207-FF37EF273BB8}"/>
          </ac:spMkLst>
        </pc:spChg>
        <pc:spChg chg="del mod">
          <ac:chgData name="farouk abu hassanain" userId="319a4f4791f24b01" providerId="LiveId" clId="{6DD8BECE-462E-4249-BE74-7C898CCF74C5}" dt="2020-03-31T12:13:22.546" v="413" actId="478"/>
          <ac:spMkLst>
            <pc:docMk/>
            <pc:sldMk cId="2205358353" sldId="803"/>
            <ac:spMk id="40" creationId="{CBC3F6C8-796D-42BB-A32E-AA808142406E}"/>
          </ac:spMkLst>
        </pc:spChg>
        <pc:spChg chg="del">
          <ac:chgData name="farouk abu hassanain" userId="319a4f4791f24b01" providerId="LiveId" clId="{6DD8BECE-462E-4249-BE74-7C898CCF74C5}" dt="2020-03-31T12:13:05.992" v="410" actId="478"/>
          <ac:spMkLst>
            <pc:docMk/>
            <pc:sldMk cId="2205358353" sldId="803"/>
            <ac:spMk id="41" creationId="{807E51D3-A034-4078-BA52-D045F5864EBD}"/>
          </ac:spMkLst>
        </pc:spChg>
        <pc:spChg chg="mod">
          <ac:chgData name="farouk abu hassanain" userId="319a4f4791f24b01" providerId="LiveId" clId="{6DD8BECE-462E-4249-BE74-7C898CCF74C5}" dt="2020-03-31T12:16:42.342" v="471" actId="404"/>
          <ac:spMkLst>
            <pc:docMk/>
            <pc:sldMk cId="2205358353" sldId="803"/>
            <ac:spMk id="43" creationId="{56A76D4A-A34D-45C4-B2BE-94712230197F}"/>
          </ac:spMkLst>
        </pc:spChg>
        <pc:spChg chg="mod">
          <ac:chgData name="farouk abu hassanain" userId="319a4f4791f24b01" providerId="LiveId" clId="{6DD8BECE-462E-4249-BE74-7C898CCF74C5}" dt="2020-03-31T12:16:42.342" v="471" actId="404"/>
          <ac:spMkLst>
            <pc:docMk/>
            <pc:sldMk cId="2205358353" sldId="803"/>
            <ac:spMk id="44" creationId="{AD008522-C55B-4EEC-90E7-252D49D03CC1}"/>
          </ac:spMkLst>
        </pc:spChg>
        <pc:spChg chg="mod">
          <ac:chgData name="farouk abu hassanain" userId="319a4f4791f24b01" providerId="LiveId" clId="{6DD8BECE-462E-4249-BE74-7C898CCF74C5}" dt="2020-03-31T12:16:42.342" v="471" actId="404"/>
          <ac:spMkLst>
            <pc:docMk/>
            <pc:sldMk cId="2205358353" sldId="803"/>
            <ac:spMk id="45" creationId="{5BD6F4E4-801D-494E-BC80-C7F7C11B5B8C}"/>
          </ac:spMkLst>
        </pc:spChg>
        <pc:spChg chg="del">
          <ac:chgData name="farouk abu hassanain" userId="319a4f4791f24b01" providerId="LiveId" clId="{6DD8BECE-462E-4249-BE74-7C898CCF74C5}" dt="2020-03-31T12:13:05.992" v="410" actId="478"/>
          <ac:spMkLst>
            <pc:docMk/>
            <pc:sldMk cId="2205358353" sldId="803"/>
            <ac:spMk id="46" creationId="{1E8EAC57-DFAC-4681-AB7E-6A286B5AD41C}"/>
          </ac:spMkLst>
        </pc:spChg>
        <pc:spChg chg="mod">
          <ac:chgData name="farouk abu hassanain" userId="319a4f4791f24b01" providerId="LiveId" clId="{6DD8BECE-462E-4249-BE74-7C898CCF74C5}" dt="2020-03-31T12:16:42.342" v="471" actId="404"/>
          <ac:spMkLst>
            <pc:docMk/>
            <pc:sldMk cId="2205358353" sldId="803"/>
            <ac:spMk id="47" creationId="{1FD6442A-5ADE-4F6E-BEE6-504F43969738}"/>
          </ac:spMkLst>
        </pc:spChg>
        <pc:spChg chg="mod">
          <ac:chgData name="farouk abu hassanain" userId="319a4f4791f24b01" providerId="LiveId" clId="{6DD8BECE-462E-4249-BE74-7C898CCF74C5}" dt="2020-03-31T12:16:42.342" v="471" actId="404"/>
          <ac:spMkLst>
            <pc:docMk/>
            <pc:sldMk cId="2205358353" sldId="803"/>
            <ac:spMk id="48" creationId="{C758669C-57E4-4888-B615-A771FCA9F0E9}"/>
          </ac:spMkLst>
        </pc:spChg>
        <pc:spChg chg="mod">
          <ac:chgData name="farouk abu hassanain" userId="319a4f4791f24b01" providerId="LiveId" clId="{6DD8BECE-462E-4249-BE74-7C898CCF74C5}" dt="2020-03-31T12:16:42.342" v="471" actId="404"/>
          <ac:spMkLst>
            <pc:docMk/>
            <pc:sldMk cId="2205358353" sldId="803"/>
            <ac:spMk id="49" creationId="{E7D0CD1C-DFD8-464C-B7C9-5AC141155A8F}"/>
          </ac:spMkLst>
        </pc:spChg>
        <pc:spChg chg="mod">
          <ac:chgData name="farouk abu hassanain" userId="319a4f4791f24b01" providerId="LiveId" clId="{6DD8BECE-462E-4249-BE74-7C898CCF74C5}" dt="2020-03-31T12:16:42.342" v="471" actId="404"/>
          <ac:spMkLst>
            <pc:docMk/>
            <pc:sldMk cId="2205358353" sldId="803"/>
            <ac:spMk id="50" creationId="{301655E4-DFBF-4814-B6E4-04073E1FD6FD}"/>
          </ac:spMkLst>
        </pc:spChg>
        <pc:spChg chg="mod">
          <ac:chgData name="farouk abu hassanain" userId="319a4f4791f24b01" providerId="LiveId" clId="{6DD8BECE-462E-4249-BE74-7C898CCF74C5}" dt="2020-03-31T12:16:42.342" v="471" actId="404"/>
          <ac:spMkLst>
            <pc:docMk/>
            <pc:sldMk cId="2205358353" sldId="803"/>
            <ac:spMk id="51" creationId="{2E03D536-54CC-4F13-AC33-7FCF55B0639B}"/>
          </ac:spMkLst>
        </pc:spChg>
        <pc:spChg chg="mod">
          <ac:chgData name="farouk abu hassanain" userId="319a4f4791f24b01" providerId="LiveId" clId="{6DD8BECE-462E-4249-BE74-7C898CCF74C5}" dt="2020-03-31T12:17:15.346" v="494" actId="403"/>
          <ac:spMkLst>
            <pc:docMk/>
            <pc:sldMk cId="2205358353" sldId="803"/>
            <ac:spMk id="52" creationId="{9D66C5CA-B2B9-4582-A9AD-017908716A87}"/>
          </ac:spMkLst>
        </pc:spChg>
        <pc:spChg chg="mod">
          <ac:chgData name="farouk abu hassanain" userId="319a4f4791f24b01" providerId="LiveId" clId="{6DD8BECE-462E-4249-BE74-7C898CCF74C5}" dt="2020-03-31T12:17:37.897" v="498" actId="948"/>
          <ac:spMkLst>
            <pc:docMk/>
            <pc:sldMk cId="2205358353" sldId="803"/>
            <ac:spMk id="54" creationId="{B235FC06-9A68-42A2-BCF5-670C6257139C}"/>
          </ac:spMkLst>
        </pc:spChg>
        <pc:spChg chg="mod">
          <ac:chgData name="farouk abu hassanain" userId="319a4f4791f24b01" providerId="LiveId" clId="{6DD8BECE-462E-4249-BE74-7C898CCF74C5}" dt="2020-03-31T12:17:37.897" v="498" actId="948"/>
          <ac:spMkLst>
            <pc:docMk/>
            <pc:sldMk cId="2205358353" sldId="803"/>
            <ac:spMk id="55" creationId="{C58690BB-4B2C-4F07-9902-841B092F4698}"/>
          </ac:spMkLst>
        </pc:spChg>
        <pc:spChg chg="mod">
          <ac:chgData name="farouk abu hassanain" userId="319a4f4791f24b01" providerId="LiveId" clId="{6DD8BECE-462E-4249-BE74-7C898CCF74C5}" dt="2020-03-31T12:17:37.897" v="498" actId="948"/>
          <ac:spMkLst>
            <pc:docMk/>
            <pc:sldMk cId="2205358353" sldId="803"/>
            <ac:spMk id="56" creationId="{4990E56D-B51A-4E8B-9BDF-49DE232BC40C}"/>
          </ac:spMkLst>
        </pc:spChg>
        <pc:spChg chg="mod">
          <ac:chgData name="farouk abu hassanain" userId="319a4f4791f24b01" providerId="LiveId" clId="{6DD8BECE-462E-4249-BE74-7C898CCF74C5}" dt="2020-03-31T12:17:37.897" v="498" actId="948"/>
          <ac:spMkLst>
            <pc:docMk/>
            <pc:sldMk cId="2205358353" sldId="803"/>
            <ac:spMk id="57" creationId="{BAF1F567-E5D2-4574-897A-85446F414D87}"/>
          </ac:spMkLst>
        </pc:spChg>
        <pc:spChg chg="mod">
          <ac:chgData name="farouk abu hassanain" userId="319a4f4791f24b01" providerId="LiveId" clId="{6DD8BECE-462E-4249-BE74-7C898CCF74C5}" dt="2020-03-31T12:17:37.897" v="498" actId="948"/>
          <ac:spMkLst>
            <pc:docMk/>
            <pc:sldMk cId="2205358353" sldId="803"/>
            <ac:spMk id="58" creationId="{33782D82-3D64-4BFE-8E03-80328BD9FEBD}"/>
          </ac:spMkLst>
        </pc:spChg>
        <pc:spChg chg="mod">
          <ac:chgData name="farouk abu hassanain" userId="319a4f4791f24b01" providerId="LiveId" clId="{6DD8BECE-462E-4249-BE74-7C898CCF74C5}" dt="2020-03-31T12:17:37.897" v="498" actId="948"/>
          <ac:spMkLst>
            <pc:docMk/>
            <pc:sldMk cId="2205358353" sldId="803"/>
            <ac:spMk id="59" creationId="{E9CC8353-9373-4BBE-B56C-692B4B5EAB84}"/>
          </ac:spMkLst>
        </pc:spChg>
        <pc:spChg chg="mod">
          <ac:chgData name="farouk abu hassanain" userId="319a4f4791f24b01" providerId="LiveId" clId="{6DD8BECE-462E-4249-BE74-7C898CCF74C5}" dt="2020-03-31T12:17:37.897" v="498" actId="948"/>
          <ac:spMkLst>
            <pc:docMk/>
            <pc:sldMk cId="2205358353" sldId="803"/>
            <ac:spMk id="60" creationId="{07AC9EF5-B596-4F80-A19B-CAAF03BF75B7}"/>
          </ac:spMkLst>
        </pc:spChg>
        <pc:spChg chg="mod">
          <ac:chgData name="farouk abu hassanain" userId="319a4f4791f24b01" providerId="LiveId" clId="{6DD8BECE-462E-4249-BE74-7C898CCF74C5}" dt="2020-03-31T12:17:37.897" v="498" actId="948"/>
          <ac:spMkLst>
            <pc:docMk/>
            <pc:sldMk cId="2205358353" sldId="803"/>
            <ac:spMk id="61" creationId="{12A7400E-F7B4-4AB8-BAFD-0A20C7617D6B}"/>
          </ac:spMkLst>
        </pc:spChg>
        <pc:spChg chg="mod">
          <ac:chgData name="farouk abu hassanain" userId="319a4f4791f24b01" providerId="LiveId" clId="{6DD8BECE-462E-4249-BE74-7C898CCF74C5}" dt="2020-03-31T12:17:37.897" v="498" actId="948"/>
          <ac:spMkLst>
            <pc:docMk/>
            <pc:sldMk cId="2205358353" sldId="803"/>
            <ac:spMk id="62" creationId="{42BAED15-959F-49EC-B523-202C49ABCA54}"/>
          </ac:spMkLst>
        </pc:spChg>
        <pc:spChg chg="add">
          <ac:chgData name="farouk abu hassanain" userId="319a4f4791f24b01" providerId="LiveId" clId="{6DD8BECE-462E-4249-BE74-7C898CCF74C5}" dt="2020-03-31T13:12:11.428" v="1493"/>
          <ac:spMkLst>
            <pc:docMk/>
            <pc:sldMk cId="2205358353" sldId="803"/>
            <ac:spMk id="63" creationId="{93A05C3F-C063-41DA-86FF-7864F971A429}"/>
          </ac:spMkLst>
        </pc:spChg>
        <pc:spChg chg="add">
          <ac:chgData name="farouk abu hassanain" userId="319a4f4791f24b01" providerId="LiveId" clId="{6DD8BECE-462E-4249-BE74-7C898CCF74C5}" dt="2020-03-31T13:12:11.428" v="1493"/>
          <ac:spMkLst>
            <pc:docMk/>
            <pc:sldMk cId="2205358353" sldId="803"/>
            <ac:spMk id="64" creationId="{0AA5763B-9B51-4394-9A65-C67633888C24}"/>
          </ac:spMkLst>
        </pc:spChg>
        <pc:spChg chg="del">
          <ac:chgData name="farouk abu hassanain" userId="319a4f4791f24b01" providerId="LiveId" clId="{6DD8BECE-462E-4249-BE74-7C898CCF74C5}" dt="2020-03-31T13:12:10.713" v="1492" actId="478"/>
          <ac:spMkLst>
            <pc:docMk/>
            <pc:sldMk cId="2205358353" sldId="803"/>
            <ac:spMk id="157" creationId="{FE21F832-5653-4B9E-BB22-BD405F661E3E}"/>
          </ac:spMkLst>
        </pc:spChg>
        <pc:spChg chg="mod">
          <ac:chgData name="farouk abu hassanain" userId="319a4f4791f24b01" providerId="LiveId" clId="{6DD8BECE-462E-4249-BE74-7C898CCF74C5}" dt="2020-03-31T12:37:23.551" v="942" actId="313"/>
          <ac:spMkLst>
            <pc:docMk/>
            <pc:sldMk cId="2205358353" sldId="803"/>
            <ac:spMk id="167" creationId="{681EDB65-BEAE-40DF-9CAF-413B9D334C49}"/>
          </ac:spMkLst>
        </pc:spChg>
        <pc:grpChg chg="del">
          <ac:chgData name="farouk abu hassanain" userId="319a4f4791f24b01" providerId="LiveId" clId="{6DD8BECE-462E-4249-BE74-7C898CCF74C5}" dt="2020-03-31T12:18:06.389" v="502" actId="478"/>
          <ac:grpSpMkLst>
            <pc:docMk/>
            <pc:sldMk cId="2205358353" sldId="803"/>
            <ac:grpSpMk id="22" creationId="{55FD0884-D7A7-4EA5-8EF4-E45F3D106127}"/>
          </ac:grpSpMkLst>
        </pc:grpChg>
        <pc:grpChg chg="del">
          <ac:chgData name="farouk abu hassanain" userId="319a4f4791f24b01" providerId="LiveId" clId="{6DD8BECE-462E-4249-BE74-7C898CCF74C5}" dt="2020-03-31T12:18:06.389" v="502" actId="478"/>
          <ac:grpSpMkLst>
            <pc:docMk/>
            <pc:sldMk cId="2205358353" sldId="803"/>
            <ac:grpSpMk id="29" creationId="{A2088BF0-5C2A-44DA-9D9A-550977C57C90}"/>
          </ac:grpSpMkLst>
        </pc:grpChg>
        <pc:grpChg chg="add del mod">
          <ac:chgData name="farouk abu hassanain" userId="319a4f4791f24b01" providerId="LiveId" clId="{6DD8BECE-462E-4249-BE74-7C898CCF74C5}" dt="2020-03-31T12:18:02.602" v="501" actId="478"/>
          <ac:grpSpMkLst>
            <pc:docMk/>
            <pc:sldMk cId="2205358353" sldId="803"/>
            <ac:grpSpMk id="42" creationId="{1024FB08-AD4B-40C4-B89B-C49C77CFE269}"/>
          </ac:grpSpMkLst>
        </pc:grpChg>
        <pc:grpChg chg="add del mod">
          <ac:chgData name="farouk abu hassanain" userId="319a4f4791f24b01" providerId="LiveId" clId="{6DD8BECE-462E-4249-BE74-7C898CCF74C5}" dt="2020-03-31T12:17:43.469" v="499" actId="478"/>
          <ac:grpSpMkLst>
            <pc:docMk/>
            <pc:sldMk cId="2205358353" sldId="803"/>
            <ac:grpSpMk id="53" creationId="{A3823F13-2E38-45F5-A786-E6904B7E6C91}"/>
          </ac:grpSpMkLst>
        </pc:grpChg>
      </pc:sldChg>
      <pc:sldChg chg="addSp delSp modSp add">
        <pc:chgData name="farouk abu hassanain" userId="319a4f4791f24b01" providerId="LiveId" clId="{6DD8BECE-462E-4249-BE74-7C898CCF74C5}" dt="2020-03-31T13:12:17.869" v="1495"/>
        <pc:sldMkLst>
          <pc:docMk/>
          <pc:sldMk cId="4015493707" sldId="804"/>
        </pc:sldMkLst>
        <pc:spChg chg="mod">
          <ac:chgData name="farouk abu hassanain" userId="319a4f4791f24b01" providerId="LiveId" clId="{6DD8BECE-462E-4249-BE74-7C898CCF74C5}" dt="2020-03-31T12:19:13.101" v="563" actId="1076"/>
          <ac:spMkLst>
            <pc:docMk/>
            <pc:sldMk cId="4015493707" sldId="804"/>
            <ac:spMk id="2" creationId="{D0AA3B8B-F04A-4F91-90D8-637B2ECBCE51}"/>
          </ac:spMkLst>
        </pc:spChg>
        <pc:spChg chg="add del mod">
          <ac:chgData name="farouk abu hassanain" userId="319a4f4791f24b01" providerId="LiveId" clId="{6DD8BECE-462E-4249-BE74-7C898CCF74C5}" dt="2020-03-31T12:25:10.688" v="638" actId="478"/>
          <ac:spMkLst>
            <pc:docMk/>
            <pc:sldMk cId="4015493707" sldId="804"/>
            <ac:spMk id="3" creationId="{F7319DB7-E383-4876-A00A-1BD34CF99E47}"/>
          </ac:spMkLst>
        </pc:spChg>
        <pc:spChg chg="mod">
          <ac:chgData name="farouk abu hassanain" userId="319a4f4791f24b01" providerId="LiveId" clId="{6DD8BECE-462E-4249-BE74-7C898CCF74C5}" dt="2020-03-31T12:20:35.019" v="584" actId="782"/>
          <ac:spMkLst>
            <pc:docMk/>
            <pc:sldMk cId="4015493707" sldId="804"/>
            <ac:spMk id="7" creationId="{1D8B1CFD-FBB9-40AA-9E56-65BA94E28B73}"/>
          </ac:spMkLst>
        </pc:spChg>
        <pc:spChg chg="mod">
          <ac:chgData name="farouk abu hassanain" userId="319a4f4791f24b01" providerId="LiveId" clId="{6DD8BECE-462E-4249-BE74-7C898CCF74C5}" dt="2020-03-31T12:20:35.019" v="584" actId="782"/>
          <ac:spMkLst>
            <pc:docMk/>
            <pc:sldMk cId="4015493707" sldId="804"/>
            <ac:spMk id="8" creationId="{9627EF75-7463-48B3-AFC3-61A677C72238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10" creationId="{34E030A2-8358-466B-BF84-7B65C3B81802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11" creationId="{B5AF2D7C-5E73-4B98-BCE8-6CD60AF942FE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12" creationId="{FF73FE60-01D4-4AFC-BC1F-8E28F9BA64A6}"/>
          </ac:spMkLst>
        </pc:spChg>
        <pc:spChg chg="add del mod">
          <ac:chgData name="farouk abu hassanain" userId="319a4f4791f24b01" providerId="LiveId" clId="{6DD8BECE-462E-4249-BE74-7C898CCF74C5}" dt="2020-03-31T12:29:09.809" v="814" actId="478"/>
          <ac:spMkLst>
            <pc:docMk/>
            <pc:sldMk cId="4015493707" sldId="804"/>
            <ac:spMk id="14" creationId="{034BFDC4-2F51-4698-9E2E-9F58B55D7F7C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15" creationId="{7FCFB2F2-B782-4130-AE22-0BD99683E0BE}"/>
          </ac:spMkLst>
        </pc:spChg>
        <pc:spChg chg="mod">
          <ac:chgData name="farouk abu hassanain" userId="319a4f4791f24b01" providerId="LiveId" clId="{6DD8BECE-462E-4249-BE74-7C898CCF74C5}" dt="2020-03-31T13:01:16.780" v="1445" actId="20577"/>
          <ac:spMkLst>
            <pc:docMk/>
            <pc:sldMk cId="4015493707" sldId="804"/>
            <ac:spMk id="20" creationId="{A61E4AEF-B9C1-49A1-8637-643EC7BCD58E}"/>
          </ac:spMkLst>
        </pc:spChg>
        <pc:spChg chg="del">
          <ac:chgData name="farouk abu hassanain" userId="319a4f4791f24b01" providerId="LiveId" clId="{6DD8BECE-462E-4249-BE74-7C898CCF74C5}" dt="2020-03-31T13:12:17.212" v="1494" actId="478"/>
          <ac:spMkLst>
            <pc:docMk/>
            <pc:sldMk cId="4015493707" sldId="804"/>
            <ac:spMk id="21" creationId="{F8DAE083-925B-4A57-9207-FF37EF273BB8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53" creationId="{961A3A71-1ED0-4C63-9D13-E44261504D47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54" creationId="{1FBFEDBD-934B-4047-8A07-FB08914521E2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55" creationId="{722B980B-D566-478C-9BA1-65294F21C991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56" creationId="{FDD1B90A-3227-490A-8EDE-D5FAEA466CE7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57" creationId="{5C576749-6B09-450C-B96B-1176AD9820C6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58" creationId="{200A0AE1-7921-4324-9C1A-91B710387347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59" creationId="{9D472004-E818-4ED3-B87F-6A0729AB76AB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60" creationId="{9BFA9203-6ABE-4F1E-9BC8-40D19CFA7423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61" creationId="{862C6D88-9CE4-4A24-8E50-908B2623888B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62" creationId="{0CC2DECB-281E-40C8-8641-C6D0166DB0DE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63" creationId="{8C45D386-2B0B-410B-88BA-D5DC02A9EC31}"/>
          </ac:spMkLst>
        </pc:spChg>
        <pc:spChg chg="add mod">
          <ac:chgData name="farouk abu hassanain" userId="319a4f4791f24b01" providerId="LiveId" clId="{6DD8BECE-462E-4249-BE74-7C898CCF74C5}" dt="2020-03-31T12:51:17.756" v="1079" actId="164"/>
          <ac:spMkLst>
            <pc:docMk/>
            <pc:sldMk cId="4015493707" sldId="804"/>
            <ac:spMk id="64" creationId="{6B7B352F-90B1-4146-B7D1-6A4CDD2B8D43}"/>
          </ac:spMkLst>
        </pc:spChg>
        <pc:spChg chg="add">
          <ac:chgData name="farouk abu hassanain" userId="319a4f4791f24b01" providerId="LiveId" clId="{6DD8BECE-462E-4249-BE74-7C898CCF74C5}" dt="2020-03-31T13:12:17.869" v="1495"/>
          <ac:spMkLst>
            <pc:docMk/>
            <pc:sldMk cId="4015493707" sldId="804"/>
            <ac:spMk id="66" creationId="{D8A6E492-1A75-49DF-9359-EEE06DF2B65F}"/>
          </ac:spMkLst>
        </pc:spChg>
        <pc:spChg chg="add">
          <ac:chgData name="farouk abu hassanain" userId="319a4f4791f24b01" providerId="LiveId" clId="{6DD8BECE-462E-4249-BE74-7C898CCF74C5}" dt="2020-03-31T13:12:17.869" v="1495"/>
          <ac:spMkLst>
            <pc:docMk/>
            <pc:sldMk cId="4015493707" sldId="804"/>
            <ac:spMk id="67" creationId="{02820B4A-BECA-4CD8-9B67-14C73D813A28}"/>
          </ac:spMkLst>
        </pc:spChg>
        <pc:spChg chg="del">
          <ac:chgData name="farouk abu hassanain" userId="319a4f4791f24b01" providerId="LiveId" clId="{6DD8BECE-462E-4249-BE74-7C898CCF74C5}" dt="2020-03-31T13:12:17.212" v="1494" actId="478"/>
          <ac:spMkLst>
            <pc:docMk/>
            <pc:sldMk cId="4015493707" sldId="804"/>
            <ac:spMk id="157" creationId="{FE21F832-5653-4B9E-BB22-BD405F661E3E}"/>
          </ac:spMkLst>
        </pc:spChg>
        <pc:spChg chg="del">
          <ac:chgData name="farouk abu hassanain" userId="319a4f4791f24b01" providerId="LiveId" clId="{6DD8BECE-462E-4249-BE74-7C898CCF74C5}" dt="2020-03-31T12:19:06.200" v="562" actId="478"/>
          <ac:spMkLst>
            <pc:docMk/>
            <pc:sldMk cId="4015493707" sldId="804"/>
            <ac:spMk id="167" creationId="{681EDB65-BEAE-40DF-9CAF-413B9D334C49}"/>
          </ac:spMkLst>
        </pc:spChg>
        <pc:grpChg chg="add mod">
          <ac:chgData name="farouk abu hassanain" userId="319a4f4791f24b01" providerId="LiveId" clId="{6DD8BECE-462E-4249-BE74-7C898CCF74C5}" dt="2020-03-31T12:51:17.756" v="1079" actId="164"/>
          <ac:grpSpMkLst>
            <pc:docMk/>
            <pc:sldMk cId="4015493707" sldId="804"/>
            <ac:grpSpMk id="16" creationId="{A4827E6F-1D31-48FE-89C6-8D0E5A3DAE8B}"/>
          </ac:grpSpMkLst>
        </pc:grpChg>
        <pc:grpChg chg="del">
          <ac:chgData name="farouk abu hassanain" userId="319a4f4791f24b01" providerId="LiveId" clId="{6DD8BECE-462E-4249-BE74-7C898CCF74C5}" dt="2020-03-31T12:18:29.644" v="508" actId="478"/>
          <ac:grpSpMkLst>
            <pc:docMk/>
            <pc:sldMk cId="4015493707" sldId="804"/>
            <ac:grpSpMk id="22" creationId="{55FD0884-D7A7-4EA5-8EF4-E45F3D106127}"/>
          </ac:grpSpMkLst>
        </pc:grpChg>
        <pc:grpChg chg="del">
          <ac:chgData name="farouk abu hassanain" userId="319a4f4791f24b01" providerId="LiveId" clId="{6DD8BECE-462E-4249-BE74-7C898CCF74C5}" dt="2020-03-31T12:18:29.644" v="508" actId="478"/>
          <ac:grpSpMkLst>
            <pc:docMk/>
            <pc:sldMk cId="4015493707" sldId="804"/>
            <ac:grpSpMk id="29" creationId="{A2088BF0-5C2A-44DA-9D9A-550977C57C90}"/>
          </ac:grpSpMkLst>
        </pc:grpChg>
        <pc:grpChg chg="mod">
          <ac:chgData name="farouk abu hassanain" userId="319a4f4791f24b01" providerId="LiveId" clId="{6DD8BECE-462E-4249-BE74-7C898CCF74C5}" dt="2020-03-31T12:19:17.185" v="564" actId="1076"/>
          <ac:grpSpMkLst>
            <pc:docMk/>
            <pc:sldMk cId="4015493707" sldId="804"/>
            <ac:grpSpMk id="42" creationId="{1024FB08-AD4B-40C4-B89B-C49C77CFE269}"/>
          </ac:grpSpMkLst>
        </pc:grpChg>
        <pc:graphicFrameChg chg="add del modGraphic">
          <ac:chgData name="farouk abu hassanain" userId="319a4f4791f24b01" providerId="LiveId" clId="{6DD8BECE-462E-4249-BE74-7C898CCF74C5}" dt="2020-03-31T12:18:13.197" v="504" actId="478"/>
          <ac:graphicFrameMkLst>
            <pc:docMk/>
            <pc:sldMk cId="4015493707" sldId="804"/>
            <ac:graphicFrameMk id="9" creationId="{009FFAE7-FB41-4142-9DF0-F425E55B80F7}"/>
          </ac:graphicFrameMkLst>
        </pc:graphicFrameChg>
      </pc:sldChg>
      <pc:sldChg chg="addSp delSp modSp add">
        <pc:chgData name="farouk abu hassanain" userId="319a4f4791f24b01" providerId="LiveId" clId="{6DD8BECE-462E-4249-BE74-7C898CCF74C5}" dt="2020-03-31T13:12:23.724" v="1497"/>
        <pc:sldMkLst>
          <pc:docMk/>
          <pc:sldMk cId="113290733" sldId="805"/>
        </pc:sldMkLst>
        <pc:spChg chg="del">
          <ac:chgData name="farouk abu hassanain" userId="319a4f4791f24b01" providerId="LiveId" clId="{6DD8BECE-462E-4249-BE74-7C898CCF74C5}" dt="2020-03-31T12:50:52.515" v="1075" actId="478"/>
          <ac:spMkLst>
            <pc:docMk/>
            <pc:sldMk cId="113290733" sldId="805"/>
            <ac:spMk id="2" creationId="{D0AA3B8B-F04A-4F91-90D8-637B2ECBCE51}"/>
          </ac:spMkLst>
        </pc:spChg>
        <pc:spChg chg="add del mod">
          <ac:chgData name="farouk abu hassanain" userId="319a4f4791f24b01" providerId="LiveId" clId="{6DD8BECE-462E-4249-BE74-7C898CCF74C5}" dt="2020-03-31T12:59:52.290" v="1432" actId="478"/>
          <ac:spMkLst>
            <pc:docMk/>
            <pc:sldMk cId="113290733" sldId="805"/>
            <ac:spMk id="9" creationId="{AF811236-B48E-42FC-B88B-B2AACD3AED4A}"/>
          </ac:spMkLst>
        </pc:spChg>
        <pc:spChg chg="mod or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10" creationId="{34E030A2-8358-466B-BF84-7B65C3B81802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11" creationId="{B5AF2D7C-5E73-4B98-BCE8-6CD60AF942FE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12" creationId="{FF73FE60-01D4-4AFC-BC1F-8E28F9BA64A6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15" creationId="{7FCFB2F2-B782-4130-AE22-0BD99683E0BE}"/>
          </ac:spMkLst>
        </pc:spChg>
        <pc:spChg chg="mod">
          <ac:chgData name="farouk abu hassanain" userId="319a4f4791f24b01" providerId="LiveId" clId="{6DD8BECE-462E-4249-BE74-7C898CCF74C5}" dt="2020-03-31T13:01:10.482" v="1443" actId="20577"/>
          <ac:spMkLst>
            <pc:docMk/>
            <pc:sldMk cId="113290733" sldId="805"/>
            <ac:spMk id="20" creationId="{A61E4AEF-B9C1-49A1-8637-643EC7BCD58E}"/>
          </ac:spMkLst>
        </pc:spChg>
        <pc:spChg chg="del">
          <ac:chgData name="farouk abu hassanain" userId="319a4f4791f24b01" providerId="LiveId" clId="{6DD8BECE-462E-4249-BE74-7C898CCF74C5}" dt="2020-03-31T13:12:22.780" v="1496" actId="478"/>
          <ac:spMkLst>
            <pc:docMk/>
            <pc:sldMk cId="113290733" sldId="805"/>
            <ac:spMk id="21" creationId="{F8DAE083-925B-4A57-9207-FF37EF273BB8}"/>
          </ac:spMkLst>
        </pc:spChg>
        <pc:spChg chg="add mod">
          <ac:chgData name="farouk abu hassanain" userId="319a4f4791f24b01" providerId="LiveId" clId="{6DD8BECE-462E-4249-BE74-7C898CCF74C5}" dt="2020-03-31T12:59:22.612" v="1394" actId="20577"/>
          <ac:spMkLst>
            <pc:docMk/>
            <pc:sldMk cId="113290733" sldId="805"/>
            <ac:spMk id="46" creationId="{8C4F243A-9813-43D3-9AF3-79E586989186}"/>
          </ac:spMkLst>
        </pc:spChg>
        <pc:spChg chg="mod or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53" creationId="{961A3A71-1ED0-4C63-9D13-E44261504D47}"/>
          </ac:spMkLst>
        </pc:spChg>
        <pc:spChg chg="mod or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54" creationId="{1FBFEDBD-934B-4047-8A07-FB08914521E2}"/>
          </ac:spMkLst>
        </pc:spChg>
        <pc:spChg chg="mod or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55" creationId="{722B980B-D566-478C-9BA1-65294F21C991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56" creationId="{FDD1B90A-3227-490A-8EDE-D5FAEA466CE7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57" creationId="{5C576749-6B09-450C-B96B-1176AD9820C6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58" creationId="{200A0AE1-7921-4324-9C1A-91B710387347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59" creationId="{9D472004-E818-4ED3-B87F-6A0729AB76AB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60" creationId="{9BFA9203-6ABE-4F1E-9BC8-40D19CFA7423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61" creationId="{862C6D88-9CE4-4A24-8E50-908B2623888B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62" creationId="{0CC2DECB-281E-40C8-8641-C6D0166DB0DE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63" creationId="{8C45D386-2B0B-410B-88BA-D5DC02A9EC31}"/>
          </ac:spMkLst>
        </pc:spChg>
        <pc:spChg chg="mod topLvl">
          <ac:chgData name="farouk abu hassanain" userId="319a4f4791f24b01" providerId="LiveId" clId="{6DD8BECE-462E-4249-BE74-7C898CCF74C5}" dt="2020-03-31T12:56:16.200" v="1352" actId="164"/>
          <ac:spMkLst>
            <pc:docMk/>
            <pc:sldMk cId="113290733" sldId="805"/>
            <ac:spMk id="64" creationId="{6B7B352F-90B1-4146-B7D1-6A4CDD2B8D43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66" creationId="{14ADF73D-0A99-44BC-9A4F-477F7215FCD3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67" creationId="{E1227A24-4923-4654-93DB-330E3F555A5F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68" creationId="{B66D4BFE-2D14-4B75-9E0C-BD682AB6AA07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69" creationId="{7388D333-FB53-4AA6-B72F-F1918EA9FEA5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72" creationId="{C518319F-C9F9-47B3-A5D9-4E7C3B6A4157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73" creationId="{ABE98D74-237D-4155-9566-2E81AED2BF27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74" creationId="{7D48E9ED-E73A-4F74-8AFF-8DEE2DA3709D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75" creationId="{D495650C-1CDA-4471-AECA-0FE841B1C6C1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76" creationId="{CBBF565D-3451-49CB-ADEE-0AEBD2E2E0EA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77" creationId="{25701E5C-6DEA-4DF9-939E-FFF9D49B09BE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78" creationId="{121E850F-0AAF-4ACF-9B7E-EE666D909DBF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79" creationId="{0EFA3349-C7CB-42AC-8E37-ABF9AC98B983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80" creationId="{5FF9E4E6-FEA0-4983-AB72-E6D5FCA5F4C0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81" creationId="{91144E27-916E-4C19-9EE2-8AF3966A78C9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82" creationId="{6F1D3876-234D-4DE9-825F-3D444DA1862A}"/>
          </ac:spMkLst>
        </pc:spChg>
        <pc:spChg chg="mod">
          <ac:chgData name="farouk abu hassanain" userId="319a4f4791f24b01" providerId="LiveId" clId="{6DD8BECE-462E-4249-BE74-7C898CCF74C5}" dt="2020-03-31T12:56:36.507" v="1366" actId="782"/>
          <ac:spMkLst>
            <pc:docMk/>
            <pc:sldMk cId="113290733" sldId="805"/>
            <ac:spMk id="83" creationId="{9695658B-BC13-471E-9782-1EB4C781991B}"/>
          </ac:spMkLst>
        </pc:spChg>
        <pc:spChg chg="add mod">
          <ac:chgData name="farouk abu hassanain" userId="319a4f4791f24b01" providerId="LiveId" clId="{6DD8BECE-462E-4249-BE74-7C898CCF74C5}" dt="2020-03-31T13:00:33.698" v="1438" actId="1076"/>
          <ac:spMkLst>
            <pc:docMk/>
            <pc:sldMk cId="113290733" sldId="805"/>
            <ac:spMk id="84" creationId="{14CB246F-89A8-42AD-A891-EBC5D7D603AF}"/>
          </ac:spMkLst>
        </pc:spChg>
        <pc:spChg chg="add mod">
          <ac:chgData name="farouk abu hassanain" userId="319a4f4791f24b01" providerId="LiveId" clId="{6DD8BECE-462E-4249-BE74-7C898CCF74C5}" dt="2020-03-31T12:59:48.131" v="1431" actId="115"/>
          <ac:spMkLst>
            <pc:docMk/>
            <pc:sldMk cId="113290733" sldId="805"/>
            <ac:spMk id="85" creationId="{5A15468E-A021-4980-B36F-96099DE41FF5}"/>
          </ac:spMkLst>
        </pc:spChg>
        <pc:spChg chg="add">
          <ac:chgData name="farouk abu hassanain" userId="319a4f4791f24b01" providerId="LiveId" clId="{6DD8BECE-462E-4249-BE74-7C898CCF74C5}" dt="2020-03-31T13:12:23.724" v="1497"/>
          <ac:spMkLst>
            <pc:docMk/>
            <pc:sldMk cId="113290733" sldId="805"/>
            <ac:spMk id="86" creationId="{6000BF9A-E7F6-4FC2-8976-0A4A64291F69}"/>
          </ac:spMkLst>
        </pc:spChg>
        <pc:spChg chg="add">
          <ac:chgData name="farouk abu hassanain" userId="319a4f4791f24b01" providerId="LiveId" clId="{6DD8BECE-462E-4249-BE74-7C898CCF74C5}" dt="2020-03-31T13:12:23.724" v="1497"/>
          <ac:spMkLst>
            <pc:docMk/>
            <pc:sldMk cId="113290733" sldId="805"/>
            <ac:spMk id="87" creationId="{EE5BEE80-4421-40E3-BDFE-48E7ACB43592}"/>
          </ac:spMkLst>
        </pc:spChg>
        <pc:spChg chg="del">
          <ac:chgData name="farouk abu hassanain" userId="319a4f4791f24b01" providerId="LiveId" clId="{6DD8BECE-462E-4249-BE74-7C898CCF74C5}" dt="2020-03-31T13:12:22.780" v="1496" actId="478"/>
          <ac:spMkLst>
            <pc:docMk/>
            <pc:sldMk cId="113290733" sldId="805"/>
            <ac:spMk id="157" creationId="{FE21F832-5653-4B9E-BB22-BD405F661E3E}"/>
          </ac:spMkLst>
        </pc:spChg>
        <pc:grpChg chg="add del mod">
          <ac:chgData name="farouk abu hassanain" userId="319a4f4791f24b01" providerId="LiveId" clId="{6DD8BECE-462E-4249-BE74-7C898CCF74C5}" dt="2020-03-31T12:52:53.621" v="1109" actId="165"/>
          <ac:grpSpMkLst>
            <pc:docMk/>
            <pc:sldMk cId="113290733" sldId="805"/>
            <ac:grpSpMk id="3" creationId="{17A4AE2A-CBC1-4870-BD15-BBDC6A1E95C0}"/>
          </ac:grpSpMkLst>
        </pc:grpChg>
        <pc:grpChg chg="mod">
          <ac:chgData name="farouk abu hassanain" userId="319a4f4791f24b01" providerId="LiveId" clId="{6DD8BECE-462E-4249-BE74-7C898CCF74C5}" dt="2020-03-31T12:58:00.029" v="1384" actId="1076"/>
          <ac:grpSpMkLst>
            <pc:docMk/>
            <pc:sldMk cId="113290733" sldId="805"/>
            <ac:grpSpMk id="4" creationId="{D691E185-F686-49FD-9636-D4D0853A5887}"/>
          </ac:grpSpMkLst>
        </pc:grpChg>
        <pc:grpChg chg="add mod">
          <ac:chgData name="farouk abu hassanain" userId="319a4f4791f24b01" providerId="LiveId" clId="{6DD8BECE-462E-4249-BE74-7C898CCF74C5}" dt="2020-03-31T12:56:20.857" v="1359" actId="1038"/>
          <ac:grpSpMkLst>
            <pc:docMk/>
            <pc:sldMk cId="113290733" sldId="805"/>
            <ac:grpSpMk id="6" creationId="{B09278CE-A026-4D23-9138-9A0A0A309FEC}"/>
          </ac:grpSpMkLst>
        </pc:grpChg>
        <pc:grpChg chg="del">
          <ac:chgData name="farouk abu hassanain" userId="319a4f4791f24b01" providerId="LiveId" clId="{6DD8BECE-462E-4249-BE74-7C898CCF74C5}" dt="2020-03-31T12:51:30.919" v="1081" actId="478"/>
          <ac:grpSpMkLst>
            <pc:docMk/>
            <pc:sldMk cId="113290733" sldId="805"/>
            <ac:grpSpMk id="42" creationId="{1024FB08-AD4B-40C4-B89B-C49C77CFE269}"/>
          </ac:grpSpMkLst>
        </pc:grpChg>
        <pc:grpChg chg="add del mod">
          <ac:chgData name="farouk abu hassanain" userId="319a4f4791f24b01" providerId="LiveId" clId="{6DD8BECE-462E-4249-BE74-7C898CCF74C5}" dt="2020-03-31T13:00:18.127" v="1435" actId="478"/>
          <ac:grpSpMkLst>
            <pc:docMk/>
            <pc:sldMk cId="113290733" sldId="805"/>
            <ac:grpSpMk id="65" creationId="{0C96EEDF-2857-4B75-92B0-C559282068E5}"/>
          </ac:grpSpMkLst>
        </pc:grpChg>
      </pc:sldChg>
      <pc:sldChg chg="addSp delSp modSp add">
        <pc:chgData name="farouk abu hassanain" userId="319a4f4791f24b01" providerId="LiveId" clId="{6DD8BECE-462E-4249-BE74-7C898CCF74C5}" dt="2020-03-31T16:25:12.930" v="2611" actId="207"/>
        <pc:sldMkLst>
          <pc:docMk/>
          <pc:sldMk cId="1336303868" sldId="806"/>
        </pc:sldMkLst>
        <pc:spChg chg="mod">
          <ac:chgData name="farouk abu hassanain" userId="319a4f4791f24b01" providerId="LiveId" clId="{6DD8BECE-462E-4249-BE74-7C898CCF74C5}" dt="2020-03-31T13:11:35.154" v="1486" actId="20577"/>
          <ac:spMkLst>
            <pc:docMk/>
            <pc:sldMk cId="1336303868" sldId="806"/>
            <ac:spMk id="13" creationId="{4260B2D4-E383-48D4-8FA6-512C05AA39EF}"/>
          </ac:spMkLst>
        </pc:spChg>
        <pc:spChg chg="mod">
          <ac:chgData name="farouk abu hassanain" userId="319a4f4791f24b01" providerId="LiveId" clId="{6DD8BECE-462E-4249-BE74-7C898CCF74C5}" dt="2020-03-31T13:02:23.715" v="1462" actId="20577"/>
          <ac:spMkLst>
            <pc:docMk/>
            <pc:sldMk cId="1336303868" sldId="806"/>
            <ac:spMk id="20" creationId="{A61E4AEF-B9C1-49A1-8637-643EC7BCD58E}"/>
          </ac:spMkLst>
        </pc:spChg>
        <pc:spChg chg="mod">
          <ac:chgData name="farouk abu hassanain" userId="319a4f4791f24b01" providerId="LiveId" clId="{6DD8BECE-462E-4249-BE74-7C898CCF74C5}" dt="2020-03-31T13:06:18.684" v="1482" actId="1038"/>
          <ac:spMkLst>
            <pc:docMk/>
            <pc:sldMk cId="1336303868" sldId="806"/>
            <ac:spMk id="21" creationId="{F8DAE083-925B-4A57-9207-FF37EF273BB8}"/>
          </ac:spMkLst>
        </pc:spChg>
        <pc:spChg chg="del">
          <ac:chgData name="farouk abu hassanain" userId="319a4f4791f24b01" providerId="LiveId" clId="{6DD8BECE-462E-4249-BE74-7C898CCF74C5}" dt="2020-03-31T16:23:12.287" v="2486" actId="478"/>
          <ac:spMkLst>
            <pc:docMk/>
            <pc:sldMk cId="1336303868" sldId="806"/>
            <ac:spMk id="46" creationId="{8C4F243A-9813-43D3-9AF3-79E586989186}"/>
          </ac:spMkLst>
        </pc:spChg>
        <pc:spChg chg="mod">
          <ac:chgData name="farouk abu hassanain" userId="319a4f4791f24b01" providerId="LiveId" clId="{6DD8BECE-462E-4249-BE74-7C898CCF74C5}" dt="2020-03-31T16:25:12.930" v="2611" actId="207"/>
          <ac:spMkLst>
            <pc:docMk/>
            <pc:sldMk cId="1336303868" sldId="806"/>
            <ac:spMk id="47" creationId="{A672D5B4-33D9-419E-BBFC-52301A204989}"/>
          </ac:spMkLst>
        </pc:spChg>
        <pc:spChg chg="mod">
          <ac:chgData name="farouk abu hassanain" userId="319a4f4791f24b01" providerId="LiveId" clId="{6DD8BECE-462E-4249-BE74-7C898CCF74C5}" dt="2020-03-31T16:25:12.930" v="2611" actId="207"/>
          <ac:spMkLst>
            <pc:docMk/>
            <pc:sldMk cId="1336303868" sldId="806"/>
            <ac:spMk id="50" creationId="{088B5A79-073B-417B-B5EA-602C1E45AF98}"/>
          </ac:spMkLst>
        </pc:spChg>
        <pc:spChg chg="mod">
          <ac:chgData name="farouk abu hassanain" userId="319a4f4791f24b01" providerId="LiveId" clId="{6DD8BECE-462E-4249-BE74-7C898CCF74C5}" dt="2020-03-31T16:25:12.930" v="2611" actId="207"/>
          <ac:spMkLst>
            <pc:docMk/>
            <pc:sldMk cId="1336303868" sldId="806"/>
            <ac:spMk id="52" creationId="{52B47AFF-B920-4070-8D55-54200EB6ECCE}"/>
          </ac:spMkLst>
        </pc:spChg>
        <pc:spChg chg="mod">
          <ac:chgData name="farouk abu hassanain" userId="319a4f4791f24b01" providerId="LiveId" clId="{6DD8BECE-462E-4249-BE74-7C898CCF74C5}" dt="2020-03-31T16:25:12.930" v="2611" actId="207"/>
          <ac:spMkLst>
            <pc:docMk/>
            <pc:sldMk cId="1336303868" sldId="806"/>
            <ac:spMk id="66" creationId="{8C42648F-289E-4919-B66C-BE6E007F4301}"/>
          </ac:spMkLst>
        </pc:spChg>
        <pc:spChg chg="mod">
          <ac:chgData name="farouk abu hassanain" userId="319a4f4791f24b01" providerId="LiveId" clId="{6DD8BECE-462E-4249-BE74-7C898CCF74C5}" dt="2020-03-31T16:25:12.930" v="2611" actId="207"/>
          <ac:spMkLst>
            <pc:docMk/>
            <pc:sldMk cId="1336303868" sldId="806"/>
            <ac:spMk id="68" creationId="{AE32537C-453C-4C74-A978-068B0A915C3C}"/>
          </ac:spMkLst>
        </pc:spChg>
        <pc:spChg chg="del">
          <ac:chgData name="farouk abu hassanain" userId="319a4f4791f24b01" providerId="LiveId" clId="{6DD8BECE-462E-4249-BE74-7C898CCF74C5}" dt="2020-03-31T16:23:08.348" v="2485" actId="478"/>
          <ac:spMkLst>
            <pc:docMk/>
            <pc:sldMk cId="1336303868" sldId="806"/>
            <ac:spMk id="84" creationId="{14CB246F-89A8-42AD-A891-EBC5D7D603AF}"/>
          </ac:spMkLst>
        </pc:spChg>
        <pc:spChg chg="del">
          <ac:chgData name="farouk abu hassanain" userId="319a4f4791f24b01" providerId="LiveId" clId="{6DD8BECE-462E-4249-BE74-7C898CCF74C5}" dt="2020-03-31T13:11:31.380" v="1484" actId="478"/>
          <ac:spMkLst>
            <pc:docMk/>
            <pc:sldMk cId="1336303868" sldId="806"/>
            <ac:spMk id="85" creationId="{5A15468E-A021-4980-B36F-96099DE41FF5}"/>
          </ac:spMkLst>
        </pc:spChg>
        <pc:spChg chg="mod">
          <ac:chgData name="farouk abu hassanain" userId="319a4f4791f24b01" providerId="LiveId" clId="{6DD8BECE-462E-4249-BE74-7C898CCF74C5}" dt="2020-03-31T13:06:05.689" v="1468" actId="14100"/>
          <ac:spMkLst>
            <pc:docMk/>
            <pc:sldMk cId="1336303868" sldId="806"/>
            <ac:spMk id="157" creationId="{FE21F832-5653-4B9E-BB22-BD405F661E3E}"/>
          </ac:spMkLst>
        </pc:spChg>
        <pc:spChg chg="mod">
          <ac:chgData name="farouk abu hassanain" userId="319a4f4791f24b01" providerId="LiveId" clId="{6DD8BECE-462E-4249-BE74-7C898CCF74C5}" dt="2020-03-31T13:06:08.757" v="1469" actId="14100"/>
          <ac:spMkLst>
            <pc:docMk/>
            <pc:sldMk cId="1336303868" sldId="806"/>
            <ac:spMk id="158" creationId="{45C4B167-983B-446D-AA57-E975B4362994}"/>
          </ac:spMkLst>
        </pc:spChg>
        <pc:grpChg chg="del">
          <ac:chgData name="farouk abu hassanain" userId="319a4f4791f24b01" providerId="LiveId" clId="{6DD8BECE-462E-4249-BE74-7C898CCF74C5}" dt="2020-03-31T13:11:28.468" v="1483" actId="478"/>
          <ac:grpSpMkLst>
            <pc:docMk/>
            <pc:sldMk cId="1336303868" sldId="806"/>
            <ac:grpSpMk id="6" creationId="{B09278CE-A026-4D23-9138-9A0A0A309FEC}"/>
          </ac:grpSpMkLst>
        </pc:grpChg>
        <pc:grpChg chg="add mod">
          <ac:chgData name="farouk abu hassanain" userId="319a4f4791f24b01" providerId="LiveId" clId="{6DD8BECE-462E-4249-BE74-7C898CCF74C5}" dt="2020-03-31T16:23:48.566" v="2504" actId="1038"/>
          <ac:grpSpMkLst>
            <pc:docMk/>
            <pc:sldMk cId="1336303868" sldId="806"/>
            <ac:grpSpMk id="38" creationId="{122C6E52-7149-4778-9A11-2E7FA0BADEAE}"/>
          </ac:grpSpMkLst>
        </pc:grpChg>
      </pc:sldChg>
      <pc:sldChg chg="add del">
        <pc:chgData name="farouk abu hassanain" userId="319a4f4791f24b01" providerId="LiveId" clId="{6DD8BECE-462E-4249-BE74-7C898CCF74C5}" dt="2020-03-31T13:05:44.459" v="1465" actId="47"/>
        <pc:sldMkLst>
          <pc:docMk/>
          <pc:sldMk cId="267794833" sldId="807"/>
        </pc:sldMkLst>
      </pc:sldChg>
      <pc:sldChg chg="addSp delSp modSp add">
        <pc:chgData name="farouk abu hassanain" userId="319a4f4791f24b01" providerId="LiveId" clId="{6DD8BECE-462E-4249-BE74-7C898CCF74C5}" dt="2020-03-31T16:40:40.732" v="2682" actId="20577"/>
        <pc:sldMkLst>
          <pc:docMk/>
          <pc:sldMk cId="1765061866" sldId="807"/>
        </pc:sldMkLst>
        <pc:spChg chg="add mod">
          <ac:chgData name="farouk abu hassanain" userId="319a4f4791f24b01" providerId="LiveId" clId="{6DD8BECE-462E-4249-BE74-7C898CCF74C5}" dt="2020-03-31T16:35:02.831" v="2622" actId="1076"/>
          <ac:spMkLst>
            <pc:docMk/>
            <pc:sldMk cId="1765061866" sldId="807"/>
            <ac:spMk id="2" creationId="{71A6AB99-11E0-4673-87BD-783766028726}"/>
          </ac:spMkLst>
        </pc:spChg>
        <pc:spChg chg="mod">
          <ac:chgData name="farouk abu hassanain" userId="319a4f4791f24b01" providerId="LiveId" clId="{6DD8BECE-462E-4249-BE74-7C898CCF74C5}" dt="2020-03-31T16:40:40.732" v="2682" actId="20577"/>
          <ac:spMkLst>
            <pc:docMk/>
            <pc:sldMk cId="1765061866" sldId="807"/>
            <ac:spMk id="20" creationId="{A61E4AEF-B9C1-49A1-8637-643EC7BCD58E}"/>
          </ac:spMkLst>
        </pc:spChg>
        <pc:spChg chg="mod">
          <ac:chgData name="farouk abu hassanain" userId="319a4f4791f24b01" providerId="LiveId" clId="{6DD8BECE-462E-4249-BE74-7C898CCF74C5}" dt="2020-03-31T16:35:35.118" v="2625" actId="14100"/>
          <ac:spMkLst>
            <pc:docMk/>
            <pc:sldMk cId="1765061866" sldId="807"/>
            <ac:spMk id="30" creationId="{089204CC-8504-494A-A916-00EFCA8BC2D5}"/>
          </ac:spMkLst>
        </pc:spChg>
        <pc:spChg chg="add mod">
          <ac:chgData name="farouk abu hassanain" userId="319a4f4791f24b01" providerId="LiveId" clId="{6DD8BECE-462E-4249-BE74-7C898CCF74C5}" dt="2020-03-31T16:40:28.591" v="2680" actId="313"/>
          <ac:spMkLst>
            <pc:docMk/>
            <pc:sldMk cId="1765061866" sldId="807"/>
            <ac:spMk id="57" creationId="{F2118AC4-4D52-43C1-A5B8-02106F0CB1DB}"/>
          </ac:spMkLst>
        </pc:spChg>
        <pc:spChg chg="add mod">
          <ac:chgData name="farouk abu hassanain" userId="319a4f4791f24b01" providerId="LiveId" clId="{6DD8BECE-462E-4249-BE74-7C898CCF74C5}" dt="2020-03-31T16:38:37.763" v="2679" actId="2710"/>
          <ac:spMkLst>
            <pc:docMk/>
            <pc:sldMk cId="1765061866" sldId="807"/>
            <ac:spMk id="58" creationId="{684F55D5-AE96-4501-863D-25DD63EC1C01}"/>
          </ac:spMkLst>
        </pc:spChg>
        <pc:spChg chg="mod">
          <ac:chgData name="farouk abu hassanain" userId="319a4f4791f24b01" providerId="LiveId" clId="{6DD8BECE-462E-4249-BE74-7C898CCF74C5}" dt="2020-03-31T16:35:18.823" v="2624" actId="14100"/>
          <ac:spMkLst>
            <pc:docMk/>
            <pc:sldMk cId="1765061866" sldId="807"/>
            <ac:spMk id="171" creationId="{7B26D0F2-381C-43F8-84F4-2E474ED53F22}"/>
          </ac:spMkLst>
        </pc:spChg>
        <pc:grpChg chg="mod">
          <ac:chgData name="farouk abu hassanain" userId="319a4f4791f24b01" providerId="LiveId" clId="{6DD8BECE-462E-4249-BE74-7C898CCF74C5}" dt="2020-03-31T16:35:50.128" v="2628" actId="1076"/>
          <ac:grpSpMkLst>
            <pc:docMk/>
            <pc:sldMk cId="1765061866" sldId="807"/>
            <ac:grpSpMk id="4" creationId="{D691E185-F686-49FD-9636-D4D0853A5887}"/>
          </ac:grpSpMkLst>
        </pc:grpChg>
        <pc:grpChg chg="del">
          <ac:chgData name="farouk abu hassanain" userId="319a4f4791f24b01" providerId="LiveId" clId="{6DD8BECE-462E-4249-BE74-7C898CCF74C5}" dt="2020-03-31T16:34:24.943" v="2616" actId="478"/>
          <ac:grpSpMkLst>
            <pc:docMk/>
            <pc:sldMk cId="1765061866" sldId="807"/>
            <ac:grpSpMk id="38" creationId="{122C6E52-7149-4778-9A11-2E7FA0BADEAE}"/>
          </ac:grpSpMkLst>
        </pc:grpChg>
      </pc:sldChg>
      <pc:sldChg chg="addSp delSp modSp add">
        <pc:chgData name="farouk abu hassanain" userId="319a4f4791f24b01" providerId="LiveId" clId="{6DD8BECE-462E-4249-BE74-7C898CCF74C5}" dt="2020-03-31T16:50:38.964" v="2802" actId="208"/>
        <pc:sldMkLst>
          <pc:docMk/>
          <pc:sldMk cId="1500896375" sldId="808"/>
        </pc:sldMkLst>
        <pc:spChg chg="mod">
          <ac:chgData name="farouk abu hassanain" userId="319a4f4791f24b01" providerId="LiveId" clId="{6DD8BECE-462E-4249-BE74-7C898CCF74C5}" dt="2020-03-31T16:41:29.490" v="2692" actId="108"/>
          <ac:spMkLst>
            <pc:docMk/>
            <pc:sldMk cId="1500896375" sldId="808"/>
            <ac:spMk id="2" creationId="{71A6AB99-11E0-4673-87BD-783766028726}"/>
          </ac:spMkLst>
        </pc:spChg>
        <pc:spChg chg="add mod">
          <ac:chgData name="farouk abu hassanain" userId="319a4f4791f24b01" providerId="LiveId" clId="{6DD8BECE-462E-4249-BE74-7C898CCF74C5}" dt="2020-03-31T16:50:04.414" v="2799" actId="115"/>
          <ac:spMkLst>
            <pc:docMk/>
            <pc:sldMk cId="1500896375" sldId="808"/>
            <ac:spMk id="6" creationId="{9BE45939-4838-4CDC-8496-D78A16967AF5}"/>
          </ac:spMkLst>
        </pc:spChg>
        <pc:spChg chg="add mod">
          <ac:chgData name="farouk abu hassanain" userId="319a4f4791f24b01" providerId="LiveId" clId="{6DD8BECE-462E-4249-BE74-7C898CCF74C5}" dt="2020-03-31T16:50:10.361" v="2800" actId="115"/>
          <ac:spMkLst>
            <pc:docMk/>
            <pc:sldMk cId="1500896375" sldId="808"/>
            <ac:spMk id="9" creationId="{356C3738-4704-4630-B514-CBAADC2D11B2}"/>
          </ac:spMkLst>
        </pc:spChg>
        <pc:spChg chg="mod">
          <ac:chgData name="farouk abu hassanain" userId="319a4f4791f24b01" providerId="LiveId" clId="{6DD8BECE-462E-4249-BE74-7C898CCF74C5}" dt="2020-03-31T16:41:35.091" v="2694" actId="20577"/>
          <ac:spMkLst>
            <pc:docMk/>
            <pc:sldMk cId="1500896375" sldId="808"/>
            <ac:spMk id="20" creationId="{A61E4AEF-B9C1-49A1-8637-643EC7BCD58E}"/>
          </ac:spMkLst>
        </pc:spChg>
        <pc:spChg chg="mod">
          <ac:chgData name="farouk abu hassanain" userId="319a4f4791f24b01" providerId="LiveId" clId="{6DD8BECE-462E-4249-BE74-7C898CCF74C5}" dt="2020-03-31T16:50:38.964" v="2802" actId="208"/>
          <ac:spMkLst>
            <pc:docMk/>
            <pc:sldMk cId="1500896375" sldId="808"/>
            <ac:spMk id="23" creationId="{B9A72115-F333-47B0-971D-12AA7FF93050}"/>
          </ac:spMkLst>
        </pc:spChg>
        <pc:spChg chg="mod">
          <ac:chgData name="farouk abu hassanain" userId="319a4f4791f24b01" providerId="LiveId" clId="{6DD8BECE-462E-4249-BE74-7C898CCF74C5}" dt="2020-03-31T16:42:55.311" v="2707" actId="948"/>
          <ac:spMkLst>
            <pc:docMk/>
            <pc:sldMk cId="1500896375" sldId="808"/>
            <ac:spMk id="24" creationId="{37B8EDF6-0921-40A9-8368-3B456C8D6018}"/>
          </ac:spMkLst>
        </pc:spChg>
        <pc:spChg chg="mod">
          <ac:chgData name="farouk abu hassanain" userId="319a4f4791f24b01" providerId="LiveId" clId="{6DD8BECE-462E-4249-BE74-7C898CCF74C5}" dt="2020-03-31T16:42:55.311" v="2707" actId="948"/>
          <ac:spMkLst>
            <pc:docMk/>
            <pc:sldMk cId="1500896375" sldId="808"/>
            <ac:spMk id="25" creationId="{453C7AAE-55A8-46F5-8B19-454FF0A99998}"/>
          </ac:spMkLst>
        </pc:spChg>
        <pc:spChg chg="mod">
          <ac:chgData name="farouk abu hassanain" userId="319a4f4791f24b01" providerId="LiveId" clId="{6DD8BECE-462E-4249-BE74-7C898CCF74C5}" dt="2020-03-31T16:42:55.311" v="2707" actId="948"/>
          <ac:spMkLst>
            <pc:docMk/>
            <pc:sldMk cId="1500896375" sldId="808"/>
            <ac:spMk id="26" creationId="{EFF911A4-E064-4D61-A89E-FC894EE7F2D1}"/>
          </ac:spMkLst>
        </pc:spChg>
        <pc:spChg chg="mod">
          <ac:chgData name="farouk abu hassanain" userId="319a4f4791f24b01" providerId="LiveId" clId="{6DD8BECE-462E-4249-BE74-7C898CCF74C5}" dt="2020-03-31T16:50:30.372" v="2801" actId="208"/>
          <ac:spMkLst>
            <pc:docMk/>
            <pc:sldMk cId="1500896375" sldId="808"/>
            <ac:spMk id="28" creationId="{3EBB25F7-C076-41DC-857A-6A84F7987384}"/>
          </ac:spMkLst>
        </pc:spChg>
        <pc:spChg chg="mod">
          <ac:chgData name="farouk abu hassanain" userId="319a4f4791f24b01" providerId="LiveId" clId="{6DD8BECE-462E-4249-BE74-7C898CCF74C5}" dt="2020-03-31T16:42:55.311" v="2707" actId="948"/>
          <ac:spMkLst>
            <pc:docMk/>
            <pc:sldMk cId="1500896375" sldId="808"/>
            <ac:spMk id="29" creationId="{A3BD04FD-BA7B-42F1-A857-9AE8FF16505F}"/>
          </ac:spMkLst>
        </pc:spChg>
        <pc:spChg chg="mod">
          <ac:chgData name="farouk abu hassanain" userId="319a4f4791f24b01" providerId="LiveId" clId="{6DD8BECE-462E-4249-BE74-7C898CCF74C5}" dt="2020-03-31T16:42:55.311" v="2707" actId="948"/>
          <ac:spMkLst>
            <pc:docMk/>
            <pc:sldMk cId="1500896375" sldId="808"/>
            <ac:spMk id="32" creationId="{2090FC33-E183-49F2-AB24-720605665AF2}"/>
          </ac:spMkLst>
        </pc:spChg>
        <pc:spChg chg="mod">
          <ac:chgData name="farouk abu hassanain" userId="319a4f4791f24b01" providerId="LiveId" clId="{6DD8BECE-462E-4249-BE74-7C898CCF74C5}" dt="2020-03-31T16:42:55.311" v="2707" actId="948"/>
          <ac:spMkLst>
            <pc:docMk/>
            <pc:sldMk cId="1500896375" sldId="808"/>
            <ac:spMk id="33" creationId="{2C10F060-8E01-4843-9CFA-E4A116AFAF1C}"/>
          </ac:spMkLst>
        </pc:spChg>
        <pc:spChg chg="add mod topLvl">
          <ac:chgData name="farouk abu hassanain" userId="319a4f4791f24b01" providerId="LiveId" clId="{6DD8BECE-462E-4249-BE74-7C898CCF74C5}" dt="2020-03-31T16:46:48.295" v="2754"/>
          <ac:spMkLst>
            <pc:docMk/>
            <pc:sldMk cId="1500896375" sldId="808"/>
            <ac:spMk id="34" creationId="{B9F1B227-E356-4DAE-B18A-82DEA16BE4E4}"/>
          </ac:spMkLst>
        </pc:spChg>
        <pc:spChg chg="add mod topLvl">
          <ac:chgData name="farouk abu hassanain" userId="319a4f4791f24b01" providerId="LiveId" clId="{6DD8BECE-462E-4249-BE74-7C898CCF74C5}" dt="2020-03-31T16:46:51.854" v="2755"/>
          <ac:spMkLst>
            <pc:docMk/>
            <pc:sldMk cId="1500896375" sldId="808"/>
            <ac:spMk id="35" creationId="{07916326-D2A3-4D13-ACF2-0DB34D2DD59C}"/>
          </ac:spMkLst>
        </pc:spChg>
        <pc:spChg chg="add del mod">
          <ac:chgData name="farouk abu hassanain" userId="319a4f4791f24b01" providerId="LiveId" clId="{6DD8BECE-462E-4249-BE74-7C898CCF74C5}" dt="2020-03-31T16:42:42.179" v="2702" actId="478"/>
          <ac:spMkLst>
            <pc:docMk/>
            <pc:sldMk cId="1500896375" sldId="808"/>
            <ac:spMk id="36" creationId="{EBD74ECD-0975-4EB3-9D09-A47CCA371E10}"/>
          </ac:spMkLst>
        </pc:spChg>
        <pc:spChg chg="add del mod">
          <ac:chgData name="farouk abu hassanain" userId="319a4f4791f24b01" providerId="LiveId" clId="{6DD8BECE-462E-4249-BE74-7C898CCF74C5}" dt="2020-03-31T16:42:42.179" v="2702" actId="478"/>
          <ac:spMkLst>
            <pc:docMk/>
            <pc:sldMk cId="1500896375" sldId="808"/>
            <ac:spMk id="37" creationId="{4C5A20FA-C5A9-48D7-9DB7-53378F99CBA9}"/>
          </ac:spMkLst>
        </pc:spChg>
        <pc:spChg chg="mod">
          <ac:chgData name="farouk abu hassanain" userId="319a4f4791f24b01" providerId="LiveId" clId="{6DD8BECE-462E-4249-BE74-7C898CCF74C5}" dt="2020-03-31T16:47:59.186" v="2762" actId="1076"/>
          <ac:spMkLst>
            <pc:docMk/>
            <pc:sldMk cId="1500896375" sldId="808"/>
            <ac:spMk id="57" creationId="{F2118AC4-4D52-43C1-A5B8-02106F0CB1DB}"/>
          </ac:spMkLst>
        </pc:spChg>
        <pc:spChg chg="del">
          <ac:chgData name="farouk abu hassanain" userId="319a4f4791f24b01" providerId="LiveId" clId="{6DD8BECE-462E-4249-BE74-7C898CCF74C5}" dt="2020-03-31T16:41:45.323" v="2695" actId="478"/>
          <ac:spMkLst>
            <pc:docMk/>
            <pc:sldMk cId="1500896375" sldId="808"/>
            <ac:spMk id="58" creationId="{684F55D5-AE96-4501-863D-25DD63EC1C01}"/>
          </ac:spMkLst>
        </pc:spChg>
        <pc:grpChg chg="add del mod">
          <ac:chgData name="farouk abu hassanain" userId="319a4f4791f24b01" providerId="LiveId" clId="{6DD8BECE-462E-4249-BE74-7C898CCF74C5}" dt="2020-03-31T16:44:59.724" v="2726" actId="165"/>
          <ac:grpSpMkLst>
            <pc:docMk/>
            <pc:sldMk cId="1500896375" sldId="808"/>
            <ac:grpSpMk id="3" creationId="{D68A4E0B-C240-4C53-B610-C7F79F1A2033}"/>
          </ac:grpSpMkLst>
        </pc:grpChg>
        <pc:grpChg chg="mod">
          <ac:chgData name="farouk abu hassanain" userId="319a4f4791f24b01" providerId="LiveId" clId="{6DD8BECE-462E-4249-BE74-7C898CCF74C5}" dt="2020-03-31T16:41:20.679" v="2691" actId="1076"/>
          <ac:grpSpMkLst>
            <pc:docMk/>
            <pc:sldMk cId="1500896375" sldId="808"/>
            <ac:grpSpMk id="4" creationId="{D691E185-F686-49FD-9636-D4D0853A5887}"/>
          </ac:grpSpMkLst>
        </pc:grpChg>
        <pc:grpChg chg="add mod">
          <ac:chgData name="farouk abu hassanain" userId="319a4f4791f24b01" providerId="LiveId" clId="{6DD8BECE-462E-4249-BE74-7C898CCF74C5}" dt="2020-03-31T16:47:02.721" v="2757" actId="1038"/>
          <ac:grpSpMkLst>
            <pc:docMk/>
            <pc:sldMk cId="1500896375" sldId="808"/>
            <ac:grpSpMk id="10" creationId="{3FE91237-DBA8-4A2F-B750-A506486EFE81}"/>
          </ac:grpSpMkLst>
        </pc:grpChg>
        <pc:grpChg chg="add mod topLvl">
          <ac:chgData name="farouk abu hassanain" userId="319a4f4791f24b01" providerId="LiveId" clId="{6DD8BECE-462E-4249-BE74-7C898CCF74C5}" dt="2020-03-31T16:45:05.462" v="2727" actId="164"/>
          <ac:grpSpMkLst>
            <pc:docMk/>
            <pc:sldMk cId="1500896375" sldId="808"/>
            <ac:grpSpMk id="22" creationId="{CA3EF8B9-9B3E-4B7C-8C03-E4C6B3F1EE93}"/>
          </ac:grpSpMkLst>
        </pc:grpChg>
        <pc:grpChg chg="add mod topLvl">
          <ac:chgData name="farouk abu hassanain" userId="319a4f4791f24b01" providerId="LiveId" clId="{6DD8BECE-462E-4249-BE74-7C898CCF74C5}" dt="2020-03-31T16:46:29.151" v="2740" actId="14100"/>
          <ac:grpSpMkLst>
            <pc:docMk/>
            <pc:sldMk cId="1500896375" sldId="808"/>
            <ac:grpSpMk id="27" creationId="{8C77DE4E-C601-4C2E-B3A2-3D49A8C561D1}"/>
          </ac:grpSpMkLst>
        </pc:grpChg>
      </pc:sldChg>
      <pc:sldChg chg="addSp delSp modSp add">
        <pc:chgData name="farouk abu hassanain" userId="319a4f4791f24b01" providerId="LiveId" clId="{6DD8BECE-462E-4249-BE74-7C898CCF74C5}" dt="2020-03-31T16:50:49.942" v="2806" actId="1037"/>
        <pc:sldMkLst>
          <pc:docMk/>
          <pc:sldMk cId="1990003962" sldId="809"/>
        </pc:sldMkLst>
        <pc:spChg chg="mod">
          <ac:chgData name="farouk abu hassanain" userId="319a4f4791f24b01" providerId="LiveId" clId="{6DD8BECE-462E-4249-BE74-7C898CCF74C5}" dt="2020-03-31T16:50:49.942" v="2806" actId="1037"/>
          <ac:spMkLst>
            <pc:docMk/>
            <pc:sldMk cId="1990003962" sldId="809"/>
            <ac:spMk id="2" creationId="{71A6AB99-11E0-4673-87BD-783766028726}"/>
          </ac:spMkLst>
        </pc:spChg>
        <pc:spChg chg="del">
          <ac:chgData name="farouk abu hassanain" userId="319a4f4791f24b01" providerId="LiveId" clId="{6DD8BECE-462E-4249-BE74-7C898CCF74C5}" dt="2020-03-31T16:48:37.763" v="2769" actId="478"/>
          <ac:spMkLst>
            <pc:docMk/>
            <pc:sldMk cId="1990003962" sldId="809"/>
            <ac:spMk id="9" creationId="{356C3738-4704-4630-B514-CBAADC2D11B2}"/>
          </ac:spMkLst>
        </pc:spChg>
        <pc:spChg chg="mod">
          <ac:chgData name="farouk abu hassanain" userId="319a4f4791f24b01" providerId="LiveId" clId="{6DD8BECE-462E-4249-BE74-7C898CCF74C5}" dt="2020-03-31T16:48:06.777" v="2765" actId="20577"/>
          <ac:spMkLst>
            <pc:docMk/>
            <pc:sldMk cId="1990003962" sldId="809"/>
            <ac:spMk id="20" creationId="{A61E4AEF-B9C1-49A1-8637-643EC7BCD58E}"/>
          </ac:spMkLst>
        </pc:spChg>
        <pc:spChg chg="del">
          <ac:chgData name="farouk abu hassanain" userId="319a4f4791f24b01" providerId="LiveId" clId="{6DD8BECE-462E-4249-BE74-7C898CCF74C5}" dt="2020-03-31T16:48:40.956" v="2770" actId="478"/>
          <ac:spMkLst>
            <pc:docMk/>
            <pc:sldMk cId="1990003962" sldId="809"/>
            <ac:spMk id="35" creationId="{07916326-D2A3-4D13-ACF2-0DB34D2DD59C}"/>
          </ac:spMkLst>
        </pc:spChg>
        <pc:spChg chg="add mod">
          <ac:chgData name="farouk abu hassanain" userId="319a4f4791f24b01" providerId="LiveId" clId="{6DD8BECE-462E-4249-BE74-7C898CCF74C5}" dt="2020-03-31T16:49:49.581" v="2797" actId="1038"/>
          <ac:spMkLst>
            <pc:docMk/>
            <pc:sldMk cId="1990003962" sldId="809"/>
            <ac:spMk id="36" creationId="{8DA9B785-C0E5-4C16-AD3E-934AFE2D10FA}"/>
          </ac:spMkLst>
        </pc:spChg>
        <pc:spChg chg="mod">
          <ac:chgData name="farouk abu hassanain" userId="319a4f4791f24b01" providerId="LiveId" clId="{6DD8BECE-462E-4249-BE74-7C898CCF74C5}" dt="2020-03-31T16:49:49.581" v="2797" actId="1038"/>
          <ac:spMkLst>
            <pc:docMk/>
            <pc:sldMk cId="1990003962" sldId="809"/>
            <ac:spMk id="57" creationId="{F2118AC4-4D52-43C1-A5B8-02106F0CB1DB}"/>
          </ac:spMkLst>
        </pc:spChg>
        <pc:grpChg chg="del">
          <ac:chgData name="farouk abu hassanain" userId="319a4f4791f24b01" providerId="LiveId" clId="{6DD8BECE-462E-4249-BE74-7C898CCF74C5}" dt="2020-03-31T16:48:31.582" v="2768" actId="478"/>
          <ac:grpSpMkLst>
            <pc:docMk/>
            <pc:sldMk cId="1990003962" sldId="809"/>
            <ac:grpSpMk id="10" creationId="{3FE91237-DBA8-4A2F-B750-A506486EFE81}"/>
          </ac:grpSpMkLst>
        </pc:grpChg>
        <pc:grpChg chg="del">
          <ac:chgData name="farouk abu hassanain" userId="319a4f4791f24b01" providerId="LiveId" clId="{6DD8BECE-462E-4249-BE74-7C898CCF74C5}" dt="2020-03-31T16:48:31.582" v="2768" actId="478"/>
          <ac:grpSpMkLst>
            <pc:docMk/>
            <pc:sldMk cId="1990003962" sldId="809"/>
            <ac:grpSpMk id="27" creationId="{8C77DE4E-C601-4C2E-B3A2-3D49A8C561D1}"/>
          </ac:grpSpMkLst>
        </pc:grpChg>
      </pc:sldChg>
      <pc:sldChg chg="modSp add">
        <pc:chgData name="farouk abu hassanain" userId="319a4f4791f24b01" providerId="LiveId" clId="{6DD8BECE-462E-4249-BE74-7C898CCF74C5}" dt="2020-03-31T16:54:49.747" v="2833" actId="1036"/>
        <pc:sldMkLst>
          <pc:docMk/>
          <pc:sldMk cId="4219321244" sldId="810"/>
        </pc:sldMkLst>
        <pc:spChg chg="mod">
          <ac:chgData name="farouk abu hassanain" userId="319a4f4791f24b01" providerId="LiveId" clId="{6DD8BECE-462E-4249-BE74-7C898CCF74C5}" dt="2020-03-31T16:54:49.747" v="2833" actId="1036"/>
          <ac:spMkLst>
            <pc:docMk/>
            <pc:sldMk cId="4219321244" sldId="810"/>
            <ac:spMk id="2" creationId="{71A6AB99-11E0-4673-87BD-783766028726}"/>
          </ac:spMkLst>
        </pc:spChg>
        <pc:spChg chg="mod">
          <ac:chgData name="farouk abu hassanain" userId="319a4f4791f24b01" providerId="LiveId" clId="{6DD8BECE-462E-4249-BE74-7C898CCF74C5}" dt="2020-03-31T16:51:07.475" v="2809" actId="20577"/>
          <ac:spMkLst>
            <pc:docMk/>
            <pc:sldMk cId="4219321244" sldId="810"/>
            <ac:spMk id="20" creationId="{A61E4AEF-B9C1-49A1-8637-643EC7BCD58E}"/>
          </ac:spMkLst>
        </pc:spChg>
        <pc:spChg chg="mod">
          <ac:chgData name="farouk abu hassanain" userId="319a4f4791f24b01" providerId="LiveId" clId="{6DD8BECE-462E-4249-BE74-7C898CCF74C5}" dt="2020-03-31T16:52:56.830" v="2817" actId="14100"/>
          <ac:spMkLst>
            <pc:docMk/>
            <pc:sldMk cId="4219321244" sldId="810"/>
            <ac:spMk id="30" creationId="{089204CC-8504-494A-A916-00EFCA8BC2D5}"/>
          </ac:spMkLst>
        </pc:spChg>
        <pc:spChg chg="mod">
          <ac:chgData name="farouk abu hassanain" userId="319a4f4791f24b01" providerId="LiveId" clId="{6DD8BECE-462E-4249-BE74-7C898CCF74C5}" dt="2020-03-31T16:54:18.236" v="2828" actId="115"/>
          <ac:spMkLst>
            <pc:docMk/>
            <pc:sldMk cId="4219321244" sldId="810"/>
            <ac:spMk id="36" creationId="{8DA9B785-C0E5-4C16-AD3E-934AFE2D10FA}"/>
          </ac:spMkLst>
        </pc:spChg>
        <pc:spChg chg="mod">
          <ac:chgData name="farouk abu hassanain" userId="319a4f4791f24b01" providerId="LiveId" clId="{6DD8BECE-462E-4249-BE74-7C898CCF74C5}" dt="2020-03-31T16:53:52.104" v="2826" actId="6549"/>
          <ac:spMkLst>
            <pc:docMk/>
            <pc:sldMk cId="4219321244" sldId="810"/>
            <ac:spMk id="57" creationId="{F2118AC4-4D52-43C1-A5B8-02106F0CB1DB}"/>
          </ac:spMkLst>
        </pc:spChg>
        <pc:spChg chg="mod">
          <ac:chgData name="farouk abu hassanain" userId="319a4f4791f24b01" providerId="LiveId" clId="{6DD8BECE-462E-4249-BE74-7C898CCF74C5}" dt="2020-03-31T16:53:06.459" v="2818" actId="14100"/>
          <ac:spMkLst>
            <pc:docMk/>
            <pc:sldMk cId="4219321244" sldId="810"/>
            <ac:spMk id="287" creationId="{1201F972-4E30-4118-BDC7-71D62C0240E1}"/>
          </ac:spMkLst>
        </pc:spChg>
      </pc:sldChg>
      <pc:sldChg chg="addSp delSp modSp add">
        <pc:chgData name="farouk abu hassanain" userId="319a4f4791f24b01" providerId="LiveId" clId="{6DD8BECE-462E-4249-BE74-7C898CCF74C5}" dt="2020-03-31T17:00:01.034" v="2874" actId="12385"/>
        <pc:sldMkLst>
          <pc:docMk/>
          <pc:sldMk cId="3737380" sldId="811"/>
        </pc:sldMkLst>
        <pc:spChg chg="mod">
          <ac:chgData name="farouk abu hassanain" userId="319a4f4791f24b01" providerId="LiveId" clId="{6DD8BECE-462E-4249-BE74-7C898CCF74C5}" dt="2020-03-31T16:55:04.938" v="2836" actId="1036"/>
          <ac:spMkLst>
            <pc:docMk/>
            <pc:sldMk cId="3737380" sldId="811"/>
            <ac:spMk id="2" creationId="{71A6AB99-11E0-4673-87BD-783766028726}"/>
          </ac:spMkLst>
        </pc:spChg>
        <pc:spChg chg="add mod">
          <ac:chgData name="farouk abu hassanain" userId="319a4f4791f24b01" providerId="LiveId" clId="{6DD8BECE-462E-4249-BE74-7C898CCF74C5}" dt="2020-03-31T16:57:46.397" v="2862" actId="1076"/>
          <ac:spMkLst>
            <pc:docMk/>
            <pc:sldMk cId="3737380" sldId="811"/>
            <ac:spMk id="3" creationId="{8369FE25-20B1-4622-B5DE-F333793A29FB}"/>
          </ac:spMkLst>
        </pc:spChg>
        <pc:spChg chg="mod">
          <ac:chgData name="farouk abu hassanain" userId="319a4f4791f24b01" providerId="LiveId" clId="{6DD8BECE-462E-4249-BE74-7C898CCF74C5}" dt="2020-03-31T16:55:16.449" v="2838" actId="20577"/>
          <ac:spMkLst>
            <pc:docMk/>
            <pc:sldMk cId="3737380" sldId="811"/>
            <ac:spMk id="20" creationId="{A61E4AEF-B9C1-49A1-8637-643EC7BCD58E}"/>
          </ac:spMkLst>
        </pc:spChg>
        <pc:spChg chg="add mod">
          <ac:chgData name="farouk abu hassanain" userId="319a4f4791f24b01" providerId="LiveId" clId="{6DD8BECE-462E-4249-BE74-7C898CCF74C5}" dt="2020-03-31T16:56:17.510" v="2850" actId="1076"/>
          <ac:spMkLst>
            <pc:docMk/>
            <pc:sldMk cId="3737380" sldId="811"/>
            <ac:spMk id="22" creationId="{5EE2BD58-AE05-4FAF-9409-8C8A258BDF51}"/>
          </ac:spMkLst>
        </pc:spChg>
        <pc:spChg chg="del mod">
          <ac:chgData name="farouk abu hassanain" userId="319a4f4791f24b01" providerId="LiveId" clId="{6DD8BECE-462E-4249-BE74-7C898CCF74C5}" dt="2020-03-31T16:56:07.938" v="2847" actId="478"/>
          <ac:spMkLst>
            <pc:docMk/>
            <pc:sldMk cId="3737380" sldId="811"/>
            <ac:spMk id="36" creationId="{8DA9B785-C0E5-4C16-AD3E-934AFE2D10FA}"/>
          </ac:spMkLst>
        </pc:spChg>
        <pc:spChg chg="del">
          <ac:chgData name="farouk abu hassanain" userId="319a4f4791f24b01" providerId="LiveId" clId="{6DD8BECE-462E-4249-BE74-7C898CCF74C5}" dt="2020-03-31T16:55:23.490" v="2839" actId="478"/>
          <ac:spMkLst>
            <pc:docMk/>
            <pc:sldMk cId="3737380" sldId="811"/>
            <ac:spMk id="57" creationId="{F2118AC4-4D52-43C1-A5B8-02106F0CB1DB}"/>
          </ac:spMkLst>
        </pc:spChg>
        <pc:graphicFrameChg chg="add mod modGraphic">
          <ac:chgData name="farouk abu hassanain" userId="319a4f4791f24b01" providerId="LiveId" clId="{6DD8BECE-462E-4249-BE74-7C898CCF74C5}" dt="2020-03-31T17:00:01.034" v="2874" actId="12385"/>
          <ac:graphicFrameMkLst>
            <pc:docMk/>
            <pc:sldMk cId="3737380" sldId="811"/>
            <ac:graphicFrameMk id="23" creationId="{57CDA9BA-4793-4910-84B2-769058AD7A57}"/>
          </ac:graphicFrameMkLst>
        </pc:graphicFrameChg>
      </pc:sldChg>
      <pc:sldChg chg="addSp delSp modSp add">
        <pc:chgData name="farouk abu hassanain" userId="319a4f4791f24b01" providerId="LiveId" clId="{6DD8BECE-462E-4249-BE74-7C898CCF74C5}" dt="2020-03-31T17:07:39.915" v="2973" actId="1076"/>
        <pc:sldMkLst>
          <pc:docMk/>
          <pc:sldMk cId="3502287226" sldId="812"/>
        </pc:sldMkLst>
        <pc:spChg chg="del">
          <ac:chgData name="farouk abu hassanain" userId="319a4f4791f24b01" providerId="LiveId" clId="{6DD8BECE-462E-4249-BE74-7C898CCF74C5}" dt="2020-03-31T17:02:44.962" v="2924" actId="478"/>
          <ac:spMkLst>
            <pc:docMk/>
            <pc:sldMk cId="3502287226" sldId="812"/>
            <ac:spMk id="3" creationId="{8369FE25-20B1-4622-B5DE-F333793A29FB}"/>
          </ac:spMkLst>
        </pc:spChg>
        <pc:spChg chg="add mod">
          <ac:chgData name="farouk abu hassanain" userId="319a4f4791f24b01" providerId="LiveId" clId="{6DD8BECE-462E-4249-BE74-7C898CCF74C5}" dt="2020-03-31T17:05:32.622" v="2935" actId="2710"/>
          <ac:spMkLst>
            <pc:docMk/>
            <pc:sldMk cId="3502287226" sldId="812"/>
            <ac:spMk id="6" creationId="{9D6FCF98-5BF2-4C4C-8E23-AAE084400B3D}"/>
          </ac:spMkLst>
        </pc:spChg>
        <pc:spChg chg="add mod">
          <ac:chgData name="farouk abu hassanain" userId="319a4f4791f24b01" providerId="LiveId" clId="{6DD8BECE-462E-4249-BE74-7C898CCF74C5}" dt="2020-03-31T17:07:34.502" v="2972" actId="1076"/>
          <ac:spMkLst>
            <pc:docMk/>
            <pc:sldMk cId="3502287226" sldId="812"/>
            <ac:spMk id="9" creationId="{1E12942A-EF44-41F2-99B8-3A03AE493E89}"/>
          </ac:spMkLst>
        </pc:spChg>
        <pc:spChg chg="mod">
          <ac:chgData name="farouk abu hassanain" userId="319a4f4791f24b01" providerId="LiveId" clId="{6DD8BECE-462E-4249-BE74-7C898CCF74C5}" dt="2020-03-31T17:00:16.882" v="2878" actId="20577"/>
          <ac:spMkLst>
            <pc:docMk/>
            <pc:sldMk cId="3502287226" sldId="812"/>
            <ac:spMk id="20" creationId="{A61E4AEF-B9C1-49A1-8637-643EC7BCD58E}"/>
          </ac:spMkLst>
        </pc:spChg>
        <pc:spChg chg="mod">
          <ac:chgData name="farouk abu hassanain" userId="319a4f4791f24b01" providerId="LiveId" clId="{6DD8BECE-462E-4249-BE74-7C898CCF74C5}" dt="2020-03-31T17:01:03.757" v="2904" actId="20577"/>
          <ac:spMkLst>
            <pc:docMk/>
            <pc:sldMk cId="3502287226" sldId="812"/>
            <ac:spMk id="22" creationId="{5EE2BD58-AE05-4FAF-9409-8C8A258BDF51}"/>
          </ac:spMkLst>
        </pc:spChg>
        <pc:spChg chg="mod">
          <ac:chgData name="farouk abu hassanain" userId="319a4f4791f24b01" providerId="LiveId" clId="{6DD8BECE-462E-4249-BE74-7C898CCF74C5}" dt="2020-03-31T17:05:12.185" v="2931" actId="404"/>
          <ac:spMkLst>
            <pc:docMk/>
            <pc:sldMk cId="3502287226" sldId="812"/>
            <ac:spMk id="25" creationId="{A6E7782B-11C2-4B96-BEF6-5D9A608055F0}"/>
          </ac:spMkLst>
        </pc:spChg>
        <pc:spChg chg="mod">
          <ac:chgData name="farouk abu hassanain" userId="319a4f4791f24b01" providerId="LiveId" clId="{6DD8BECE-462E-4249-BE74-7C898CCF74C5}" dt="2020-03-31T17:05:12.185" v="2931" actId="404"/>
          <ac:spMkLst>
            <pc:docMk/>
            <pc:sldMk cId="3502287226" sldId="812"/>
            <ac:spMk id="26" creationId="{8C836011-8C08-47F3-8BD6-E6A93B8FE421}"/>
          </ac:spMkLst>
        </pc:spChg>
        <pc:spChg chg="mod">
          <ac:chgData name="farouk abu hassanain" userId="319a4f4791f24b01" providerId="LiveId" clId="{6DD8BECE-462E-4249-BE74-7C898CCF74C5}" dt="2020-03-31T17:05:12.185" v="2931" actId="404"/>
          <ac:spMkLst>
            <pc:docMk/>
            <pc:sldMk cId="3502287226" sldId="812"/>
            <ac:spMk id="27" creationId="{1AF8BD18-1183-4D75-80B9-7E5551D55672}"/>
          </ac:spMkLst>
        </pc:spChg>
        <pc:spChg chg="mod">
          <ac:chgData name="farouk abu hassanain" userId="319a4f4791f24b01" providerId="LiveId" clId="{6DD8BECE-462E-4249-BE74-7C898CCF74C5}" dt="2020-03-31T17:05:12.185" v="2931" actId="404"/>
          <ac:spMkLst>
            <pc:docMk/>
            <pc:sldMk cId="3502287226" sldId="812"/>
            <ac:spMk id="28" creationId="{7D764BFA-9E71-45EC-A9EA-0FC8BC1E82FE}"/>
          </ac:spMkLst>
        </pc:spChg>
        <pc:spChg chg="mod">
          <ac:chgData name="farouk abu hassanain" userId="319a4f4791f24b01" providerId="LiveId" clId="{6DD8BECE-462E-4249-BE74-7C898CCF74C5}" dt="2020-03-31T17:05:12.185" v="2931" actId="404"/>
          <ac:spMkLst>
            <pc:docMk/>
            <pc:sldMk cId="3502287226" sldId="812"/>
            <ac:spMk id="29" creationId="{17DC2973-9F1A-4592-B12B-D2A6B94F2C37}"/>
          </ac:spMkLst>
        </pc:spChg>
        <pc:spChg chg="mod">
          <ac:chgData name="farouk abu hassanain" userId="319a4f4791f24b01" providerId="LiveId" clId="{6DD8BECE-462E-4249-BE74-7C898CCF74C5}" dt="2020-03-31T17:05:12.185" v="2931" actId="404"/>
          <ac:spMkLst>
            <pc:docMk/>
            <pc:sldMk cId="3502287226" sldId="812"/>
            <ac:spMk id="32" creationId="{EA73C6CA-9C48-4E27-9F1C-1DE0C2050B3D}"/>
          </ac:spMkLst>
        </pc:spChg>
        <pc:spChg chg="mod">
          <ac:chgData name="farouk abu hassanain" userId="319a4f4791f24b01" providerId="LiveId" clId="{6DD8BECE-462E-4249-BE74-7C898CCF74C5}" dt="2020-03-31T17:05:12.185" v="2931" actId="404"/>
          <ac:spMkLst>
            <pc:docMk/>
            <pc:sldMk cId="3502287226" sldId="812"/>
            <ac:spMk id="33" creationId="{813AC052-0B83-40BB-A613-470478045ABE}"/>
          </ac:spMkLst>
        </pc:spChg>
        <pc:spChg chg="mod">
          <ac:chgData name="farouk abu hassanain" userId="319a4f4791f24b01" providerId="LiveId" clId="{6DD8BECE-462E-4249-BE74-7C898CCF74C5}" dt="2020-03-31T17:06:47.099" v="2963" actId="14100"/>
          <ac:spMkLst>
            <pc:docMk/>
            <pc:sldMk cId="3502287226" sldId="812"/>
            <ac:spMk id="34" creationId="{9763FB13-076A-47F9-960F-F7BA7B654EAB}"/>
          </ac:spMkLst>
        </pc:spChg>
        <pc:spChg chg="mod">
          <ac:chgData name="farouk abu hassanain" userId="319a4f4791f24b01" providerId="LiveId" clId="{6DD8BECE-462E-4249-BE74-7C898CCF74C5}" dt="2020-03-31T17:06:38.542" v="2960" actId="1076"/>
          <ac:spMkLst>
            <pc:docMk/>
            <pc:sldMk cId="3502287226" sldId="812"/>
            <ac:spMk id="35" creationId="{126C161B-C97B-412B-9021-B11AC6F1777A}"/>
          </ac:spMkLst>
        </pc:spChg>
        <pc:spChg chg="add mod">
          <ac:chgData name="farouk abu hassanain" userId="319a4f4791f24b01" providerId="LiveId" clId="{6DD8BECE-462E-4249-BE74-7C898CCF74C5}" dt="2020-03-31T17:07:23.246" v="2970" actId="164"/>
          <ac:spMkLst>
            <pc:docMk/>
            <pc:sldMk cId="3502287226" sldId="812"/>
            <ac:spMk id="36" creationId="{22552F31-47BC-4E42-9EB1-DA0CF8032D0D}"/>
          </ac:spMkLst>
        </pc:spChg>
        <pc:spChg chg="add mod">
          <ac:chgData name="farouk abu hassanain" userId="319a4f4791f24b01" providerId="LiveId" clId="{6DD8BECE-462E-4249-BE74-7C898CCF74C5}" dt="2020-03-31T17:07:23.246" v="2970" actId="164"/>
          <ac:spMkLst>
            <pc:docMk/>
            <pc:sldMk cId="3502287226" sldId="812"/>
            <ac:spMk id="37" creationId="{6E46CF5C-4489-4686-BDBC-9A2933F5879F}"/>
          </ac:spMkLst>
        </pc:spChg>
        <pc:grpChg chg="add mod">
          <ac:chgData name="farouk abu hassanain" userId="319a4f4791f24b01" providerId="LiveId" clId="{6DD8BECE-462E-4249-BE74-7C898CCF74C5}" dt="2020-03-31T17:07:39.915" v="2973" actId="1076"/>
          <ac:grpSpMkLst>
            <pc:docMk/>
            <pc:sldMk cId="3502287226" sldId="812"/>
            <ac:grpSpMk id="10" creationId="{FAFFFA25-F197-4049-97AA-8037B69036BA}"/>
          </ac:grpSpMkLst>
        </pc:grpChg>
        <pc:grpChg chg="add mod">
          <ac:chgData name="farouk abu hassanain" userId="319a4f4791f24b01" providerId="LiveId" clId="{6DD8BECE-462E-4249-BE74-7C898CCF74C5}" dt="2020-03-31T17:07:23.246" v="2970" actId="164"/>
          <ac:grpSpMkLst>
            <pc:docMk/>
            <pc:sldMk cId="3502287226" sldId="812"/>
            <ac:grpSpMk id="24" creationId="{82FE5808-0649-49A0-9298-E73E2B03F6A2}"/>
          </ac:grpSpMkLst>
        </pc:grpChg>
        <pc:graphicFrameChg chg="del">
          <ac:chgData name="farouk abu hassanain" userId="319a4f4791f24b01" providerId="LiveId" clId="{6DD8BECE-462E-4249-BE74-7C898CCF74C5}" dt="2020-03-31T17:00:21.811" v="2879" actId="478"/>
          <ac:graphicFrameMkLst>
            <pc:docMk/>
            <pc:sldMk cId="3502287226" sldId="812"/>
            <ac:graphicFrameMk id="23" creationId="{57CDA9BA-4793-4910-84B2-769058AD7A57}"/>
          </ac:graphicFrameMkLst>
        </pc:graphicFrameChg>
      </pc:sldChg>
      <pc:sldChg chg="addSp delSp modSp add">
        <pc:chgData name="farouk abu hassanain" userId="319a4f4791f24b01" providerId="LiveId" clId="{6DD8BECE-462E-4249-BE74-7C898CCF74C5}" dt="2020-03-31T17:13:10.836" v="3117" actId="20577"/>
        <pc:sldMkLst>
          <pc:docMk/>
          <pc:sldMk cId="942011751" sldId="813"/>
        </pc:sldMkLst>
        <pc:spChg chg="del">
          <ac:chgData name="farouk abu hassanain" userId="319a4f4791f24b01" providerId="LiveId" clId="{6DD8BECE-462E-4249-BE74-7C898CCF74C5}" dt="2020-03-31T17:12:16.567" v="3087" actId="478"/>
          <ac:spMkLst>
            <pc:docMk/>
            <pc:sldMk cId="942011751" sldId="813"/>
            <ac:spMk id="6" creationId="{9D6FCF98-5BF2-4C4C-8E23-AAE084400B3D}"/>
          </ac:spMkLst>
        </pc:spChg>
        <pc:spChg chg="del">
          <ac:chgData name="farouk abu hassanain" userId="319a4f4791f24b01" providerId="LiveId" clId="{6DD8BECE-462E-4249-BE74-7C898CCF74C5}" dt="2020-03-31T17:08:04.494" v="2976" actId="478"/>
          <ac:spMkLst>
            <pc:docMk/>
            <pc:sldMk cId="942011751" sldId="813"/>
            <ac:spMk id="9" creationId="{1E12942A-EF44-41F2-99B8-3A03AE493E89}"/>
          </ac:spMkLst>
        </pc:spChg>
        <pc:spChg chg="mod">
          <ac:chgData name="farouk abu hassanain" userId="319a4f4791f24b01" providerId="LiveId" clId="{6DD8BECE-462E-4249-BE74-7C898CCF74C5}" dt="2020-03-31T17:08:31.359" v="2979" actId="20577"/>
          <ac:spMkLst>
            <pc:docMk/>
            <pc:sldMk cId="942011751" sldId="813"/>
            <ac:spMk id="20" creationId="{A61E4AEF-B9C1-49A1-8637-643EC7BCD58E}"/>
          </ac:spMkLst>
        </pc:spChg>
        <pc:spChg chg="mod">
          <ac:chgData name="farouk abu hassanain" userId="319a4f4791f24b01" providerId="LiveId" clId="{6DD8BECE-462E-4249-BE74-7C898CCF74C5}" dt="2020-03-31T17:13:10.836" v="3117" actId="20577"/>
          <ac:spMkLst>
            <pc:docMk/>
            <pc:sldMk cId="942011751" sldId="813"/>
            <ac:spMk id="22" creationId="{5EE2BD58-AE05-4FAF-9409-8C8A258BDF51}"/>
          </ac:spMkLst>
        </pc:spChg>
        <pc:grpChg chg="del">
          <ac:chgData name="farouk abu hassanain" userId="319a4f4791f24b01" providerId="LiveId" clId="{6DD8BECE-462E-4249-BE74-7C898CCF74C5}" dt="2020-03-31T17:08:01.414" v="2975" actId="478"/>
          <ac:grpSpMkLst>
            <pc:docMk/>
            <pc:sldMk cId="942011751" sldId="813"/>
            <ac:grpSpMk id="10" creationId="{FAFFFA25-F197-4049-97AA-8037B69036BA}"/>
          </ac:grpSpMkLst>
        </pc:grpChg>
        <pc:graphicFrameChg chg="add mod">
          <ac:chgData name="farouk abu hassanain" userId="319a4f4791f24b01" providerId="LiveId" clId="{6DD8BECE-462E-4249-BE74-7C898CCF74C5}" dt="2020-03-31T17:12:47.429" v="3095"/>
          <ac:graphicFrameMkLst>
            <pc:docMk/>
            <pc:sldMk cId="942011751" sldId="813"/>
            <ac:graphicFrameMk id="38" creationId="{AC180620-0024-44EC-B065-B5EDD51B3439}"/>
          </ac:graphicFrameMkLst>
        </pc:graphicFrameChg>
      </pc:sldChg>
      <pc:sldChg chg="addSp modSp add ord">
        <pc:chgData name="farouk abu hassanain" userId="319a4f4791f24b01" providerId="LiveId" clId="{6DD8BECE-462E-4249-BE74-7C898CCF74C5}" dt="2020-03-31T17:17:22.775" v="3177" actId="1076"/>
        <pc:sldMkLst>
          <pc:docMk/>
          <pc:sldMk cId="753202206" sldId="814"/>
        </pc:sldMkLst>
        <pc:spChg chg="add mod">
          <ac:chgData name="farouk abu hassanain" userId="319a4f4791f24b01" providerId="LiveId" clId="{6DD8BECE-462E-4249-BE74-7C898CCF74C5}" dt="2020-03-31T17:17:18.430" v="3176" actId="164"/>
          <ac:spMkLst>
            <pc:docMk/>
            <pc:sldMk cId="753202206" sldId="814"/>
            <ac:spMk id="3" creationId="{9D34AD0F-E3D7-4B5D-8418-70F06595B457}"/>
          </ac:spMkLst>
        </pc:spChg>
        <pc:spChg chg="mod">
          <ac:chgData name="farouk abu hassanain" userId="319a4f4791f24b01" providerId="LiveId" clId="{6DD8BECE-462E-4249-BE74-7C898CCF74C5}" dt="2020-03-31T17:16:54.965" v="3173" actId="2710"/>
          <ac:spMkLst>
            <pc:docMk/>
            <pc:sldMk cId="753202206" sldId="814"/>
            <ac:spMk id="6" creationId="{9D6FCF98-5BF2-4C4C-8E23-AAE084400B3D}"/>
          </ac:spMkLst>
        </pc:spChg>
        <pc:spChg chg="mod">
          <ac:chgData name="farouk abu hassanain" userId="319a4f4791f24b01" providerId="LiveId" clId="{6DD8BECE-462E-4249-BE74-7C898CCF74C5}" dt="2020-03-31T17:13:23.153" v="3120" actId="20577"/>
          <ac:spMkLst>
            <pc:docMk/>
            <pc:sldMk cId="753202206" sldId="814"/>
            <ac:spMk id="20" creationId="{A61E4AEF-B9C1-49A1-8637-643EC7BCD58E}"/>
          </ac:spMkLst>
        </pc:spChg>
        <pc:spChg chg="mod">
          <ac:chgData name="farouk abu hassanain" userId="319a4f4791f24b01" providerId="LiveId" clId="{6DD8BECE-462E-4249-BE74-7C898CCF74C5}" dt="2020-03-31T17:15:10.144" v="3141" actId="313"/>
          <ac:spMkLst>
            <pc:docMk/>
            <pc:sldMk cId="753202206" sldId="814"/>
            <ac:spMk id="22" creationId="{5EE2BD58-AE05-4FAF-9409-8C8A258BDF51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24" creationId="{06FC5009-015E-43E1-8793-A081459E89C6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25" creationId="{DBEAACCA-28D8-44CD-8FA9-B0BEB66EBF6C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26" creationId="{5926D29C-B45A-46E8-9746-F9CDA6A8B241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27" creationId="{904FA3D3-F367-4323-A1A3-D974C21C8458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28" creationId="{5A436B98-9ED2-49E3-9639-D1A7C5A62356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29" creationId="{D736D4A8-D353-4C4A-B977-851209C2AAA0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32" creationId="{B4F252A9-1E59-46EB-AEA5-0A1F1C8AB5BA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33" creationId="{49EA116E-C837-4910-9569-4048CF1DE2FC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34" creationId="{9BE5C78A-B388-44F5-94F6-0DA439B2F985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35" creationId="{88D8F3B3-34B7-4BB8-B3D3-9A5B512AC581}"/>
          </ac:spMkLst>
        </pc:spChg>
        <pc:spChg chg="mod">
          <ac:chgData name="farouk abu hassanain" userId="319a4f4791f24b01" providerId="LiveId" clId="{6DD8BECE-462E-4249-BE74-7C898CCF74C5}" dt="2020-03-31T17:15:02.864" v="3138" actId="948"/>
          <ac:spMkLst>
            <pc:docMk/>
            <pc:sldMk cId="753202206" sldId="814"/>
            <ac:spMk id="36" creationId="{1F9F7B00-9543-4990-9DB5-D84AD29D93DE}"/>
          </ac:spMkLst>
        </pc:spChg>
        <pc:spChg chg="add mod">
          <ac:chgData name="farouk abu hassanain" userId="319a4f4791f24b01" providerId="LiveId" clId="{6DD8BECE-462E-4249-BE74-7C898CCF74C5}" dt="2020-03-31T17:17:18.430" v="3176" actId="164"/>
          <ac:spMkLst>
            <pc:docMk/>
            <pc:sldMk cId="753202206" sldId="814"/>
            <ac:spMk id="37" creationId="{5A7F6105-5A2A-4607-A286-8A51F3F9FA9E}"/>
          </ac:spMkLst>
        </pc:spChg>
        <pc:spChg chg="add mod">
          <ac:chgData name="farouk abu hassanain" userId="319a4f4791f24b01" providerId="LiveId" clId="{6DD8BECE-462E-4249-BE74-7C898CCF74C5}" dt="2020-03-31T17:17:18.430" v="3176" actId="164"/>
          <ac:spMkLst>
            <pc:docMk/>
            <pc:sldMk cId="753202206" sldId="814"/>
            <ac:spMk id="38" creationId="{3EFCCA68-41E2-4A92-9B3A-CC3A8236C958}"/>
          </ac:spMkLst>
        </pc:spChg>
        <pc:grpChg chg="mod">
          <ac:chgData name="farouk abu hassanain" userId="319a4f4791f24b01" providerId="LiveId" clId="{6DD8BECE-462E-4249-BE74-7C898CCF74C5}" dt="2020-03-31T17:15:37.803" v="3153" actId="1076"/>
          <ac:grpSpMkLst>
            <pc:docMk/>
            <pc:sldMk cId="753202206" sldId="814"/>
            <ac:grpSpMk id="4" creationId="{D691E185-F686-49FD-9636-D4D0853A5887}"/>
          </ac:grpSpMkLst>
        </pc:grpChg>
        <pc:grpChg chg="add mod">
          <ac:chgData name="farouk abu hassanain" userId="319a4f4791f24b01" providerId="LiveId" clId="{6DD8BECE-462E-4249-BE74-7C898CCF74C5}" dt="2020-03-31T17:17:22.775" v="3177" actId="1076"/>
          <ac:grpSpMkLst>
            <pc:docMk/>
            <pc:sldMk cId="753202206" sldId="814"/>
            <ac:grpSpMk id="9" creationId="{8D4F2DE2-F854-435A-9087-9A286D5EEB96}"/>
          </ac:grpSpMkLst>
        </pc:grpChg>
        <pc:grpChg chg="add mod">
          <ac:chgData name="farouk abu hassanain" userId="319a4f4791f24b01" providerId="LiveId" clId="{6DD8BECE-462E-4249-BE74-7C898CCF74C5}" dt="2020-03-31T17:17:18.430" v="3176" actId="164"/>
          <ac:grpSpMkLst>
            <pc:docMk/>
            <pc:sldMk cId="753202206" sldId="814"/>
            <ac:grpSpMk id="23" creationId="{B0DE9B5D-473A-47C8-8F4A-9EB15A5361BF}"/>
          </ac:grpSpMkLst>
        </pc:grpChg>
      </pc:sldChg>
      <pc:sldChg chg="addSp delSp modSp add">
        <pc:chgData name="farouk abu hassanain" userId="319a4f4791f24b01" providerId="LiveId" clId="{6DD8BECE-462E-4249-BE74-7C898CCF74C5}" dt="2020-03-31T17:21:50.525" v="3260" actId="115"/>
        <pc:sldMkLst>
          <pc:docMk/>
          <pc:sldMk cId="600361577" sldId="815"/>
        </pc:sldMkLst>
        <pc:spChg chg="mod">
          <ac:chgData name="farouk abu hassanain" userId="319a4f4791f24b01" providerId="LiveId" clId="{6DD8BECE-462E-4249-BE74-7C898CCF74C5}" dt="2020-03-31T17:18:34.572" v="3190" actId="21"/>
          <ac:spMkLst>
            <pc:docMk/>
            <pc:sldMk cId="600361577" sldId="815"/>
            <ac:spMk id="6" creationId="{9D6FCF98-5BF2-4C4C-8E23-AAE084400B3D}"/>
          </ac:spMkLst>
        </pc:spChg>
        <pc:spChg chg="add mod">
          <ac:chgData name="farouk abu hassanain" userId="319a4f4791f24b01" providerId="LiveId" clId="{6DD8BECE-462E-4249-BE74-7C898CCF74C5}" dt="2020-03-31T17:21:16.975" v="3252" actId="20577"/>
          <ac:spMkLst>
            <pc:docMk/>
            <pc:sldMk cId="600361577" sldId="815"/>
            <ac:spMk id="10" creationId="{EA3CA2B9-BEFB-4AA7-8D40-F3B4ADF67533}"/>
          </ac:spMkLst>
        </pc:spChg>
        <pc:spChg chg="add mod">
          <ac:chgData name="farouk abu hassanain" userId="319a4f4791f24b01" providerId="LiveId" clId="{6DD8BECE-462E-4249-BE74-7C898CCF74C5}" dt="2020-03-31T17:21:50.525" v="3260" actId="115"/>
          <ac:spMkLst>
            <pc:docMk/>
            <pc:sldMk cId="600361577" sldId="815"/>
            <ac:spMk id="11" creationId="{092BF899-4F66-4F45-9955-502644B029DF}"/>
          </ac:spMkLst>
        </pc:spChg>
        <pc:spChg chg="mod">
          <ac:chgData name="farouk abu hassanain" userId="319a4f4791f24b01" providerId="LiveId" clId="{6DD8BECE-462E-4249-BE74-7C898CCF74C5}" dt="2020-03-31T17:17:30.380" v="3180" actId="20577"/>
          <ac:spMkLst>
            <pc:docMk/>
            <pc:sldMk cId="600361577" sldId="815"/>
            <ac:spMk id="20" creationId="{A61E4AEF-B9C1-49A1-8637-643EC7BCD58E}"/>
          </ac:spMkLst>
        </pc:spChg>
        <pc:spChg chg="mod">
          <ac:chgData name="farouk abu hassanain" userId="319a4f4791f24b01" providerId="LiveId" clId="{6DD8BECE-462E-4249-BE74-7C898CCF74C5}" dt="2020-03-31T17:21:25.557" v="3254" actId="313"/>
          <ac:spMkLst>
            <pc:docMk/>
            <pc:sldMk cId="600361577" sldId="815"/>
            <ac:spMk id="22" creationId="{5EE2BD58-AE05-4FAF-9409-8C8A258BDF51}"/>
          </ac:spMkLst>
        </pc:spChg>
        <pc:grpChg chg="mod">
          <ac:chgData name="farouk abu hassanain" userId="319a4f4791f24b01" providerId="LiveId" clId="{6DD8BECE-462E-4249-BE74-7C898CCF74C5}" dt="2020-03-31T17:20:54.998" v="3245" actId="1076"/>
          <ac:grpSpMkLst>
            <pc:docMk/>
            <pc:sldMk cId="600361577" sldId="815"/>
            <ac:grpSpMk id="4" creationId="{D691E185-F686-49FD-9636-D4D0853A5887}"/>
          </ac:grpSpMkLst>
        </pc:grpChg>
        <pc:grpChg chg="del">
          <ac:chgData name="farouk abu hassanain" userId="319a4f4791f24b01" providerId="LiveId" clId="{6DD8BECE-462E-4249-BE74-7C898CCF74C5}" dt="2020-03-31T17:18:02.880" v="3184" actId="478"/>
          <ac:grpSpMkLst>
            <pc:docMk/>
            <pc:sldMk cId="600361577" sldId="815"/>
            <ac:grpSpMk id="9" creationId="{8D4F2DE2-F854-435A-9087-9A286D5EEB96}"/>
          </ac:grpSpMkLst>
        </pc:grpChg>
      </pc:sldChg>
      <pc:sldChg chg="addSp delSp modSp add">
        <pc:chgData name="farouk abu hassanain" userId="319a4f4791f24b01" providerId="LiveId" clId="{6DD8BECE-462E-4249-BE74-7C898CCF74C5}" dt="2020-03-31T17:20:41.768" v="3242" actId="115"/>
        <pc:sldMkLst>
          <pc:docMk/>
          <pc:sldMk cId="2972154558" sldId="816"/>
        </pc:sldMkLst>
        <pc:spChg chg="add mod">
          <ac:chgData name="farouk abu hassanain" userId="319a4f4791f24b01" providerId="LiveId" clId="{6DD8BECE-462E-4249-BE74-7C898CCF74C5}" dt="2020-03-31T17:20:41.768" v="3242" actId="115"/>
          <ac:spMkLst>
            <pc:docMk/>
            <pc:sldMk cId="2972154558" sldId="816"/>
            <ac:spMk id="3" creationId="{C6264AD1-9B5B-444B-94B8-DA35D6218EE5}"/>
          </ac:spMkLst>
        </pc:spChg>
        <pc:spChg chg="mod">
          <ac:chgData name="farouk abu hassanain" userId="319a4f4791f24b01" providerId="LiveId" clId="{6DD8BECE-462E-4249-BE74-7C898CCF74C5}" dt="2020-03-31T17:20:32.602" v="3239" actId="2710"/>
          <ac:spMkLst>
            <pc:docMk/>
            <pc:sldMk cId="2972154558" sldId="816"/>
            <ac:spMk id="6" creationId="{9D6FCF98-5BF2-4C4C-8E23-AAE084400B3D}"/>
          </ac:spMkLst>
        </pc:spChg>
        <pc:spChg chg="del">
          <ac:chgData name="farouk abu hassanain" userId="319a4f4791f24b01" providerId="LiveId" clId="{6DD8BECE-462E-4249-BE74-7C898CCF74C5}" dt="2020-03-31T17:19:52.594" v="3225" actId="478"/>
          <ac:spMkLst>
            <pc:docMk/>
            <pc:sldMk cId="2972154558" sldId="816"/>
            <ac:spMk id="10" creationId="{EA3CA2B9-BEFB-4AA7-8D40-F3B4ADF67533}"/>
          </ac:spMkLst>
        </pc:spChg>
        <pc:spChg chg="del">
          <ac:chgData name="farouk abu hassanain" userId="319a4f4791f24b01" providerId="LiveId" clId="{6DD8BECE-462E-4249-BE74-7C898CCF74C5}" dt="2020-03-31T17:19:52.594" v="3225" actId="478"/>
          <ac:spMkLst>
            <pc:docMk/>
            <pc:sldMk cId="2972154558" sldId="816"/>
            <ac:spMk id="11" creationId="{092BF899-4F66-4F45-9955-502644B029DF}"/>
          </ac:spMkLst>
        </pc:spChg>
        <pc:spChg chg="mod">
          <ac:chgData name="farouk abu hassanain" userId="319a4f4791f24b01" providerId="LiveId" clId="{6DD8BECE-462E-4249-BE74-7C898CCF74C5}" dt="2020-03-31T17:19:23.106" v="3201" actId="20577"/>
          <ac:spMkLst>
            <pc:docMk/>
            <pc:sldMk cId="2972154558" sldId="816"/>
            <ac:spMk id="20" creationId="{A61E4AEF-B9C1-49A1-8637-643EC7BCD58E}"/>
          </ac:spMkLst>
        </pc:spChg>
        <pc:spChg chg="mod">
          <ac:chgData name="farouk abu hassanain" userId="319a4f4791f24b01" providerId="LiveId" clId="{6DD8BECE-462E-4249-BE74-7C898CCF74C5}" dt="2020-03-31T17:19:37.679" v="3223" actId="1037"/>
          <ac:spMkLst>
            <pc:docMk/>
            <pc:sldMk cId="2972154558" sldId="816"/>
            <ac:spMk id="22" creationId="{5EE2BD58-AE05-4FAF-9409-8C8A258BDF51}"/>
          </ac:spMkLst>
        </pc:spChg>
      </pc:sldChg>
      <pc:sldMasterChg chg="delSldLayout">
        <pc:chgData name="farouk abu hassanain" userId="319a4f4791f24b01" providerId="LiveId" clId="{6DD8BECE-462E-4249-BE74-7C898CCF74C5}" dt="2020-03-31T17:20:49.331" v="3243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6DD8BECE-462E-4249-BE74-7C898CCF74C5}" dt="2020-03-31T13:00:44.639" v="1439" actId="47"/>
          <pc:sldLayoutMkLst>
            <pc:docMk/>
            <pc:sldMasterMk cId="0" sldId="2147483648"/>
            <pc:sldLayoutMk cId="127731233" sldId="2147484625"/>
          </pc:sldLayoutMkLst>
        </pc:sldLayoutChg>
        <pc:sldLayoutChg chg="del">
          <pc:chgData name="farouk abu hassanain" userId="319a4f4791f24b01" providerId="LiveId" clId="{6DD8BECE-462E-4249-BE74-7C898CCF74C5}" dt="2020-03-31T17:20:49.331" v="3243" actId="47"/>
          <pc:sldLayoutMkLst>
            <pc:docMk/>
            <pc:sldMasterMk cId="0" sldId="2147483648"/>
            <pc:sldLayoutMk cId="3100613047" sldId="2147484625"/>
          </pc:sldLayoutMkLst>
        </pc:sldLayoutChg>
      </pc:sldMasterChg>
    </pc:docChg>
  </pc:docChgLst>
  <pc:docChgLst>
    <pc:chgData name="farouk abu hassanain" userId="319a4f4791f24b01" providerId="LiveId" clId="{37174C5E-E023-4F79-854D-12E331482588}"/>
    <pc:docChg chg="undo custSel addSld delSld modSld">
      <pc:chgData name="farouk abu hassanain" userId="319a4f4791f24b01" providerId="LiveId" clId="{37174C5E-E023-4F79-854D-12E331482588}" dt="2020-04-02T17:06:23.956" v="3122"/>
      <pc:docMkLst>
        <pc:docMk/>
      </pc:docMkLst>
      <pc:sldChg chg="add del">
        <pc:chgData name="farouk abu hassanain" userId="319a4f4791f24b01" providerId="LiveId" clId="{37174C5E-E023-4F79-854D-12E331482588}" dt="2020-04-02T14:42:00.194" v="2235" actId="47"/>
        <pc:sldMkLst>
          <pc:docMk/>
          <pc:sldMk cId="2281654522" sldId="338"/>
        </pc:sldMkLst>
      </pc:sldChg>
      <pc:sldChg chg="add del">
        <pc:chgData name="farouk abu hassanain" userId="319a4f4791f24b01" providerId="LiveId" clId="{37174C5E-E023-4F79-854D-12E331482588}" dt="2020-04-02T14:42:34.882" v="2241" actId="47"/>
        <pc:sldMkLst>
          <pc:docMk/>
          <pc:sldMk cId="4081129962" sldId="341"/>
        </pc:sldMkLst>
      </pc:sldChg>
      <pc:sldChg chg="add del">
        <pc:chgData name="farouk abu hassanain" userId="319a4f4791f24b01" providerId="LiveId" clId="{37174C5E-E023-4F79-854D-12E331482588}" dt="2020-04-02T14:43:07.714" v="2247" actId="47"/>
        <pc:sldMkLst>
          <pc:docMk/>
          <pc:sldMk cId="372534962" sldId="342"/>
        </pc:sldMkLst>
      </pc:sldChg>
      <pc:sldChg chg="add del">
        <pc:chgData name="farouk abu hassanain" userId="319a4f4791f24b01" providerId="LiveId" clId="{37174C5E-E023-4F79-854D-12E331482588}" dt="2020-04-02T14:44:40.420" v="2254" actId="47"/>
        <pc:sldMkLst>
          <pc:docMk/>
          <pc:sldMk cId="3794763697" sldId="344"/>
        </pc:sldMkLst>
      </pc:sldChg>
      <pc:sldChg chg="addSp delSp modSp">
        <pc:chgData name="farouk abu hassanain" userId="319a4f4791f24b01" providerId="LiveId" clId="{37174C5E-E023-4F79-854D-12E331482588}" dt="2020-04-02T11:44:57.798" v="334" actId="20577"/>
        <pc:sldMkLst>
          <pc:docMk/>
          <pc:sldMk cId="447835101" sldId="675"/>
        </pc:sldMkLst>
        <pc:spChg chg="add del mod">
          <ac:chgData name="farouk abu hassanain" userId="319a4f4791f24b01" providerId="LiveId" clId="{37174C5E-E023-4F79-854D-12E331482588}" dt="2020-04-02T09:43:44.187" v="60" actId="478"/>
          <ac:spMkLst>
            <pc:docMk/>
            <pc:sldMk cId="447835101" sldId="675"/>
            <ac:spMk id="2" creationId="{1E512966-F435-4398-A2C4-FA55BF49EE95}"/>
          </ac:spMkLst>
        </pc:spChg>
        <pc:spChg chg="mod">
          <ac:chgData name="farouk abu hassanain" userId="319a4f4791f24b01" providerId="LiveId" clId="{37174C5E-E023-4F79-854D-12E331482588}" dt="2020-04-02T09:15:40.428" v="39" actId="20577"/>
          <ac:spMkLst>
            <pc:docMk/>
            <pc:sldMk cId="447835101" sldId="675"/>
            <ac:spMk id="21" creationId="{F8DAE083-925B-4A57-9207-FF37EF273BB8}"/>
          </ac:spMkLst>
        </pc:spChg>
        <pc:spChg chg="mod">
          <ac:chgData name="farouk abu hassanain" userId="319a4f4791f24b01" providerId="LiveId" clId="{37174C5E-E023-4F79-854D-12E331482588}" dt="2020-04-02T11:06:57.359" v="287" actId="207"/>
          <ac:spMkLst>
            <pc:docMk/>
            <pc:sldMk cId="447835101" sldId="675"/>
            <ac:spMk id="30" creationId="{089204CC-8504-494A-A916-00EFCA8BC2D5}"/>
          </ac:spMkLst>
        </pc:spChg>
        <pc:spChg chg="mod">
          <ac:chgData name="farouk abu hassanain" userId="319a4f4791f24b01" providerId="LiveId" clId="{37174C5E-E023-4F79-854D-12E331482588}" dt="2020-04-02T11:06:57.359" v="287" actId="207"/>
          <ac:spMkLst>
            <pc:docMk/>
            <pc:sldMk cId="447835101" sldId="675"/>
            <ac:spMk id="31" creationId="{D38BB0E5-C43B-44A9-85FC-23FB39960022}"/>
          </ac:spMkLst>
        </pc:spChg>
        <pc:spChg chg="mod">
          <ac:chgData name="farouk abu hassanain" userId="319a4f4791f24b01" providerId="LiveId" clId="{37174C5E-E023-4F79-854D-12E331482588}" dt="2020-04-02T10:51:24.926" v="229" actId="1076"/>
          <ac:spMkLst>
            <pc:docMk/>
            <pc:sldMk cId="447835101" sldId="675"/>
            <ac:spMk id="47" creationId="{86CCC385-1B31-49A2-BD42-B07D29BC97E3}"/>
          </ac:spMkLst>
        </pc:spChg>
        <pc:spChg chg="mod">
          <ac:chgData name="farouk abu hassanain" userId="319a4f4791f24b01" providerId="LiveId" clId="{37174C5E-E023-4F79-854D-12E331482588}" dt="2020-04-02T11:02:18.363" v="252" actId="20577"/>
          <ac:spMkLst>
            <pc:docMk/>
            <pc:sldMk cId="447835101" sldId="675"/>
            <ac:spMk id="49" creationId="{E927B251-B6F6-47FF-A367-B3890E1486CE}"/>
          </ac:spMkLst>
        </pc:spChg>
        <pc:spChg chg="mod">
          <ac:chgData name="farouk abu hassanain" userId="319a4f4791f24b01" providerId="LiveId" clId="{37174C5E-E023-4F79-854D-12E331482588}" dt="2020-04-02T11:44:57.798" v="334" actId="20577"/>
          <ac:spMkLst>
            <pc:docMk/>
            <pc:sldMk cId="447835101" sldId="675"/>
            <ac:spMk id="53" creationId="{2B29467A-D04C-4794-A217-1A836E19C756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79" creationId="{85E3702A-A06F-42A7-A3EC-45C1030C0353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80" creationId="{D85EB6EC-5339-4C53-BC80-FAB116A126FE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81" creationId="{833620A7-80FB-4A03-AC3C-2E7A3CEFC6F2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82" creationId="{F7E3CFD7-6FF7-49FA-9156-8839F8373EAB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83" creationId="{985D9556-EB93-4AC2-952F-17CD9B219C86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84" creationId="{1A71484E-D8D6-4315-B3FC-5BB9B233D540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85" creationId="{0EAA10FE-F2FD-4C72-A336-A1221DDDE76D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86" creationId="{DD20478F-EC61-4C56-BE83-DE8E9CEA3ECB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87" creationId="{A722DA01-E7FD-4C6A-9671-70AC799F9347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88" creationId="{A0E3B97E-15B1-4A86-9BAA-8E95FA877214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89" creationId="{C4E09EFE-B8CA-49D1-9B6B-609A735FD8A6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90" creationId="{BC946B7C-FB54-464C-A6F7-F1F3C3A0A55D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91" creationId="{69048679-DE5D-40A9-ADBF-A695041FA1BA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92" creationId="{5BEC4BA0-6765-4045-AEE6-F24F1AD5F1B4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93" creationId="{5F1FDCC7-BA0A-4B2B-B3D1-43E11DA4B37A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94" creationId="{9ABBC2E6-371C-458F-BE64-E71C05513D21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95" creationId="{668728B7-6AF2-48B5-A940-498BA026C90B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96" creationId="{5123B6C6-F4D8-47B3-913E-C2AABA929716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99" creationId="{FC130744-F014-4C69-BAD0-B15E474E8040}"/>
          </ac:spMkLst>
        </pc:spChg>
        <pc:spChg chg="mod topLvl">
          <ac:chgData name="farouk abu hassanain" userId="319a4f4791f24b01" providerId="LiveId" clId="{37174C5E-E023-4F79-854D-12E331482588}" dt="2020-04-02T10:50:27.525" v="219" actId="164"/>
          <ac:spMkLst>
            <pc:docMk/>
            <pc:sldMk cId="447835101" sldId="675"/>
            <ac:spMk id="101" creationId="{D7915DBF-167B-4F9A-B218-72671E1890B6}"/>
          </ac:spMkLst>
        </pc:spChg>
        <pc:spChg chg="del">
          <ac:chgData name="farouk abu hassanain" userId="319a4f4791f24b01" providerId="LiveId" clId="{37174C5E-E023-4F79-854D-12E331482588}" dt="2020-04-02T09:19:34.199" v="50" actId="478"/>
          <ac:spMkLst>
            <pc:docMk/>
            <pc:sldMk cId="447835101" sldId="675"/>
            <ac:spMk id="109" creationId="{848BB3FD-A4A8-4A62-BCFE-0936B0D6E092}"/>
          </ac:spMkLst>
        </pc:spChg>
        <pc:spChg chg="mod">
          <ac:chgData name="farouk abu hassanain" userId="319a4f4791f24b01" providerId="LiveId" clId="{37174C5E-E023-4F79-854D-12E331482588}" dt="2020-04-02T11:06:57.359" v="287" actId="207"/>
          <ac:spMkLst>
            <pc:docMk/>
            <pc:sldMk cId="447835101" sldId="675"/>
            <ac:spMk id="157" creationId="{FE21F832-5653-4B9E-BB22-BD405F661E3E}"/>
          </ac:spMkLst>
        </pc:spChg>
        <pc:spChg chg="mod">
          <ac:chgData name="farouk abu hassanain" userId="319a4f4791f24b01" providerId="LiveId" clId="{37174C5E-E023-4F79-854D-12E331482588}" dt="2020-04-02T11:06:57.359" v="287" actId="207"/>
          <ac:spMkLst>
            <pc:docMk/>
            <pc:sldMk cId="447835101" sldId="675"/>
            <ac:spMk id="158" creationId="{45C4B167-983B-446D-AA57-E975B4362994}"/>
          </ac:spMkLst>
        </pc:spChg>
        <pc:grpChg chg="add mod">
          <ac:chgData name="farouk abu hassanain" userId="319a4f4791f24b01" providerId="LiveId" clId="{37174C5E-E023-4F79-854D-12E331482588}" dt="2020-04-02T10:50:32.645" v="224" actId="1038"/>
          <ac:grpSpMkLst>
            <pc:docMk/>
            <pc:sldMk cId="447835101" sldId="675"/>
            <ac:grpSpMk id="3" creationId="{082077A4-403A-4960-876E-8185936F0990}"/>
          </ac:grpSpMkLst>
        </pc:grpChg>
        <pc:grpChg chg="mod">
          <ac:chgData name="farouk abu hassanain" userId="319a4f4791f24b01" providerId="LiveId" clId="{37174C5E-E023-4F79-854D-12E331482588}" dt="2020-04-02T09:18:20.047" v="44" actId="1076"/>
          <ac:grpSpMkLst>
            <pc:docMk/>
            <pc:sldMk cId="447835101" sldId="675"/>
            <ac:grpSpMk id="4" creationId="{D691E185-F686-49FD-9636-D4D0853A5887}"/>
          </ac:grpSpMkLst>
        </pc:grpChg>
        <pc:grpChg chg="del mod">
          <ac:chgData name="farouk abu hassanain" userId="319a4f4791f24b01" providerId="LiveId" clId="{37174C5E-E023-4F79-854D-12E331482588}" dt="2020-04-02T10:44:28.032" v="111" actId="165"/>
          <ac:grpSpMkLst>
            <pc:docMk/>
            <pc:sldMk cId="447835101" sldId="675"/>
            <ac:grpSpMk id="6" creationId="{E684912B-2EE2-4812-9AB7-468F48B6BA1F}"/>
          </ac:grpSpMkLst>
        </pc:grpChg>
        <pc:grpChg chg="del mod">
          <ac:chgData name="farouk abu hassanain" userId="319a4f4791f24b01" providerId="LiveId" clId="{37174C5E-E023-4F79-854D-12E331482588}" dt="2020-04-02T10:44:28.032" v="111" actId="165"/>
          <ac:grpSpMkLst>
            <pc:docMk/>
            <pc:sldMk cId="447835101" sldId="675"/>
            <ac:grpSpMk id="9" creationId="{4FB5C8DE-3AF6-43FB-B598-CB65DBAC108D}"/>
          </ac:grpSpMkLst>
        </pc:grpChg>
        <pc:grpChg chg="del mod">
          <ac:chgData name="farouk abu hassanain" userId="319a4f4791f24b01" providerId="LiveId" clId="{37174C5E-E023-4F79-854D-12E331482588}" dt="2020-04-02T10:44:28.032" v="111" actId="165"/>
          <ac:grpSpMkLst>
            <pc:docMk/>
            <pc:sldMk cId="447835101" sldId="675"/>
            <ac:grpSpMk id="10" creationId="{37AA64DD-D659-47D1-9792-88C739C01D73}"/>
          </ac:grpSpMkLst>
        </pc:grpChg>
        <pc:grpChg chg="del mod">
          <ac:chgData name="farouk abu hassanain" userId="319a4f4791f24b01" providerId="LiveId" clId="{37174C5E-E023-4F79-854D-12E331482588}" dt="2020-04-02T10:44:28.032" v="111" actId="165"/>
          <ac:grpSpMkLst>
            <pc:docMk/>
            <pc:sldMk cId="447835101" sldId="675"/>
            <ac:grpSpMk id="11" creationId="{2700776E-3D2C-4099-912D-0984CE465A23}"/>
          </ac:grpSpMkLst>
        </pc:grpChg>
        <pc:grpChg chg="del mod">
          <ac:chgData name="farouk abu hassanain" userId="319a4f4791f24b01" providerId="LiveId" clId="{37174C5E-E023-4F79-854D-12E331482588}" dt="2020-04-02T10:44:28.032" v="111" actId="165"/>
          <ac:grpSpMkLst>
            <pc:docMk/>
            <pc:sldMk cId="447835101" sldId="675"/>
            <ac:grpSpMk id="12" creationId="{1708AD58-FAAA-49D1-9695-0EFA0ED2BF13}"/>
          </ac:grpSpMkLst>
        </pc:grpChg>
        <pc:grpChg chg="add del">
          <ac:chgData name="farouk abu hassanain" userId="319a4f4791f24b01" providerId="LiveId" clId="{37174C5E-E023-4F79-854D-12E331482588}" dt="2020-04-02T09:45:35.313" v="95" actId="478"/>
          <ac:grpSpMkLst>
            <pc:docMk/>
            <pc:sldMk cId="447835101" sldId="675"/>
            <ac:grpSpMk id="13" creationId="{389E20DC-6956-4753-8C0B-1F0709E59B3E}"/>
          </ac:grpSpMkLst>
        </pc:grpChg>
        <pc:grpChg chg="add del mod">
          <ac:chgData name="farouk abu hassanain" userId="319a4f4791f24b01" providerId="LiveId" clId="{37174C5E-E023-4F79-854D-12E331482588}" dt="2020-04-02T11:44:52.343" v="331" actId="478"/>
          <ac:grpSpMkLst>
            <pc:docMk/>
            <pc:sldMk cId="447835101" sldId="675"/>
            <ac:grpSpMk id="46" creationId="{1D69ED3F-60A2-45BF-B8B2-1595A3FB181C}"/>
          </ac:grpSpMkLst>
        </pc:grpChg>
        <pc:grpChg chg="add">
          <ac:chgData name="farouk abu hassanain" userId="319a4f4791f24b01" providerId="LiveId" clId="{37174C5E-E023-4F79-854D-12E331482588}" dt="2020-04-02T11:44:53.139" v="332"/>
          <ac:grpSpMkLst>
            <pc:docMk/>
            <pc:sldMk cId="447835101" sldId="675"/>
            <ac:grpSpMk id="51" creationId="{6076E7F6-52F4-4BFE-989A-E99D6ABB5365}"/>
          </ac:grpSpMkLst>
        </pc:grpChg>
      </pc:sldChg>
      <pc:sldChg chg="addSp delSp modSp">
        <pc:chgData name="farouk abu hassanain" userId="319a4f4791f24b01" providerId="LiveId" clId="{37174C5E-E023-4F79-854D-12E331482588}" dt="2020-04-02T11:44:46.419" v="330" actId="20577"/>
        <pc:sldMkLst>
          <pc:docMk/>
          <pc:sldMk cId="3515673097" sldId="738"/>
        </pc:sldMkLst>
        <pc:spChg chg="mod topLvl">
          <ac:chgData name="farouk abu hassanain" userId="319a4f4791f24b01" providerId="LiveId" clId="{37174C5E-E023-4F79-854D-12E331482588}" dt="2020-04-02T09:19:05.018" v="49" actId="164"/>
          <ac:spMkLst>
            <pc:docMk/>
            <pc:sldMk cId="3515673097" sldId="738"/>
            <ac:spMk id="3" creationId="{C3628555-F4E2-4BD5-A8E6-7B7E63223F1B}"/>
          </ac:spMkLst>
        </pc:spChg>
        <pc:spChg chg="add mod topLvl">
          <ac:chgData name="farouk abu hassanain" userId="319a4f4791f24b01" providerId="LiveId" clId="{37174C5E-E023-4F79-854D-12E331482588}" dt="2020-04-02T09:19:05.018" v="49" actId="164"/>
          <ac:spMkLst>
            <pc:docMk/>
            <pc:sldMk cId="3515673097" sldId="738"/>
            <ac:spMk id="9" creationId="{70229134-3605-449D-B49F-CB7F44059E19}"/>
          </ac:spMkLst>
        </pc:spChg>
        <pc:spChg chg="mod">
          <ac:chgData name="farouk abu hassanain" userId="319a4f4791f24b01" providerId="LiveId" clId="{37174C5E-E023-4F79-854D-12E331482588}" dt="2020-04-02T09:00:32.124" v="5" actId="20577"/>
          <ac:spMkLst>
            <pc:docMk/>
            <pc:sldMk cId="3515673097" sldId="738"/>
            <ac:spMk id="21" creationId="{F8DAE083-925B-4A57-9207-FF37EF273BB8}"/>
          </ac:spMkLst>
        </pc:spChg>
        <pc:spChg chg="mod">
          <ac:chgData name="farouk abu hassanain" userId="319a4f4791f24b01" providerId="LiveId" clId="{37174C5E-E023-4F79-854D-12E331482588}" dt="2020-04-02T09:00:35.768" v="7" actId="20577"/>
          <ac:spMkLst>
            <pc:docMk/>
            <pc:sldMk cId="3515673097" sldId="738"/>
            <ac:spMk id="22" creationId="{C6EAB1F5-17D7-4CE7-B118-0625430EC8B6}"/>
          </ac:spMkLst>
        </pc:spChg>
        <pc:spChg chg="mod">
          <ac:chgData name="farouk abu hassanain" userId="319a4f4791f24b01" providerId="LiveId" clId="{37174C5E-E023-4F79-854D-12E331482588}" dt="2020-04-02T09:02:43.220" v="30" actId="207"/>
          <ac:spMkLst>
            <pc:docMk/>
            <pc:sldMk cId="3515673097" sldId="738"/>
            <ac:spMk id="30" creationId="{089204CC-8504-494A-A916-00EFCA8BC2D5}"/>
          </ac:spMkLst>
        </pc:spChg>
        <pc:spChg chg="mod">
          <ac:chgData name="farouk abu hassanain" userId="319a4f4791f24b01" providerId="LiveId" clId="{37174C5E-E023-4F79-854D-12E331482588}" dt="2020-04-02T09:02:43.220" v="30" actId="207"/>
          <ac:spMkLst>
            <pc:docMk/>
            <pc:sldMk cId="3515673097" sldId="738"/>
            <ac:spMk id="31" creationId="{D38BB0E5-C43B-44A9-85FC-23FB39960022}"/>
          </ac:spMkLst>
        </pc:spChg>
        <pc:spChg chg="mod">
          <ac:chgData name="farouk abu hassanain" userId="319a4f4791f24b01" providerId="LiveId" clId="{37174C5E-E023-4F79-854D-12E331482588}" dt="2020-04-02T11:44:46.419" v="330" actId="20577"/>
          <ac:spMkLst>
            <pc:docMk/>
            <pc:sldMk cId="3515673097" sldId="738"/>
            <ac:spMk id="32" creationId="{B151F3A1-10C4-4835-89AF-546E7ED0B299}"/>
          </ac:spMkLst>
        </pc:spChg>
        <pc:spChg chg="mod">
          <ac:chgData name="farouk abu hassanain" userId="319a4f4791f24b01" providerId="LiveId" clId="{37174C5E-E023-4F79-854D-12E331482588}" dt="2020-04-02T09:02:43.220" v="30" actId="207"/>
          <ac:spMkLst>
            <pc:docMk/>
            <pc:sldMk cId="3515673097" sldId="738"/>
            <ac:spMk id="157" creationId="{FE21F832-5653-4B9E-BB22-BD405F661E3E}"/>
          </ac:spMkLst>
        </pc:spChg>
        <pc:spChg chg="mod">
          <ac:chgData name="farouk abu hassanain" userId="319a4f4791f24b01" providerId="LiveId" clId="{37174C5E-E023-4F79-854D-12E331482588}" dt="2020-04-02T09:02:43.220" v="30" actId="207"/>
          <ac:spMkLst>
            <pc:docMk/>
            <pc:sldMk cId="3515673097" sldId="738"/>
            <ac:spMk id="158" creationId="{45C4B167-983B-446D-AA57-E975B4362994}"/>
          </ac:spMkLst>
        </pc:spChg>
        <pc:grpChg chg="del mod">
          <ac:chgData name="farouk abu hassanain" userId="319a4f4791f24b01" providerId="LiveId" clId="{37174C5E-E023-4F79-854D-12E331482588}" dt="2020-04-02T09:15:30.438" v="33" actId="478"/>
          <ac:grpSpMkLst>
            <pc:docMk/>
            <pc:sldMk cId="3515673097" sldId="738"/>
            <ac:grpSpMk id="2" creationId="{749A5531-5B4F-4507-8636-2419731BDBDB}"/>
          </ac:grpSpMkLst>
        </pc:grpChg>
        <pc:grpChg chg="add del mod">
          <ac:chgData name="farouk abu hassanain" userId="319a4f4791f24b01" providerId="LiveId" clId="{37174C5E-E023-4F79-854D-12E331482588}" dt="2020-04-02T09:18:47.958" v="47" actId="165"/>
          <ac:grpSpMkLst>
            <pc:docMk/>
            <pc:sldMk cId="3515673097" sldId="738"/>
            <ac:grpSpMk id="10" creationId="{0253BEFA-812A-4A72-A57B-F20832B3CF6A}"/>
          </ac:grpSpMkLst>
        </pc:grpChg>
        <pc:grpChg chg="add del mod">
          <ac:chgData name="farouk abu hassanain" userId="319a4f4791f24b01" providerId="LiveId" clId="{37174C5E-E023-4F79-854D-12E331482588}" dt="2020-04-02T11:44:40.906" v="327" actId="478"/>
          <ac:grpSpMkLst>
            <pc:docMk/>
            <pc:sldMk cId="3515673097" sldId="738"/>
            <ac:grpSpMk id="11" creationId="{A6DD1261-DEB1-4742-B4E3-0DC50609B906}"/>
          </ac:grpSpMkLst>
        </pc:grpChg>
        <pc:grpChg chg="add">
          <ac:chgData name="farouk abu hassanain" userId="319a4f4791f24b01" providerId="LiveId" clId="{37174C5E-E023-4F79-854D-12E331482588}" dt="2020-04-02T11:44:41.320" v="328"/>
          <ac:grpSpMkLst>
            <pc:docMk/>
            <pc:sldMk cId="3515673097" sldId="738"/>
            <ac:grpSpMk id="28" creationId="{F0AA38B4-5333-4B7F-8B27-ECAB0BF3367D}"/>
          </ac:grpSpMkLst>
        </pc:grpChg>
      </pc:sldChg>
      <pc:sldChg chg="addSp delSp modSp modAnim">
        <pc:chgData name="farouk abu hassanain" userId="319a4f4791f24b01" providerId="LiveId" clId="{37174C5E-E023-4F79-854D-12E331482588}" dt="2020-04-02T11:59:05.869" v="507" actId="1076"/>
        <pc:sldMkLst>
          <pc:docMk/>
          <pc:sldMk cId="3845765246" sldId="739"/>
        </pc:sldMkLst>
        <pc:spChg chg="add mod">
          <ac:chgData name="farouk abu hassanain" userId="319a4f4791f24b01" providerId="LiveId" clId="{37174C5E-E023-4F79-854D-12E331482588}" dt="2020-04-02T11:56:50.325" v="487" actId="1035"/>
          <ac:spMkLst>
            <pc:docMk/>
            <pc:sldMk cId="3845765246" sldId="739"/>
            <ac:spMk id="3" creationId="{C4E1E659-0572-4173-9C63-24251F5A8E63}"/>
          </ac:spMkLst>
        </pc:spChg>
        <pc:spChg chg="add mod">
          <ac:chgData name="farouk abu hassanain" userId="319a4f4791f24b01" providerId="LiveId" clId="{37174C5E-E023-4F79-854D-12E331482588}" dt="2020-04-02T11:58:39.075" v="501" actId="1037"/>
          <ac:spMkLst>
            <pc:docMk/>
            <pc:sldMk cId="3845765246" sldId="739"/>
            <ac:spMk id="6" creationId="{416AF810-23FA-4657-89AA-13E1865058C8}"/>
          </ac:spMkLst>
        </pc:spChg>
        <pc:spChg chg="mod">
          <ac:chgData name="farouk abu hassanain" userId="319a4f4791f24b01" providerId="LiveId" clId="{37174C5E-E023-4F79-854D-12E331482588}" dt="2020-04-02T11:09:13.679" v="305" actId="1076"/>
          <ac:spMkLst>
            <pc:docMk/>
            <pc:sldMk cId="3845765246" sldId="739"/>
            <ac:spMk id="13" creationId="{4260B2D4-E383-48D4-8FA6-512C05AA39EF}"/>
          </ac:spMkLst>
        </pc:spChg>
        <pc:spChg chg="mod">
          <ac:chgData name="farouk abu hassanain" userId="319a4f4791f24b01" providerId="LiveId" clId="{37174C5E-E023-4F79-854D-12E331482588}" dt="2020-04-02T10:43:20.024" v="107" actId="1038"/>
          <ac:spMkLst>
            <pc:docMk/>
            <pc:sldMk cId="3845765246" sldId="739"/>
            <ac:spMk id="21" creationId="{F8DAE083-925B-4A57-9207-FF37EF273BB8}"/>
          </ac:spMkLst>
        </pc:spChg>
        <pc:spChg chg="mod">
          <ac:chgData name="farouk abu hassanain" userId="319a4f4791f24b01" providerId="LiveId" clId="{37174C5E-E023-4F79-854D-12E331482588}" dt="2020-04-02T11:50:51.302" v="361" actId="14100"/>
          <ac:spMkLst>
            <pc:docMk/>
            <pc:sldMk cId="3845765246" sldId="739"/>
            <ac:spMk id="30" creationId="{089204CC-8504-494A-A916-00EFCA8BC2D5}"/>
          </ac:spMkLst>
        </pc:spChg>
        <pc:spChg chg="add del mod">
          <ac:chgData name="farouk abu hassanain" userId="319a4f4791f24b01" providerId="LiveId" clId="{37174C5E-E023-4F79-854D-12E331482588}" dt="2020-04-02T11:07:21.335" v="291" actId="207"/>
          <ac:spMkLst>
            <pc:docMk/>
            <pc:sldMk cId="3845765246" sldId="739"/>
            <ac:spMk id="31" creationId="{D38BB0E5-C43B-44A9-85FC-23FB39960022}"/>
          </ac:spMkLst>
        </pc:spChg>
        <pc:spChg chg="mod">
          <ac:chgData name="farouk abu hassanain" userId="319a4f4791f24b01" providerId="LiveId" clId="{37174C5E-E023-4F79-854D-12E331482588}" dt="2020-04-02T11:02:23.899" v="254" actId="20577"/>
          <ac:spMkLst>
            <pc:docMk/>
            <pc:sldMk cId="3845765246" sldId="739"/>
            <ac:spMk id="72" creationId="{48C3A96C-B31D-4E14-8B23-E43DBA81A922}"/>
          </ac:spMkLst>
        </pc:spChg>
        <pc:spChg chg="add mod">
          <ac:chgData name="farouk abu hassanain" userId="319a4f4791f24b01" providerId="LiveId" clId="{37174C5E-E023-4F79-854D-12E331482588}" dt="2020-04-02T11:59:05.869" v="507" actId="1076"/>
          <ac:spMkLst>
            <pc:docMk/>
            <pc:sldMk cId="3845765246" sldId="739"/>
            <ac:spMk id="73" creationId="{D6CF3626-7F8E-478C-AFBF-87E8A8A48752}"/>
          </ac:spMkLst>
        </pc:spChg>
        <pc:spChg chg="mod">
          <ac:chgData name="farouk abu hassanain" userId="319a4f4791f24b01" providerId="LiveId" clId="{37174C5E-E023-4F79-854D-12E331482588}" dt="2020-04-02T11:45:11.326" v="340" actId="20577"/>
          <ac:spMkLst>
            <pc:docMk/>
            <pc:sldMk cId="3845765246" sldId="739"/>
            <ac:spMk id="76" creationId="{B1D0D445-7E59-4BEE-9B7E-924D9FD72214}"/>
          </ac:spMkLst>
        </pc:spChg>
        <pc:spChg chg="del mod topLvl">
          <ac:chgData name="farouk abu hassanain" userId="319a4f4791f24b01" providerId="LiveId" clId="{37174C5E-E023-4F79-854D-12E331482588}" dt="2020-04-02T11:49:41.064" v="345" actId="478"/>
          <ac:spMkLst>
            <pc:docMk/>
            <pc:sldMk cId="3845765246" sldId="739"/>
            <ac:spMk id="78" creationId="{9524E245-E199-467A-98DD-BA5615110B4E}"/>
          </ac:spMkLst>
        </pc:spChg>
        <pc:spChg chg="del mod topLvl">
          <ac:chgData name="farouk abu hassanain" userId="319a4f4791f24b01" providerId="LiveId" clId="{37174C5E-E023-4F79-854D-12E331482588}" dt="2020-04-02T11:49:41.064" v="345" actId="478"/>
          <ac:spMkLst>
            <pc:docMk/>
            <pc:sldMk cId="3845765246" sldId="739"/>
            <ac:spMk id="83" creationId="{DACF414B-AF15-49FD-9562-B5C22B6F5CCF}"/>
          </ac:spMkLst>
        </pc:spChg>
        <pc:spChg chg="del mod topLvl">
          <ac:chgData name="farouk abu hassanain" userId="319a4f4791f24b01" providerId="LiveId" clId="{37174C5E-E023-4F79-854D-12E331482588}" dt="2020-04-02T11:49:41.064" v="345" actId="478"/>
          <ac:spMkLst>
            <pc:docMk/>
            <pc:sldMk cId="3845765246" sldId="739"/>
            <ac:spMk id="96" creationId="{2E143076-203C-4235-B9EE-3ADB011A2BA4}"/>
          </ac:spMkLst>
        </pc:spChg>
        <pc:spChg chg="del">
          <ac:chgData name="farouk abu hassanain" userId="319a4f4791f24b01" providerId="LiveId" clId="{37174C5E-E023-4F79-854D-12E331482588}" dt="2020-04-02T10:42:53.810" v="101" actId="478"/>
          <ac:spMkLst>
            <pc:docMk/>
            <pc:sldMk cId="3845765246" sldId="739"/>
            <ac:spMk id="101" creationId="{4D19D408-F510-433F-935A-F7C32CCE1741}"/>
          </ac:spMkLst>
        </pc:spChg>
        <pc:spChg chg="del mod topLvl">
          <ac:chgData name="farouk abu hassanain" userId="319a4f4791f24b01" providerId="LiveId" clId="{37174C5E-E023-4F79-854D-12E331482588}" dt="2020-04-02T11:49:41.064" v="345" actId="478"/>
          <ac:spMkLst>
            <pc:docMk/>
            <pc:sldMk cId="3845765246" sldId="739"/>
            <ac:spMk id="102" creationId="{C8CC85F2-C4FE-4E1B-91AB-68D2F439FD2F}"/>
          </ac:spMkLst>
        </pc:spChg>
        <pc:spChg chg="add mod">
          <ac:chgData name="farouk abu hassanain" userId="319a4f4791f24b01" providerId="LiveId" clId="{37174C5E-E023-4F79-854D-12E331482588}" dt="2020-04-02T11:56:56.563" v="488" actId="14100"/>
          <ac:spMkLst>
            <pc:docMk/>
            <pc:sldMk cId="3845765246" sldId="739"/>
            <ac:spMk id="106" creationId="{43A70CEA-B88B-46B3-AC9A-281B2830C38B}"/>
          </ac:spMkLst>
        </pc:spChg>
        <pc:spChg chg="add mod">
          <ac:chgData name="farouk abu hassanain" userId="319a4f4791f24b01" providerId="LiveId" clId="{37174C5E-E023-4F79-854D-12E331482588}" dt="2020-04-02T11:56:50.325" v="487" actId="1035"/>
          <ac:spMkLst>
            <pc:docMk/>
            <pc:sldMk cId="3845765246" sldId="739"/>
            <ac:spMk id="107" creationId="{F452053D-D64C-42D4-B56F-62A998443284}"/>
          </ac:spMkLst>
        </pc:spChg>
        <pc:spChg chg="mod">
          <ac:chgData name="farouk abu hassanain" userId="319a4f4791f24b01" providerId="LiveId" clId="{37174C5E-E023-4F79-854D-12E331482588}" dt="2020-04-02T11:07:10.616" v="288" actId="207"/>
          <ac:spMkLst>
            <pc:docMk/>
            <pc:sldMk cId="3845765246" sldId="739"/>
            <ac:spMk id="157" creationId="{FE21F832-5653-4B9E-BB22-BD405F661E3E}"/>
          </ac:spMkLst>
        </pc:spChg>
        <pc:spChg chg="mod">
          <ac:chgData name="farouk abu hassanain" userId="319a4f4791f24b01" providerId="LiveId" clId="{37174C5E-E023-4F79-854D-12E331482588}" dt="2020-04-02T11:07:10.616" v="288" actId="207"/>
          <ac:spMkLst>
            <pc:docMk/>
            <pc:sldMk cId="3845765246" sldId="739"/>
            <ac:spMk id="158" creationId="{45C4B167-983B-446D-AA57-E975B4362994}"/>
          </ac:spMkLst>
        </pc:spChg>
        <pc:spChg chg="mod">
          <ac:chgData name="farouk abu hassanain" userId="319a4f4791f24b01" providerId="LiveId" clId="{37174C5E-E023-4F79-854D-12E331482588}" dt="2020-04-02T11:08:59.688" v="302" actId="208"/>
          <ac:spMkLst>
            <pc:docMk/>
            <pc:sldMk cId="3845765246" sldId="739"/>
            <ac:spMk id="170" creationId="{A0230EA8-A911-42BB-9296-FB6CD0F8C084}"/>
          </ac:spMkLst>
        </pc:spChg>
        <pc:spChg chg="mod">
          <ac:chgData name="farouk abu hassanain" userId="319a4f4791f24b01" providerId="LiveId" clId="{37174C5E-E023-4F79-854D-12E331482588}" dt="2020-04-02T11:09:07.242" v="304" actId="1036"/>
          <ac:spMkLst>
            <pc:docMk/>
            <pc:sldMk cId="3845765246" sldId="739"/>
            <ac:spMk id="171" creationId="{7B26D0F2-381C-43F8-84F4-2E474ED53F22}"/>
          </ac:spMkLst>
        </pc:spChg>
        <pc:spChg chg="del mod">
          <ac:chgData name="farouk abu hassanain" userId="319a4f4791f24b01" providerId="LiveId" clId="{37174C5E-E023-4F79-854D-12E331482588}" dt="2020-04-02T11:08:28.893" v="295" actId="478"/>
          <ac:spMkLst>
            <pc:docMk/>
            <pc:sldMk cId="3845765246" sldId="739"/>
            <ac:spMk id="287" creationId="{1201F972-4E30-4118-BDC7-71D62C0240E1}"/>
          </ac:spMkLst>
        </pc:spChg>
        <pc:grpChg chg="mod">
          <ac:chgData name="farouk abu hassanain" userId="319a4f4791f24b01" providerId="LiveId" clId="{37174C5E-E023-4F79-854D-12E331482588}" dt="2020-04-02T11:52:11.114" v="405" actId="1076"/>
          <ac:grpSpMkLst>
            <pc:docMk/>
            <pc:sldMk cId="3845765246" sldId="739"/>
            <ac:grpSpMk id="4" creationId="{D691E185-F686-49FD-9636-D4D0853A5887}"/>
          </ac:grpSpMkLst>
        </pc:grpChg>
        <pc:grpChg chg="add del">
          <ac:chgData name="farouk abu hassanain" userId="319a4f4791f24b01" providerId="LiveId" clId="{37174C5E-E023-4F79-854D-12E331482588}" dt="2020-04-02T11:45:02.719" v="335" actId="478"/>
          <ac:grpSpMkLst>
            <pc:docMk/>
            <pc:sldMk cId="3845765246" sldId="739"/>
            <ac:grpSpMk id="68" creationId="{DAA682C9-7AD9-475B-9929-3E811F3FA0D2}"/>
          </ac:grpSpMkLst>
        </pc:grpChg>
        <pc:grpChg chg="add">
          <ac:chgData name="farouk abu hassanain" userId="319a4f4791f24b01" providerId="LiveId" clId="{37174C5E-E023-4F79-854D-12E331482588}" dt="2020-04-02T11:45:03.184" v="336"/>
          <ac:grpSpMkLst>
            <pc:docMk/>
            <pc:sldMk cId="3845765246" sldId="739"/>
            <ac:grpSpMk id="74" creationId="{4942B99F-991E-40CD-B452-063EE7205951}"/>
          </ac:grpSpMkLst>
        </pc:grpChg>
        <pc:grpChg chg="add del mod">
          <ac:chgData name="farouk abu hassanain" userId="319a4f4791f24b01" providerId="LiveId" clId="{37174C5E-E023-4F79-854D-12E331482588}" dt="2020-04-02T11:49:34.764" v="344" actId="165"/>
          <ac:grpSpMkLst>
            <pc:docMk/>
            <pc:sldMk cId="3845765246" sldId="739"/>
            <ac:grpSpMk id="77" creationId="{D32A7134-1017-44B4-84A5-7714EDA74A8D}"/>
          </ac:grpSpMkLst>
        </pc:grpChg>
        <pc:grpChg chg="del mod topLvl">
          <ac:chgData name="farouk abu hassanain" userId="319a4f4791f24b01" providerId="LiveId" clId="{37174C5E-E023-4F79-854D-12E331482588}" dt="2020-04-02T11:55:13.144" v="412" actId="478"/>
          <ac:grpSpMkLst>
            <pc:docMk/>
            <pc:sldMk cId="3845765246" sldId="739"/>
            <ac:grpSpMk id="79" creationId="{1885F9A9-C61D-4B49-86A1-0E6EBA816298}"/>
          </ac:grpSpMkLst>
        </pc:grpChg>
        <pc:grpChg chg="add del mod">
          <ac:chgData name="farouk abu hassanain" userId="319a4f4791f24b01" providerId="LiveId" clId="{37174C5E-E023-4F79-854D-12E331482588}" dt="2020-04-02T11:49:34.764" v="344" actId="165"/>
          <ac:grpSpMkLst>
            <pc:docMk/>
            <pc:sldMk cId="3845765246" sldId="739"/>
            <ac:grpSpMk id="82" creationId="{01B3A4DE-FAEE-4E42-8D71-6468F6D68E1B}"/>
          </ac:grpSpMkLst>
        </pc:grpChg>
        <pc:grpChg chg="del mod topLvl">
          <ac:chgData name="farouk abu hassanain" userId="319a4f4791f24b01" providerId="LiveId" clId="{37174C5E-E023-4F79-854D-12E331482588}" dt="2020-04-02T11:55:20.568" v="414" actId="478"/>
          <ac:grpSpMkLst>
            <pc:docMk/>
            <pc:sldMk cId="3845765246" sldId="739"/>
            <ac:grpSpMk id="84" creationId="{0AE2DB0D-75FD-41DB-9F95-A22FFC1D1124}"/>
          </ac:grpSpMkLst>
        </pc:grpChg>
        <pc:grpChg chg="del">
          <ac:chgData name="farouk abu hassanain" userId="319a4f4791f24b01" providerId="LiveId" clId="{37174C5E-E023-4F79-854D-12E331482588}" dt="2020-04-02T10:55:23.873" v="231" actId="478"/>
          <ac:grpSpMkLst>
            <pc:docMk/>
            <pc:sldMk cId="3845765246" sldId="739"/>
            <ac:grpSpMk id="94" creationId="{7A0EF5F6-5A1C-4653-92A9-40B9783D7BAA}"/>
          </ac:grpSpMkLst>
        </pc:grpChg>
        <pc:grpChg chg="add del mod">
          <ac:chgData name="farouk abu hassanain" userId="319a4f4791f24b01" providerId="LiveId" clId="{37174C5E-E023-4F79-854D-12E331482588}" dt="2020-04-02T11:49:34.764" v="344" actId="165"/>
          <ac:grpSpMkLst>
            <pc:docMk/>
            <pc:sldMk cId="3845765246" sldId="739"/>
            <ac:grpSpMk id="95" creationId="{84D46A70-7614-4831-9901-689D5B069CF6}"/>
          </ac:grpSpMkLst>
        </pc:grpChg>
        <pc:grpChg chg="del mod topLvl">
          <ac:chgData name="farouk abu hassanain" userId="319a4f4791f24b01" providerId="LiveId" clId="{37174C5E-E023-4F79-854D-12E331482588}" dt="2020-04-02T11:55:23.564" v="415" actId="478"/>
          <ac:grpSpMkLst>
            <pc:docMk/>
            <pc:sldMk cId="3845765246" sldId="739"/>
            <ac:grpSpMk id="97" creationId="{4B50EECA-BA3D-44DE-A30B-D47BBD6054C4}"/>
          </ac:grpSpMkLst>
        </pc:grpChg>
        <pc:grpChg chg="add del mod">
          <ac:chgData name="farouk abu hassanain" userId="319a4f4791f24b01" providerId="LiveId" clId="{37174C5E-E023-4F79-854D-12E331482588}" dt="2020-04-02T11:49:34.764" v="344" actId="165"/>
          <ac:grpSpMkLst>
            <pc:docMk/>
            <pc:sldMk cId="3845765246" sldId="739"/>
            <ac:grpSpMk id="100" creationId="{4A86CE3F-A45E-4B7C-98D0-B00FC2B01D35}"/>
          </ac:grpSpMkLst>
        </pc:grpChg>
        <pc:grpChg chg="del mod topLvl">
          <ac:chgData name="farouk abu hassanain" userId="319a4f4791f24b01" providerId="LiveId" clId="{37174C5E-E023-4F79-854D-12E331482588}" dt="2020-04-02T11:51:15.087" v="366" actId="478"/>
          <ac:grpSpMkLst>
            <pc:docMk/>
            <pc:sldMk cId="3845765246" sldId="739"/>
            <ac:grpSpMk id="103" creationId="{F9B5A7DF-EA1C-430A-832A-97B0B46A68A6}"/>
          </ac:grpSpMkLst>
        </pc:grpChg>
        <pc:grpChg chg="add mod">
          <ac:chgData name="farouk abu hassanain" userId="319a4f4791f24b01" providerId="LiveId" clId="{37174C5E-E023-4F79-854D-12E331482588}" dt="2020-04-02T11:56:50.325" v="487" actId="1035"/>
          <ac:grpSpMkLst>
            <pc:docMk/>
            <pc:sldMk cId="3845765246" sldId="739"/>
            <ac:grpSpMk id="108" creationId="{DB884FFD-B5D5-493B-A677-602EA0248176}"/>
          </ac:grpSpMkLst>
        </pc:grpChg>
        <pc:grpChg chg="add mod">
          <ac:chgData name="farouk abu hassanain" userId="319a4f4791f24b01" providerId="LiveId" clId="{37174C5E-E023-4F79-854D-12E331482588}" dt="2020-04-02T11:55:31.470" v="418" actId="571"/>
          <ac:grpSpMkLst>
            <pc:docMk/>
            <pc:sldMk cId="3845765246" sldId="739"/>
            <ac:grpSpMk id="123" creationId="{DBA2F99E-62E2-409C-9312-7ACD9D645328}"/>
          </ac:grpSpMkLst>
        </pc:grpChg>
        <pc:grpChg chg="add mod">
          <ac:chgData name="farouk abu hassanain" userId="319a4f4791f24b01" providerId="LiveId" clId="{37174C5E-E023-4F79-854D-12E331482588}" dt="2020-04-02T11:56:50.325" v="487" actId="1035"/>
          <ac:grpSpMkLst>
            <pc:docMk/>
            <pc:sldMk cId="3845765246" sldId="739"/>
            <ac:grpSpMk id="138" creationId="{52D4F7C7-1F90-4A76-98B8-82670BC3EF22}"/>
          </ac:grpSpMkLst>
        </pc:grpChg>
        <pc:grpChg chg="add mod">
          <ac:chgData name="farouk abu hassanain" userId="319a4f4791f24b01" providerId="LiveId" clId="{37174C5E-E023-4F79-854D-12E331482588}" dt="2020-04-02T11:56:50.325" v="487" actId="1035"/>
          <ac:grpSpMkLst>
            <pc:docMk/>
            <pc:sldMk cId="3845765246" sldId="739"/>
            <ac:grpSpMk id="153" creationId="{7DB8B71B-EB47-4CD7-BB27-D6DA5BBEB211}"/>
          </ac:grpSpMkLst>
        </pc:grp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1312941105" sldId="740"/>
        </pc:sldMkLst>
      </pc:sldChg>
      <pc:sldChg chg="addSp delSp modSp add">
        <pc:chgData name="farouk abu hassanain" userId="319a4f4791f24b01" providerId="LiveId" clId="{37174C5E-E023-4F79-854D-12E331482588}" dt="2020-04-02T17:00:43.728" v="3064" actId="1582"/>
        <pc:sldMkLst>
          <pc:docMk/>
          <pc:sldMk cId="3615743333" sldId="740"/>
        </pc:sldMkLst>
        <pc:spChg chg="del">
          <ac:chgData name="farouk abu hassanain" userId="319a4f4791f24b01" providerId="LiveId" clId="{37174C5E-E023-4F79-854D-12E331482588}" dt="2020-04-02T11:01:19.593" v="244" actId="478"/>
          <ac:spMkLst>
            <pc:docMk/>
            <pc:sldMk cId="3615743333" sldId="740"/>
            <ac:spMk id="3" creationId="{C4E1E659-0572-4173-9C63-24251F5A8E63}"/>
          </ac:spMkLst>
        </pc:spChg>
        <pc:spChg chg="add mod">
          <ac:chgData name="farouk abu hassanain" userId="319a4f4791f24b01" providerId="LiveId" clId="{37174C5E-E023-4F79-854D-12E331482588}" dt="2020-04-02T12:38:28.310" v="1162" actId="1037"/>
          <ac:spMkLst>
            <pc:docMk/>
            <pc:sldMk cId="3615743333" sldId="740"/>
            <ac:spMk id="11" creationId="{2CBD0FA5-56ED-4DC2-94E1-B597D4BDDEE4}"/>
          </ac:spMkLst>
        </pc:spChg>
        <pc:spChg chg="add mod">
          <ac:chgData name="farouk abu hassanain" userId="319a4f4791f24b01" providerId="LiveId" clId="{37174C5E-E023-4F79-854D-12E331482588}" dt="2020-04-02T12:12:31.337" v="789" actId="113"/>
          <ac:spMkLst>
            <pc:docMk/>
            <pc:sldMk cId="3615743333" sldId="740"/>
            <ac:spMk id="12" creationId="{62DCD4D9-0B0C-4699-8014-95EF9217E39D}"/>
          </ac:spMkLst>
        </pc:spChg>
        <pc:spChg chg="del">
          <ac:chgData name="farouk abu hassanain" userId="319a4f4791f24b01" providerId="LiveId" clId="{37174C5E-E023-4F79-854D-12E331482588}" dt="2020-04-02T11:09:40.651" v="307" actId="478"/>
          <ac:spMkLst>
            <pc:docMk/>
            <pc:sldMk cId="3615743333" sldId="740"/>
            <ac:spMk id="13" creationId="{4260B2D4-E383-48D4-8FA6-512C05AA39EF}"/>
          </ac:spMkLst>
        </pc:spChg>
        <pc:spChg chg="add mod">
          <ac:chgData name="farouk abu hassanain" userId="319a4f4791f24b01" providerId="LiveId" clId="{37174C5E-E023-4F79-854D-12E331482588}" dt="2020-04-02T12:38:20.224" v="1152" actId="1037"/>
          <ac:spMkLst>
            <pc:docMk/>
            <pc:sldMk cId="3615743333" sldId="740"/>
            <ac:spMk id="14" creationId="{9DB7CAC9-22E9-4F80-98F7-68B1F10F08AE}"/>
          </ac:spMkLst>
        </pc:spChg>
        <pc:spChg chg="del">
          <ac:chgData name="farouk abu hassanain" userId="319a4f4791f24b01" providerId="LiveId" clId="{37174C5E-E023-4F79-854D-12E331482588}" dt="2020-04-02T11:09:40.651" v="307" actId="478"/>
          <ac:spMkLst>
            <pc:docMk/>
            <pc:sldMk cId="3615743333" sldId="740"/>
            <ac:spMk id="21" creationId="{F8DAE083-925B-4A57-9207-FF37EF273BB8}"/>
          </ac:spMkLst>
        </pc:spChg>
        <pc:spChg chg="add del mod">
          <ac:chgData name="farouk abu hassanain" userId="319a4f4791f24b01" providerId="LiveId" clId="{37174C5E-E023-4F79-854D-12E331482588}" dt="2020-04-02T12:06:06.758" v="638" actId="478"/>
          <ac:spMkLst>
            <pc:docMk/>
            <pc:sldMk cId="3615743333" sldId="740"/>
            <ac:spMk id="22" creationId="{AD07E35D-53BC-40F9-959C-ABB4C1A94175}"/>
          </ac:spMkLst>
        </pc:spChg>
        <pc:spChg chg="add del mod">
          <ac:chgData name="farouk abu hassanain" userId="319a4f4791f24b01" providerId="LiveId" clId="{37174C5E-E023-4F79-854D-12E331482588}" dt="2020-04-02T12:06:13.225" v="640" actId="478"/>
          <ac:spMkLst>
            <pc:docMk/>
            <pc:sldMk cId="3615743333" sldId="740"/>
            <ac:spMk id="23" creationId="{E662EA30-EC50-4CD1-A123-E3EB4B1BD188}"/>
          </ac:spMkLst>
        </pc:spChg>
        <pc:spChg chg="add del mod">
          <ac:chgData name="farouk abu hassanain" userId="319a4f4791f24b01" providerId="LiveId" clId="{37174C5E-E023-4F79-854D-12E331482588}" dt="2020-04-02T12:06:09.628" v="639" actId="478"/>
          <ac:spMkLst>
            <pc:docMk/>
            <pc:sldMk cId="3615743333" sldId="740"/>
            <ac:spMk id="24" creationId="{5DDAE423-1193-4607-B217-9505C67C4F16}"/>
          </ac:spMkLst>
        </pc:spChg>
        <pc:spChg chg="add del mod">
          <ac:chgData name="farouk abu hassanain" userId="319a4f4791f24b01" providerId="LiveId" clId="{37174C5E-E023-4F79-854D-12E331482588}" dt="2020-04-02T12:06:17.823" v="641" actId="478"/>
          <ac:spMkLst>
            <pc:docMk/>
            <pc:sldMk cId="3615743333" sldId="740"/>
            <ac:spMk id="25" creationId="{A493EBA4-1C73-4CD2-9F1D-E374284A12C5}"/>
          </ac:spMkLst>
        </pc:spChg>
        <pc:spChg chg="add del mod">
          <ac:chgData name="farouk abu hassanain" userId="319a4f4791f24b01" providerId="LiveId" clId="{37174C5E-E023-4F79-854D-12E331482588}" dt="2020-04-02T12:06:13.225" v="640" actId="478"/>
          <ac:spMkLst>
            <pc:docMk/>
            <pc:sldMk cId="3615743333" sldId="740"/>
            <ac:spMk id="26" creationId="{2D946520-8693-4476-8892-CE87ED5718F7}"/>
          </ac:spMkLst>
        </pc:spChg>
        <pc:spChg chg="add">
          <ac:chgData name="farouk abu hassanain" userId="319a4f4791f24b01" providerId="LiveId" clId="{37174C5E-E023-4F79-854D-12E331482588}" dt="2020-04-02T11:09:41.583" v="308"/>
          <ac:spMkLst>
            <pc:docMk/>
            <pc:sldMk cId="3615743333" sldId="740"/>
            <ac:spMk id="27" creationId="{F741D806-D9E5-4615-96DE-98EEA365C1A3}"/>
          </ac:spMkLst>
        </pc:spChg>
        <pc:spChg chg="add">
          <ac:chgData name="farouk abu hassanain" userId="319a4f4791f24b01" providerId="LiveId" clId="{37174C5E-E023-4F79-854D-12E331482588}" dt="2020-04-02T11:09:41.583" v="308"/>
          <ac:spMkLst>
            <pc:docMk/>
            <pc:sldMk cId="3615743333" sldId="740"/>
            <ac:spMk id="28" creationId="{75EE9D90-B4DF-4CF2-8739-E8B0376A96F9}"/>
          </ac:spMkLst>
        </pc:spChg>
        <pc:spChg chg="add">
          <ac:chgData name="farouk abu hassanain" userId="319a4f4791f24b01" providerId="LiveId" clId="{37174C5E-E023-4F79-854D-12E331482588}" dt="2020-04-02T11:09:41.583" v="308"/>
          <ac:spMkLst>
            <pc:docMk/>
            <pc:sldMk cId="3615743333" sldId="740"/>
            <ac:spMk id="29" creationId="{3446280A-B36C-46B2-BD15-5E10479FF7AD}"/>
          </ac:spMkLst>
        </pc:spChg>
        <pc:spChg chg="del">
          <ac:chgData name="farouk abu hassanain" userId="319a4f4791f24b01" providerId="LiveId" clId="{37174C5E-E023-4F79-854D-12E331482588}" dt="2020-04-02T11:09:40.651" v="307" actId="478"/>
          <ac:spMkLst>
            <pc:docMk/>
            <pc:sldMk cId="3615743333" sldId="740"/>
            <ac:spMk id="30" creationId="{089204CC-8504-494A-A916-00EFCA8BC2D5}"/>
          </ac:spMkLst>
        </pc:spChg>
        <pc:spChg chg="del">
          <ac:chgData name="farouk abu hassanain" userId="319a4f4791f24b01" providerId="LiveId" clId="{37174C5E-E023-4F79-854D-12E331482588}" dt="2020-04-02T11:09:40.651" v="307" actId="478"/>
          <ac:spMkLst>
            <pc:docMk/>
            <pc:sldMk cId="3615743333" sldId="740"/>
            <ac:spMk id="31" creationId="{D38BB0E5-C43B-44A9-85FC-23FB39960022}"/>
          </ac:spMkLst>
        </pc:spChg>
        <pc:spChg chg="add">
          <ac:chgData name="farouk abu hassanain" userId="319a4f4791f24b01" providerId="LiveId" clId="{37174C5E-E023-4F79-854D-12E331482588}" dt="2020-04-02T11:09:41.583" v="308"/>
          <ac:spMkLst>
            <pc:docMk/>
            <pc:sldMk cId="3615743333" sldId="740"/>
            <ac:spMk id="32" creationId="{A3A00649-1751-4C78-9195-1D90E78B2CBD}"/>
          </ac:spMkLst>
        </pc:spChg>
        <pc:spChg chg="add">
          <ac:chgData name="farouk abu hassanain" userId="319a4f4791f24b01" providerId="LiveId" clId="{37174C5E-E023-4F79-854D-12E331482588}" dt="2020-04-02T11:09:41.583" v="308"/>
          <ac:spMkLst>
            <pc:docMk/>
            <pc:sldMk cId="3615743333" sldId="740"/>
            <ac:spMk id="33" creationId="{525840A5-234C-46B4-845A-6B1B5C8108AB}"/>
          </ac:spMkLst>
        </pc:spChg>
        <pc:spChg chg="add">
          <ac:chgData name="farouk abu hassanain" userId="319a4f4791f24b01" providerId="LiveId" clId="{37174C5E-E023-4F79-854D-12E331482588}" dt="2020-04-02T11:09:41.583" v="308"/>
          <ac:spMkLst>
            <pc:docMk/>
            <pc:sldMk cId="3615743333" sldId="740"/>
            <ac:spMk id="34" creationId="{50066A42-B2A0-4F5F-88CC-69662C44A48D}"/>
          </ac:spMkLst>
        </pc:spChg>
        <pc:spChg chg="add">
          <ac:chgData name="farouk abu hassanain" userId="319a4f4791f24b01" providerId="LiveId" clId="{37174C5E-E023-4F79-854D-12E331482588}" dt="2020-04-02T11:09:41.583" v="308"/>
          <ac:spMkLst>
            <pc:docMk/>
            <pc:sldMk cId="3615743333" sldId="740"/>
            <ac:spMk id="35" creationId="{742DA16B-0864-462F-827B-E29C89A99BAA}"/>
          </ac:spMkLst>
        </pc:spChg>
        <pc:spChg chg="add">
          <ac:chgData name="farouk abu hassanain" userId="319a4f4791f24b01" providerId="LiveId" clId="{37174C5E-E023-4F79-854D-12E331482588}" dt="2020-04-02T11:09:41.583" v="308"/>
          <ac:spMkLst>
            <pc:docMk/>
            <pc:sldMk cId="3615743333" sldId="740"/>
            <ac:spMk id="36" creationId="{2EF08004-4658-4F9A-985A-5B026D292864}"/>
          </ac:spMkLst>
        </pc:spChg>
        <pc:spChg chg="mod topLvl">
          <ac:chgData name="farouk abu hassanain" userId="319a4f4791f24b01" providerId="LiveId" clId="{37174C5E-E023-4F79-854D-12E331482588}" dt="2020-04-02T12:11:22.699" v="778" actId="164"/>
          <ac:spMkLst>
            <pc:docMk/>
            <pc:sldMk cId="3615743333" sldId="740"/>
            <ac:spMk id="38" creationId="{3045DBB4-2207-4518-B077-8D76A992B971}"/>
          </ac:spMkLst>
        </pc:spChg>
        <pc:spChg chg="del mod topLvl">
          <ac:chgData name="farouk abu hassanain" userId="319a4f4791f24b01" providerId="LiveId" clId="{37174C5E-E023-4F79-854D-12E331482588}" dt="2020-04-02T12:01:30.750" v="519" actId="478"/>
          <ac:spMkLst>
            <pc:docMk/>
            <pc:sldMk cId="3615743333" sldId="740"/>
            <ac:spMk id="39" creationId="{6A1BA3D2-292B-43ED-BDC6-C17C3744050D}"/>
          </ac:spMkLst>
        </pc:spChg>
        <pc:spChg chg="mod">
          <ac:chgData name="farouk abu hassanain" userId="319a4f4791f24b01" providerId="LiveId" clId="{37174C5E-E023-4F79-854D-12E331482588}" dt="2020-04-02T12:04:02.027" v="624" actId="948"/>
          <ac:spMkLst>
            <pc:docMk/>
            <pc:sldMk cId="3615743333" sldId="740"/>
            <ac:spMk id="43" creationId="{0684E70D-66AE-4784-8FBB-88F2425085FD}"/>
          </ac:spMkLst>
        </pc:spChg>
        <pc:spChg chg="mod">
          <ac:chgData name="farouk abu hassanain" userId="319a4f4791f24b01" providerId="LiveId" clId="{37174C5E-E023-4F79-854D-12E331482588}" dt="2020-04-02T12:04:24.916" v="629" actId="948"/>
          <ac:spMkLst>
            <pc:docMk/>
            <pc:sldMk cId="3615743333" sldId="740"/>
            <ac:spMk id="46" creationId="{BE81292A-D7FD-47BF-9AA7-4619EFC00B94}"/>
          </ac:spMkLst>
        </pc:spChg>
        <pc:spChg chg="mod">
          <ac:chgData name="farouk abu hassanain" userId="319a4f4791f24b01" providerId="LiveId" clId="{37174C5E-E023-4F79-854D-12E331482588}" dt="2020-04-02T12:04:24.916" v="629" actId="948"/>
          <ac:spMkLst>
            <pc:docMk/>
            <pc:sldMk cId="3615743333" sldId="740"/>
            <ac:spMk id="49" creationId="{816D10BB-CBB1-42F5-845D-988ADC5D8FFC}"/>
          </ac:spMkLst>
        </pc:spChg>
        <pc:spChg chg="mod">
          <ac:chgData name="farouk abu hassanain" userId="319a4f4791f24b01" providerId="LiveId" clId="{37174C5E-E023-4F79-854D-12E331482588}" dt="2020-04-02T12:11:32.492" v="781" actId="948"/>
          <ac:spMkLst>
            <pc:docMk/>
            <pc:sldMk cId="3615743333" sldId="740"/>
            <ac:spMk id="59" creationId="{7ADD1F5A-4B1A-4770-83E5-76B3DEEAF1CF}"/>
          </ac:spMkLst>
        </pc:spChg>
        <pc:spChg chg="mod">
          <ac:chgData name="farouk abu hassanain" userId="319a4f4791f24b01" providerId="LiveId" clId="{37174C5E-E023-4F79-854D-12E331482588}" dt="2020-04-02T12:11:38.422" v="783" actId="948"/>
          <ac:spMkLst>
            <pc:docMk/>
            <pc:sldMk cId="3615743333" sldId="740"/>
            <ac:spMk id="62" creationId="{2622225C-D7ED-4B3B-908D-AD400B77B44E}"/>
          </ac:spMkLst>
        </pc:spChg>
        <pc:spChg chg="mod topLvl">
          <ac:chgData name="farouk abu hassanain" userId="319a4f4791f24b01" providerId="LiveId" clId="{37174C5E-E023-4F79-854D-12E331482588}" dt="2020-04-02T11:44:34.102" v="326" actId="164"/>
          <ac:spMkLst>
            <pc:docMk/>
            <pc:sldMk cId="3615743333" sldId="740"/>
            <ac:spMk id="69" creationId="{4E5BC47F-EE5B-4FFA-A204-38EF80F23D2E}"/>
          </ac:spMkLst>
        </pc:spChg>
        <pc:spChg chg="mod topLvl">
          <ac:chgData name="farouk abu hassanain" userId="319a4f4791f24b01" providerId="LiveId" clId="{37174C5E-E023-4F79-854D-12E331482588}" dt="2020-04-02T11:44:34.102" v="326" actId="164"/>
          <ac:spMkLst>
            <pc:docMk/>
            <pc:sldMk cId="3615743333" sldId="740"/>
            <ac:spMk id="72" creationId="{48C3A96C-B31D-4E14-8B23-E43DBA81A922}"/>
          </ac:spMkLst>
        </pc:spChg>
        <pc:spChg chg="mod">
          <ac:chgData name="farouk abu hassanain" userId="319a4f4791f24b01" providerId="LiveId" clId="{37174C5E-E023-4F79-854D-12E331482588}" dt="2020-04-02T12:05:35" v="635" actId="14100"/>
          <ac:spMkLst>
            <pc:docMk/>
            <pc:sldMk cId="3615743333" sldId="740"/>
            <ac:spMk id="73" creationId="{D6CF3626-7F8E-478C-AFBF-87E8A8A48752}"/>
          </ac:spMkLst>
        </pc:spChg>
        <pc:spChg chg="del">
          <ac:chgData name="farouk abu hassanain" userId="319a4f4791f24b01" providerId="LiveId" clId="{37174C5E-E023-4F79-854D-12E331482588}" dt="2020-04-02T11:09:40.651" v="307" actId="478"/>
          <ac:spMkLst>
            <pc:docMk/>
            <pc:sldMk cId="3615743333" sldId="740"/>
            <ac:spMk id="157" creationId="{FE21F832-5653-4B9E-BB22-BD405F661E3E}"/>
          </ac:spMkLst>
        </pc:spChg>
        <pc:spChg chg="del">
          <ac:chgData name="farouk abu hassanain" userId="319a4f4791f24b01" providerId="LiveId" clId="{37174C5E-E023-4F79-854D-12E331482588}" dt="2020-04-02T11:09:40.651" v="307" actId="478"/>
          <ac:spMkLst>
            <pc:docMk/>
            <pc:sldMk cId="3615743333" sldId="740"/>
            <ac:spMk id="158" creationId="{45C4B167-983B-446D-AA57-E975B4362994}"/>
          </ac:spMkLst>
        </pc:spChg>
        <pc:spChg chg="del">
          <ac:chgData name="farouk abu hassanain" userId="319a4f4791f24b01" providerId="LiveId" clId="{37174C5E-E023-4F79-854D-12E331482588}" dt="2020-04-02T11:09:40.651" v="307" actId="478"/>
          <ac:spMkLst>
            <pc:docMk/>
            <pc:sldMk cId="3615743333" sldId="740"/>
            <ac:spMk id="170" creationId="{A0230EA8-A911-42BB-9296-FB6CD0F8C084}"/>
          </ac:spMkLst>
        </pc:spChg>
        <pc:spChg chg="del">
          <ac:chgData name="farouk abu hassanain" userId="319a4f4791f24b01" providerId="LiveId" clId="{37174C5E-E023-4F79-854D-12E331482588}" dt="2020-04-02T11:09:40.651" v="307" actId="478"/>
          <ac:spMkLst>
            <pc:docMk/>
            <pc:sldMk cId="3615743333" sldId="740"/>
            <ac:spMk id="171" creationId="{7B26D0F2-381C-43F8-84F4-2E474ED53F22}"/>
          </ac:spMkLst>
        </pc:spChg>
        <pc:spChg chg="del">
          <ac:chgData name="farouk abu hassanain" userId="319a4f4791f24b01" providerId="LiveId" clId="{37174C5E-E023-4F79-854D-12E331482588}" dt="2020-04-02T11:09:40.651" v="307" actId="478"/>
          <ac:spMkLst>
            <pc:docMk/>
            <pc:sldMk cId="3615743333" sldId="740"/>
            <ac:spMk id="287" creationId="{1201F972-4E30-4118-BDC7-71D62C0240E1}"/>
          </ac:spMkLst>
        </pc:spChg>
        <pc:grpChg chg="add mod">
          <ac:chgData name="farouk abu hassanain" userId="319a4f4791f24b01" providerId="LiveId" clId="{37174C5E-E023-4F79-854D-12E331482588}" dt="2020-04-02T11:44:34.102" v="326" actId="164"/>
          <ac:grpSpMkLst>
            <pc:docMk/>
            <pc:sldMk cId="3615743333" sldId="740"/>
            <ac:grpSpMk id="2" creationId="{9ED7BF5F-4B1C-4E3B-9AF1-92B9DC18A8E9}"/>
          </ac:grpSpMkLst>
        </pc:grpChg>
        <pc:grpChg chg="mod">
          <ac:chgData name="farouk abu hassanain" userId="319a4f4791f24b01" providerId="LiveId" clId="{37174C5E-E023-4F79-854D-12E331482588}" dt="2020-04-02T12:12:12.230" v="787" actId="1076"/>
          <ac:grpSpMkLst>
            <pc:docMk/>
            <pc:sldMk cId="3615743333" sldId="740"/>
            <ac:grpSpMk id="4" creationId="{D691E185-F686-49FD-9636-D4D0853A5887}"/>
          </ac:grpSpMkLst>
        </pc:grpChg>
        <pc:grpChg chg="add del mod">
          <ac:chgData name="farouk abu hassanain" userId="319a4f4791f24b01" providerId="LiveId" clId="{37174C5E-E023-4F79-854D-12E331482588}" dt="2020-04-02T12:10:28.902" v="672" actId="165"/>
          <ac:grpSpMkLst>
            <pc:docMk/>
            <pc:sldMk cId="3615743333" sldId="740"/>
            <ac:grpSpMk id="10" creationId="{30AB4087-1F59-40B0-BD24-C096364A1D81}"/>
          </ac:grpSpMkLst>
        </pc:grpChg>
        <pc:grpChg chg="add mod">
          <ac:chgData name="farouk abu hassanain" userId="319a4f4791f24b01" providerId="LiveId" clId="{37174C5E-E023-4F79-854D-12E331482588}" dt="2020-04-02T12:11:22.699" v="778" actId="164"/>
          <ac:grpSpMkLst>
            <pc:docMk/>
            <pc:sldMk cId="3615743333" sldId="740"/>
            <ac:grpSpMk id="15" creationId="{21057F74-FB93-4847-93B9-7A63E6180A06}"/>
          </ac:grpSpMkLst>
        </pc:grpChg>
        <pc:grpChg chg="add del mod">
          <ac:chgData name="farouk abu hassanain" userId="319a4f4791f24b01" providerId="LiveId" clId="{37174C5E-E023-4F79-854D-12E331482588}" dt="2020-04-02T12:01:30.750" v="519" actId="478"/>
          <ac:grpSpMkLst>
            <pc:docMk/>
            <pc:sldMk cId="3615743333" sldId="740"/>
            <ac:grpSpMk id="37" creationId="{98A3D418-B861-4E95-8B78-C1F2083C6BB4}"/>
          </ac:grpSpMkLst>
        </pc:grpChg>
        <pc:grpChg chg="add del mod">
          <ac:chgData name="farouk abu hassanain" userId="319a4f4791f24b01" providerId="LiveId" clId="{37174C5E-E023-4F79-854D-12E331482588}" dt="2020-04-02T12:07:16.949" v="642" actId="478"/>
          <ac:grpSpMkLst>
            <pc:docMk/>
            <pc:sldMk cId="3615743333" sldId="740"/>
            <ac:grpSpMk id="42" creationId="{54964682-3501-404F-B548-1AD01DAAB027}"/>
          </ac:grpSpMkLst>
        </pc:grpChg>
        <pc:grpChg chg="add del mod">
          <ac:chgData name="farouk abu hassanain" userId="319a4f4791f24b01" providerId="LiveId" clId="{37174C5E-E023-4F79-854D-12E331482588}" dt="2020-04-02T12:11:26.747" v="779" actId="478"/>
          <ac:grpSpMkLst>
            <pc:docMk/>
            <pc:sldMk cId="3615743333" sldId="740"/>
            <ac:grpSpMk id="45" creationId="{3CACBE3B-41BD-466B-AC54-EF4EB9F72F9C}"/>
          </ac:grpSpMkLst>
        </pc:grpChg>
        <pc:grpChg chg="add del mod">
          <ac:chgData name="farouk abu hassanain" userId="319a4f4791f24b01" providerId="LiveId" clId="{37174C5E-E023-4F79-854D-12E331482588}" dt="2020-04-02T12:11:26.747" v="779" actId="478"/>
          <ac:grpSpMkLst>
            <pc:docMk/>
            <pc:sldMk cId="3615743333" sldId="740"/>
            <ac:grpSpMk id="48" creationId="{4078232A-DF82-4A8D-A199-70516E5F4380}"/>
          </ac:grpSpMkLst>
        </pc:grpChg>
        <pc:grpChg chg="add del mod">
          <ac:chgData name="farouk abu hassanain" userId="319a4f4791f24b01" providerId="LiveId" clId="{37174C5E-E023-4F79-854D-12E331482588}" dt="2020-04-02T12:06:17.823" v="641" actId="478"/>
          <ac:grpSpMkLst>
            <pc:docMk/>
            <pc:sldMk cId="3615743333" sldId="740"/>
            <ac:grpSpMk id="51" creationId="{DC88880C-1346-450F-BCF8-3111FF0FA9F8}"/>
          </ac:grpSpMkLst>
        </pc:grpChg>
        <pc:grpChg chg="add mod">
          <ac:chgData name="farouk abu hassanain" userId="319a4f4791f24b01" providerId="LiveId" clId="{37174C5E-E023-4F79-854D-12E331482588}" dt="2020-04-02T12:38:20.224" v="1152" actId="1037"/>
          <ac:grpSpMkLst>
            <pc:docMk/>
            <pc:sldMk cId="3615743333" sldId="740"/>
            <ac:grpSpMk id="58" creationId="{0FAA35A5-5916-4733-9C3E-2EF702CC0320}"/>
          </ac:grpSpMkLst>
        </pc:grpChg>
        <pc:grpChg chg="add mod">
          <ac:chgData name="farouk abu hassanain" userId="319a4f4791f24b01" providerId="LiveId" clId="{37174C5E-E023-4F79-854D-12E331482588}" dt="2020-04-02T12:38:28.310" v="1162" actId="1037"/>
          <ac:grpSpMkLst>
            <pc:docMk/>
            <pc:sldMk cId="3615743333" sldId="740"/>
            <ac:grpSpMk id="61" creationId="{F23D15A9-782D-4A5E-9C3F-787CB5A81718}"/>
          </ac:grpSpMkLst>
        </pc:grpChg>
        <pc:grpChg chg="del">
          <ac:chgData name="farouk abu hassanain" userId="319a4f4791f24b01" providerId="LiveId" clId="{37174C5E-E023-4F79-854D-12E331482588}" dt="2020-04-02T11:10:15.254" v="309" actId="165"/>
          <ac:grpSpMkLst>
            <pc:docMk/>
            <pc:sldMk cId="3615743333" sldId="740"/>
            <ac:grpSpMk id="68" creationId="{DAA682C9-7AD9-475B-9929-3E811F3FA0D2}"/>
          </ac:grpSpMkLst>
        </pc:grpChg>
        <pc:cxnChg chg="add mod topLvl">
          <ac:chgData name="farouk abu hassanain" userId="319a4f4791f24b01" providerId="LiveId" clId="{37174C5E-E023-4F79-854D-12E331482588}" dt="2020-04-02T17:00:19.458" v="3060" actId="1582"/>
          <ac:cxnSpMkLst>
            <pc:docMk/>
            <pc:sldMk cId="3615743333" sldId="740"/>
            <ac:cxnSpMk id="9" creationId="{C4B733F8-B60B-4AB5-A245-D0E17F230521}"/>
          </ac:cxnSpMkLst>
        </pc:cxnChg>
        <pc:cxnChg chg="mod">
          <ac:chgData name="farouk abu hassanain" userId="319a4f4791f24b01" providerId="LiveId" clId="{37174C5E-E023-4F79-854D-12E331482588}" dt="2020-04-02T17:00:30.477" v="3062" actId="1582"/>
          <ac:cxnSpMkLst>
            <pc:docMk/>
            <pc:sldMk cId="3615743333" sldId="740"/>
            <ac:cxnSpMk id="60" creationId="{E4851123-02BD-4A61-B811-E2BDF74F4B4E}"/>
          </ac:cxnSpMkLst>
        </pc:cxnChg>
        <pc:cxnChg chg="mod">
          <ac:chgData name="farouk abu hassanain" userId="319a4f4791f24b01" providerId="LiveId" clId="{37174C5E-E023-4F79-854D-12E331482588}" dt="2020-04-02T17:00:43.728" v="3064" actId="1582"/>
          <ac:cxnSpMkLst>
            <pc:docMk/>
            <pc:sldMk cId="3615743333" sldId="740"/>
            <ac:cxnSpMk id="63" creationId="{93E2C738-3AFF-4E57-A4E1-F87C747CBCC8}"/>
          </ac:cxnSpMkLst>
        </pc:cxnChg>
      </pc:sldChg>
      <pc:sldChg chg="addSp delSp modSp add">
        <pc:chgData name="farouk abu hassanain" userId="319a4f4791f24b01" providerId="LiveId" clId="{37174C5E-E023-4F79-854D-12E331482588}" dt="2020-04-02T17:02:52.789" v="3100" actId="164"/>
        <pc:sldMkLst>
          <pc:docMk/>
          <pc:sldMk cId="947154923" sldId="741"/>
        </pc:sldMkLst>
        <pc:spChg chg="add mod">
          <ac:chgData name="farouk abu hassanain" userId="319a4f4791f24b01" providerId="LiveId" clId="{37174C5E-E023-4F79-854D-12E331482588}" dt="2020-04-02T17:02:52.789" v="3100" actId="164"/>
          <ac:spMkLst>
            <pc:docMk/>
            <pc:sldMk cId="947154923" sldId="741"/>
            <ac:spMk id="6" creationId="{8ED538E0-9691-4CC2-B65B-CD528E411AFF}"/>
          </ac:spMkLst>
        </pc:spChg>
        <pc:spChg chg="add mod">
          <ac:chgData name="farouk abu hassanain" userId="319a4f4791f24b01" providerId="LiveId" clId="{37174C5E-E023-4F79-854D-12E331482588}" dt="2020-04-02T17:02:52.789" v="3100" actId="164"/>
          <ac:spMkLst>
            <pc:docMk/>
            <pc:sldMk cId="947154923" sldId="741"/>
            <ac:spMk id="10" creationId="{5BFAB4B6-77BD-4115-A29C-DD46C655D470}"/>
          </ac:spMkLst>
        </pc:spChg>
        <pc:spChg chg="del">
          <ac:chgData name="farouk abu hassanain" userId="319a4f4791f24b01" providerId="LiveId" clId="{37174C5E-E023-4F79-854D-12E331482588}" dt="2020-04-02T12:14:18.651" v="794" actId="478"/>
          <ac:spMkLst>
            <pc:docMk/>
            <pc:sldMk cId="947154923" sldId="741"/>
            <ac:spMk id="11" creationId="{2CBD0FA5-56ED-4DC2-94E1-B597D4BDDEE4}"/>
          </ac:spMkLst>
        </pc:spChg>
        <pc:spChg chg="del">
          <ac:chgData name="farouk abu hassanain" userId="319a4f4791f24b01" providerId="LiveId" clId="{37174C5E-E023-4F79-854D-12E331482588}" dt="2020-04-02T12:14:18.651" v="794" actId="478"/>
          <ac:spMkLst>
            <pc:docMk/>
            <pc:sldMk cId="947154923" sldId="741"/>
            <ac:spMk id="12" creationId="{62DCD4D9-0B0C-4699-8014-95EF9217E39D}"/>
          </ac:spMkLst>
        </pc:spChg>
        <pc:spChg chg="add mod">
          <ac:chgData name="farouk abu hassanain" userId="319a4f4791f24b01" providerId="LiveId" clId="{37174C5E-E023-4F79-854D-12E331482588}" dt="2020-04-02T17:02:52.789" v="3100" actId="164"/>
          <ac:spMkLst>
            <pc:docMk/>
            <pc:sldMk cId="947154923" sldId="741"/>
            <ac:spMk id="13" creationId="{6F78E183-B986-469A-B550-DD5EBE7E813B}"/>
          </ac:spMkLst>
        </pc:spChg>
        <pc:spChg chg="del">
          <ac:chgData name="farouk abu hassanain" userId="319a4f4791f24b01" providerId="LiveId" clId="{37174C5E-E023-4F79-854D-12E331482588}" dt="2020-04-02T12:14:18.651" v="794" actId="478"/>
          <ac:spMkLst>
            <pc:docMk/>
            <pc:sldMk cId="947154923" sldId="741"/>
            <ac:spMk id="14" creationId="{9DB7CAC9-22E9-4F80-98F7-68B1F10F08AE}"/>
          </ac:spMkLst>
        </pc:spChg>
        <pc:spChg chg="add mod">
          <ac:chgData name="farouk abu hassanain" userId="319a4f4791f24b01" providerId="LiveId" clId="{37174C5E-E023-4F79-854D-12E331482588}" dt="2020-04-02T17:02:52.789" v="3100" actId="164"/>
          <ac:spMkLst>
            <pc:docMk/>
            <pc:sldMk cId="947154923" sldId="741"/>
            <ac:spMk id="16" creationId="{71C51F66-A00C-4B1B-B346-8DA39720B695}"/>
          </ac:spMkLst>
        </pc:spChg>
        <pc:spChg chg="add mod">
          <ac:chgData name="farouk abu hassanain" userId="319a4f4791f24b01" providerId="LiveId" clId="{37174C5E-E023-4F79-854D-12E331482588}" dt="2020-04-02T17:02:52.789" v="3100" actId="164"/>
          <ac:spMkLst>
            <pc:docMk/>
            <pc:sldMk cId="947154923" sldId="741"/>
            <ac:spMk id="17" creationId="{0A92B95D-AB4C-4A1B-9847-8151330A351B}"/>
          </ac:spMkLst>
        </pc:spChg>
        <pc:spChg chg="mod">
          <ac:chgData name="farouk abu hassanain" userId="319a4f4791f24b01" providerId="LiveId" clId="{37174C5E-E023-4F79-854D-12E331482588}" dt="2020-04-02T12:21:57.409" v="894" actId="21"/>
          <ac:spMkLst>
            <pc:docMk/>
            <pc:sldMk cId="947154923" sldId="741"/>
            <ac:spMk id="46" creationId="{4FD86EAE-A997-41A7-B38A-7A1D24AB27EF}"/>
          </ac:spMkLst>
        </pc:spChg>
        <pc:spChg chg="mod">
          <ac:chgData name="farouk abu hassanain" userId="319a4f4791f24b01" providerId="LiveId" clId="{37174C5E-E023-4F79-854D-12E331482588}" dt="2020-04-02T12:18:09.771" v="801" actId="2711"/>
          <ac:spMkLst>
            <pc:docMk/>
            <pc:sldMk cId="947154923" sldId="741"/>
            <ac:spMk id="47" creationId="{E0D51F6E-9D15-47E1-B4FB-21F5DEBB7363}"/>
          </ac:spMkLst>
        </pc:spChg>
        <pc:spChg chg="mod">
          <ac:chgData name="farouk abu hassanain" userId="319a4f4791f24b01" providerId="LiveId" clId="{37174C5E-E023-4F79-854D-12E331482588}" dt="2020-04-02T12:22:16.849" v="900" actId="21"/>
          <ac:spMkLst>
            <pc:docMk/>
            <pc:sldMk cId="947154923" sldId="741"/>
            <ac:spMk id="48" creationId="{FA36FDA4-E547-4996-842D-10E1189D9214}"/>
          </ac:spMkLst>
        </pc:spChg>
        <pc:spChg chg="mod">
          <ac:chgData name="farouk abu hassanain" userId="319a4f4791f24b01" providerId="LiveId" clId="{37174C5E-E023-4F79-854D-12E331482588}" dt="2020-04-02T12:18:09.771" v="801" actId="2711"/>
          <ac:spMkLst>
            <pc:docMk/>
            <pc:sldMk cId="947154923" sldId="741"/>
            <ac:spMk id="49" creationId="{052F4589-04D7-4FE1-9BB4-E4FFCF00E93A}"/>
          </ac:spMkLst>
        </pc:spChg>
        <pc:spChg chg="mod">
          <ac:chgData name="farouk abu hassanain" userId="319a4f4791f24b01" providerId="LiveId" clId="{37174C5E-E023-4F79-854D-12E331482588}" dt="2020-04-02T12:22:09.433" v="897" actId="21"/>
          <ac:spMkLst>
            <pc:docMk/>
            <pc:sldMk cId="947154923" sldId="741"/>
            <ac:spMk id="50" creationId="{21768094-47BD-49E1-A3BC-186B9D17521F}"/>
          </ac:spMkLst>
        </pc:spChg>
        <pc:spChg chg="mod">
          <ac:chgData name="farouk abu hassanain" userId="319a4f4791f24b01" providerId="LiveId" clId="{37174C5E-E023-4F79-854D-12E331482588}" dt="2020-04-02T12:18:09.771" v="801" actId="2711"/>
          <ac:spMkLst>
            <pc:docMk/>
            <pc:sldMk cId="947154923" sldId="741"/>
            <ac:spMk id="51" creationId="{5AC1E28D-AB7F-47A7-AB99-D0FBE06690D5}"/>
          </ac:spMkLst>
        </pc:spChg>
        <pc:spChg chg="mod">
          <ac:chgData name="farouk abu hassanain" userId="319a4f4791f24b01" providerId="LiveId" clId="{37174C5E-E023-4F79-854D-12E331482588}" dt="2020-04-02T12:20:29.843" v="890" actId="21"/>
          <ac:spMkLst>
            <pc:docMk/>
            <pc:sldMk cId="947154923" sldId="741"/>
            <ac:spMk id="52" creationId="{10638C5B-C7DB-421F-AEF2-6A2009AB48C0}"/>
          </ac:spMkLst>
        </pc:spChg>
        <pc:spChg chg="mod">
          <ac:chgData name="farouk abu hassanain" userId="319a4f4791f24b01" providerId="LiveId" clId="{37174C5E-E023-4F79-854D-12E331482588}" dt="2020-04-02T12:18:09.771" v="801" actId="2711"/>
          <ac:spMkLst>
            <pc:docMk/>
            <pc:sldMk cId="947154923" sldId="741"/>
            <ac:spMk id="53" creationId="{32040BAC-C8DB-4607-BA71-71B238EFA01A}"/>
          </ac:spMkLst>
        </pc:spChg>
        <pc:spChg chg="mod">
          <ac:chgData name="farouk abu hassanain" userId="319a4f4791f24b01" providerId="LiveId" clId="{37174C5E-E023-4F79-854D-12E331482588}" dt="2020-04-02T12:21:53.233" v="893" actId="6549"/>
          <ac:spMkLst>
            <pc:docMk/>
            <pc:sldMk cId="947154923" sldId="741"/>
            <ac:spMk id="54" creationId="{8E79EF2D-43DB-4C4B-9053-26F8678B6082}"/>
          </ac:spMkLst>
        </pc:spChg>
        <pc:spChg chg="mod">
          <ac:chgData name="farouk abu hassanain" userId="319a4f4791f24b01" providerId="LiveId" clId="{37174C5E-E023-4F79-854D-12E331482588}" dt="2020-04-02T12:18:09.771" v="801" actId="2711"/>
          <ac:spMkLst>
            <pc:docMk/>
            <pc:sldMk cId="947154923" sldId="741"/>
            <ac:spMk id="55" creationId="{FDA65455-0A73-4AEC-A70D-30CE31737654}"/>
          </ac:spMkLst>
        </pc:spChg>
        <pc:spChg chg="mod ord topLvl">
          <ac:chgData name="farouk abu hassanain" userId="319a4f4791f24b01" providerId="LiveId" clId="{37174C5E-E023-4F79-854D-12E331482588}" dt="2020-04-02T17:02:52.789" v="3100" actId="164"/>
          <ac:spMkLst>
            <pc:docMk/>
            <pc:sldMk cId="947154923" sldId="741"/>
            <ac:spMk id="56" creationId="{95D1EE56-02DB-4930-B0B5-7AD842092461}"/>
          </ac:spMkLst>
        </pc:spChg>
        <pc:spChg chg="del mod topLvl">
          <ac:chgData name="farouk abu hassanain" userId="319a4f4791f24b01" providerId="LiveId" clId="{37174C5E-E023-4F79-854D-12E331482588}" dt="2020-04-02T12:22:36.523" v="903" actId="478"/>
          <ac:spMkLst>
            <pc:docMk/>
            <pc:sldMk cId="947154923" sldId="741"/>
            <ac:spMk id="57" creationId="{9EEDF748-4402-4139-A255-1C416C8E0615}"/>
          </ac:spMkLst>
        </pc:spChg>
        <pc:spChg chg="mod topLvl">
          <ac:chgData name="farouk abu hassanain" userId="319a4f4791f24b01" providerId="LiveId" clId="{37174C5E-E023-4F79-854D-12E331482588}" dt="2020-04-02T12:19:36.912" v="875" actId="164"/>
          <ac:spMkLst>
            <pc:docMk/>
            <pc:sldMk cId="947154923" sldId="741"/>
            <ac:spMk id="65" creationId="{E4CF8EB2-1633-4378-8B03-AD719BA52E97}"/>
          </ac:spMkLst>
        </pc:spChg>
        <pc:spChg chg="mod">
          <ac:chgData name="farouk abu hassanain" userId="319a4f4791f24b01" providerId="LiveId" clId="{37174C5E-E023-4F79-854D-12E331482588}" dt="2020-04-02T12:19:47.338" v="877" actId="948"/>
          <ac:spMkLst>
            <pc:docMk/>
            <pc:sldMk cId="947154923" sldId="741"/>
            <ac:spMk id="68" creationId="{CB01AB32-145A-40B6-BA05-4D70D43CA114}"/>
          </ac:spMkLst>
        </pc:spChg>
        <pc:spChg chg="mod">
          <ac:chgData name="farouk abu hassanain" userId="319a4f4791f24b01" providerId="LiveId" clId="{37174C5E-E023-4F79-854D-12E331482588}" dt="2020-04-02T12:12:42.984" v="792" actId="20577"/>
          <ac:spMkLst>
            <pc:docMk/>
            <pc:sldMk cId="947154923" sldId="741"/>
            <ac:spMk id="72" creationId="{48C3A96C-B31D-4E14-8B23-E43DBA81A922}"/>
          </ac:spMkLst>
        </pc:spChg>
        <pc:spChg chg="mod">
          <ac:chgData name="farouk abu hassanain" userId="319a4f4791f24b01" providerId="LiveId" clId="{37174C5E-E023-4F79-854D-12E331482588}" dt="2020-04-02T12:13:19.605" v="793"/>
          <ac:spMkLst>
            <pc:docMk/>
            <pc:sldMk cId="947154923" sldId="741"/>
            <ac:spMk id="73" creationId="{D6CF3626-7F8E-478C-AFBF-87E8A8A48752}"/>
          </ac:spMkLst>
        </pc:spChg>
        <pc:spChg chg="mod">
          <ac:chgData name="farouk abu hassanain" userId="319a4f4791f24b01" providerId="LiveId" clId="{37174C5E-E023-4F79-854D-12E331482588}" dt="2020-04-02T12:19:50.244" v="879" actId="948"/>
          <ac:spMkLst>
            <pc:docMk/>
            <pc:sldMk cId="947154923" sldId="741"/>
            <ac:spMk id="76" creationId="{EE6CB012-8B0B-4EE0-B571-61CDF623D747}"/>
          </ac:spMkLst>
        </pc:spChg>
        <pc:spChg chg="mod">
          <ac:chgData name="farouk abu hassanain" userId="319a4f4791f24b01" providerId="LiveId" clId="{37174C5E-E023-4F79-854D-12E331482588}" dt="2020-04-02T12:19:58.231" v="881" actId="948"/>
          <ac:spMkLst>
            <pc:docMk/>
            <pc:sldMk cId="947154923" sldId="741"/>
            <ac:spMk id="79" creationId="{550E5B2E-D9EB-4C45-AC26-E1B0B2EB6171}"/>
          </ac:spMkLst>
        </pc:spChg>
        <pc:spChg chg="mod">
          <ac:chgData name="farouk abu hassanain" userId="319a4f4791f24b01" providerId="LiveId" clId="{37174C5E-E023-4F79-854D-12E331482588}" dt="2020-04-02T12:19:58.231" v="881" actId="948"/>
          <ac:spMkLst>
            <pc:docMk/>
            <pc:sldMk cId="947154923" sldId="741"/>
            <ac:spMk id="82" creationId="{FCA5669F-D398-4A4C-B8B2-C4F309CF59C3}"/>
          </ac:spMkLst>
        </pc:spChg>
        <pc:spChg chg="mod">
          <ac:chgData name="farouk abu hassanain" userId="319a4f4791f24b01" providerId="LiveId" clId="{37174C5E-E023-4F79-854D-12E331482588}" dt="2020-04-02T12:19:58.231" v="881" actId="948"/>
          <ac:spMkLst>
            <pc:docMk/>
            <pc:sldMk cId="947154923" sldId="741"/>
            <ac:spMk id="85" creationId="{C1778CC3-DCE1-4B6F-85A3-0678497ED8EC}"/>
          </ac:spMkLst>
        </pc:spChg>
        <pc:grpChg chg="add mod">
          <ac:chgData name="farouk abu hassanain" userId="319a4f4791f24b01" providerId="LiveId" clId="{37174C5E-E023-4F79-854D-12E331482588}" dt="2020-04-02T17:02:52.789" v="3100" actId="164"/>
          <ac:grpSpMkLst>
            <pc:docMk/>
            <pc:sldMk cId="947154923" sldId="741"/>
            <ac:grpSpMk id="3" creationId="{D1A18356-3C0F-41C5-B338-7A5368B75AAA}"/>
          </ac:grpSpMkLst>
        </pc:grpChg>
        <pc:grpChg chg="del">
          <ac:chgData name="farouk abu hassanain" userId="319a4f4791f24b01" providerId="LiveId" clId="{37174C5E-E023-4F79-854D-12E331482588}" dt="2020-04-02T12:14:18.651" v="794" actId="478"/>
          <ac:grpSpMkLst>
            <pc:docMk/>
            <pc:sldMk cId="947154923" sldId="741"/>
            <ac:grpSpMk id="15" creationId="{21057F74-FB93-4847-93B9-7A63E6180A06}"/>
          </ac:grpSpMkLst>
        </pc:grpChg>
        <pc:grpChg chg="add mod">
          <ac:chgData name="farouk abu hassanain" userId="319a4f4791f24b01" providerId="LiveId" clId="{37174C5E-E023-4F79-854D-12E331482588}" dt="2020-04-02T17:02:52.789" v="3100" actId="164"/>
          <ac:grpSpMkLst>
            <pc:docMk/>
            <pc:sldMk cId="947154923" sldId="741"/>
            <ac:grpSpMk id="18" creationId="{CCA67945-F2DF-4622-9CA5-E63125FA5769}"/>
          </ac:grpSpMkLst>
        </pc:grpChg>
        <pc:grpChg chg="add del mod">
          <ac:chgData name="farouk abu hassanain" userId="319a4f4791f24b01" providerId="LiveId" clId="{37174C5E-E023-4F79-854D-12E331482588}" dt="2020-04-02T12:17:46.726" v="797" actId="165"/>
          <ac:grpSpMkLst>
            <pc:docMk/>
            <pc:sldMk cId="947154923" sldId="741"/>
            <ac:grpSpMk id="37" creationId="{34B99D70-E690-4411-92D9-ACC62FE9918B}"/>
          </ac:grpSpMkLst>
        </pc:grpChg>
        <pc:grpChg chg="del mod topLvl">
          <ac:chgData name="farouk abu hassanain" userId="319a4f4791f24b01" providerId="LiveId" clId="{37174C5E-E023-4F79-854D-12E331482588}" dt="2020-04-02T12:19:16.122" v="871" actId="165"/>
          <ac:grpSpMkLst>
            <pc:docMk/>
            <pc:sldMk cId="947154923" sldId="741"/>
            <ac:grpSpMk id="39" creationId="{8337FE0B-6D2F-4F16-869C-311358433DFE}"/>
          </ac:grpSpMkLst>
        </pc:grpChg>
        <pc:grpChg chg="del mod topLvl">
          <ac:chgData name="farouk abu hassanain" userId="319a4f4791f24b01" providerId="LiveId" clId="{37174C5E-E023-4F79-854D-12E331482588}" dt="2020-04-02T12:22:36.523" v="903" actId="478"/>
          <ac:grpSpMkLst>
            <pc:docMk/>
            <pc:sldMk cId="947154923" sldId="741"/>
            <ac:grpSpMk id="40" creationId="{F83986D9-2D92-491B-9074-111C9FE2E552}"/>
          </ac:grpSpMkLst>
        </pc:grpChg>
        <pc:grpChg chg="del mod topLvl">
          <ac:chgData name="farouk abu hassanain" userId="319a4f4791f24b01" providerId="LiveId" clId="{37174C5E-E023-4F79-854D-12E331482588}" dt="2020-04-02T12:22:36.523" v="903" actId="478"/>
          <ac:grpSpMkLst>
            <pc:docMk/>
            <pc:sldMk cId="947154923" sldId="741"/>
            <ac:grpSpMk id="41" creationId="{276795D3-A8A4-41BD-8217-B50311D630B6}"/>
          </ac:grpSpMkLst>
        </pc:grpChg>
        <pc:grpChg chg="del mod topLvl">
          <ac:chgData name="farouk abu hassanain" userId="319a4f4791f24b01" providerId="LiveId" clId="{37174C5E-E023-4F79-854D-12E331482588}" dt="2020-04-02T12:22:36.523" v="903" actId="478"/>
          <ac:grpSpMkLst>
            <pc:docMk/>
            <pc:sldMk cId="947154923" sldId="741"/>
            <ac:grpSpMk id="42" creationId="{87396A5A-9DCD-414C-87FE-6872E8B26962}"/>
          </ac:grpSpMkLst>
        </pc:grpChg>
        <pc:grpChg chg="del mod topLvl">
          <ac:chgData name="farouk abu hassanain" userId="319a4f4791f24b01" providerId="LiveId" clId="{37174C5E-E023-4F79-854D-12E331482588}" dt="2020-04-02T12:22:36.523" v="903" actId="478"/>
          <ac:grpSpMkLst>
            <pc:docMk/>
            <pc:sldMk cId="947154923" sldId="741"/>
            <ac:grpSpMk id="43" creationId="{8085E90C-4707-4769-892A-E612E399B0BF}"/>
          </ac:grpSpMkLst>
        </pc:grpChg>
        <pc:grpChg chg="del mod topLvl">
          <ac:chgData name="farouk abu hassanain" userId="319a4f4791f24b01" providerId="LiveId" clId="{37174C5E-E023-4F79-854D-12E331482588}" dt="2020-04-02T12:22:36.523" v="903" actId="478"/>
          <ac:grpSpMkLst>
            <pc:docMk/>
            <pc:sldMk cId="947154923" sldId="741"/>
            <ac:grpSpMk id="44" creationId="{C7BAA560-FACE-4295-9B85-3C5ECC00CF7D}"/>
          </ac:grpSpMkLst>
        </pc:grpChg>
        <pc:grpChg chg="del">
          <ac:chgData name="farouk abu hassanain" userId="319a4f4791f24b01" providerId="LiveId" clId="{37174C5E-E023-4F79-854D-12E331482588}" dt="2020-04-02T12:14:18.651" v="794" actId="478"/>
          <ac:grpSpMkLst>
            <pc:docMk/>
            <pc:sldMk cId="947154923" sldId="741"/>
            <ac:grpSpMk id="58" creationId="{0FAA35A5-5916-4733-9C3E-2EF702CC0320}"/>
          </ac:grpSpMkLst>
        </pc:grpChg>
        <pc:grpChg chg="del">
          <ac:chgData name="farouk abu hassanain" userId="319a4f4791f24b01" providerId="LiveId" clId="{37174C5E-E023-4F79-854D-12E331482588}" dt="2020-04-02T12:14:18.651" v="794" actId="478"/>
          <ac:grpSpMkLst>
            <pc:docMk/>
            <pc:sldMk cId="947154923" sldId="741"/>
            <ac:grpSpMk id="61" creationId="{F23D15A9-782D-4A5E-9C3F-787CB5A81718}"/>
          </ac:grpSpMkLst>
        </pc:grpChg>
        <pc:grpChg chg="add del mod">
          <ac:chgData name="farouk abu hassanain" userId="319a4f4791f24b01" providerId="LiveId" clId="{37174C5E-E023-4F79-854D-12E331482588}" dt="2020-04-02T12:18:39.449" v="804" actId="165"/>
          <ac:grpSpMkLst>
            <pc:docMk/>
            <pc:sldMk cId="947154923" sldId="741"/>
            <ac:grpSpMk id="64" creationId="{BD73F51D-A2B4-4A13-B18F-C60F89EF5E43}"/>
          </ac:grpSpMkLst>
        </pc:grpChg>
        <pc:grpChg chg="add mod">
          <ac:chgData name="farouk abu hassanain" userId="319a4f4791f24b01" providerId="LiveId" clId="{37174C5E-E023-4F79-854D-12E331482588}" dt="2020-04-02T17:02:52.789" v="3100" actId="164"/>
          <ac:grpSpMkLst>
            <pc:docMk/>
            <pc:sldMk cId="947154923" sldId="741"/>
            <ac:grpSpMk id="67" creationId="{894E48A4-DE3D-4414-86B4-4293DC03B2ED}"/>
          </ac:grpSpMkLst>
        </pc:grpChg>
        <pc:grpChg chg="add mod">
          <ac:chgData name="farouk abu hassanain" userId="319a4f4791f24b01" providerId="LiveId" clId="{37174C5E-E023-4F79-854D-12E331482588}" dt="2020-04-02T17:02:52.789" v="3100" actId="164"/>
          <ac:grpSpMkLst>
            <pc:docMk/>
            <pc:sldMk cId="947154923" sldId="741"/>
            <ac:grpSpMk id="75" creationId="{D9649A7F-7582-48A7-8455-9B2FA2A7F6A2}"/>
          </ac:grpSpMkLst>
        </pc:grpChg>
        <pc:grpChg chg="add mod">
          <ac:chgData name="farouk abu hassanain" userId="319a4f4791f24b01" providerId="LiveId" clId="{37174C5E-E023-4F79-854D-12E331482588}" dt="2020-04-02T17:02:52.789" v="3100" actId="164"/>
          <ac:grpSpMkLst>
            <pc:docMk/>
            <pc:sldMk cId="947154923" sldId="741"/>
            <ac:grpSpMk id="78" creationId="{A9FACE15-ACB8-45F4-9EE1-D1E34C5DF5CE}"/>
          </ac:grpSpMkLst>
        </pc:grpChg>
        <pc:grpChg chg="add mod">
          <ac:chgData name="farouk abu hassanain" userId="319a4f4791f24b01" providerId="LiveId" clId="{37174C5E-E023-4F79-854D-12E331482588}" dt="2020-04-02T17:02:52.789" v="3100" actId="164"/>
          <ac:grpSpMkLst>
            <pc:docMk/>
            <pc:sldMk cId="947154923" sldId="741"/>
            <ac:grpSpMk id="81" creationId="{2F80B43F-9FD8-4AF8-846F-CD684E2925A1}"/>
          </ac:grpSpMkLst>
        </pc:grpChg>
        <pc:grpChg chg="add mod">
          <ac:chgData name="farouk abu hassanain" userId="319a4f4791f24b01" providerId="LiveId" clId="{37174C5E-E023-4F79-854D-12E331482588}" dt="2020-04-02T17:02:52.789" v="3100" actId="164"/>
          <ac:grpSpMkLst>
            <pc:docMk/>
            <pc:sldMk cId="947154923" sldId="741"/>
            <ac:grpSpMk id="84" creationId="{039F1F29-097B-4780-9C4A-4AB9851AA798}"/>
          </ac:grpSpMkLst>
        </pc:grpChg>
        <pc:picChg chg="del mod topLvl">
          <ac:chgData name="farouk abu hassanain" userId="319a4f4791f24b01" providerId="LiveId" clId="{37174C5E-E023-4F79-854D-12E331482588}" dt="2020-04-02T12:17:58.149" v="800" actId="478"/>
          <ac:picMkLst>
            <pc:docMk/>
            <pc:sldMk cId="947154923" sldId="741"/>
            <ac:picMk id="45" creationId="{266687A3-9130-4BDB-8D9D-B5A96AAAFEB5}"/>
          </ac:picMkLst>
        </pc:picChg>
        <pc:cxnChg chg="mod topLvl">
          <ac:chgData name="farouk abu hassanain" userId="319a4f4791f24b01" providerId="LiveId" clId="{37174C5E-E023-4F79-854D-12E331482588}" dt="2020-04-02T17:01:19.176" v="3068" actId="1582"/>
          <ac:cxnSpMkLst>
            <pc:docMk/>
            <pc:sldMk cId="947154923" sldId="741"/>
            <ac:cxnSpMk id="66" creationId="{B7C152E4-7DF2-4987-83A0-3A29402AB967}"/>
          </ac:cxnSpMkLst>
        </pc:cxnChg>
        <pc:cxnChg chg="mod">
          <ac:chgData name="farouk abu hassanain" userId="319a4f4791f24b01" providerId="LiveId" clId="{37174C5E-E023-4F79-854D-12E331482588}" dt="2020-04-02T17:01:49.819" v="3071" actId="1582"/>
          <ac:cxnSpMkLst>
            <pc:docMk/>
            <pc:sldMk cId="947154923" sldId="741"/>
            <ac:cxnSpMk id="74" creationId="{7D32936F-5CCE-432B-9F4E-83D8D42FAEB0}"/>
          </ac:cxnSpMkLst>
        </pc:cxnChg>
        <pc:cxnChg chg="mod">
          <ac:chgData name="farouk abu hassanain" userId="319a4f4791f24b01" providerId="LiveId" clId="{37174C5E-E023-4F79-854D-12E331482588}" dt="2020-04-02T17:02:35.712" v="3075" actId="1582"/>
          <ac:cxnSpMkLst>
            <pc:docMk/>
            <pc:sldMk cId="947154923" sldId="741"/>
            <ac:cxnSpMk id="80" creationId="{D59D164A-8F06-4FEF-A361-DEB76AF9A760}"/>
          </ac:cxnSpMkLst>
        </pc:cxnChg>
        <pc:cxnChg chg="mod">
          <ac:chgData name="farouk abu hassanain" userId="319a4f4791f24b01" providerId="LiveId" clId="{37174C5E-E023-4F79-854D-12E331482588}" dt="2020-04-02T17:02:16.204" v="3073" actId="1582"/>
          <ac:cxnSpMkLst>
            <pc:docMk/>
            <pc:sldMk cId="947154923" sldId="741"/>
            <ac:cxnSpMk id="86" creationId="{8874EB69-7A99-4362-A541-BCF3C3E874E0}"/>
          </ac:cxnSpMkLst>
        </pc:cxnChg>
      </pc:sldChg>
      <pc:sldChg chg="modSp del">
        <pc:chgData name="farouk abu hassanain" userId="319a4f4791f24b01" providerId="LiveId" clId="{37174C5E-E023-4F79-854D-12E331482588}" dt="2020-04-02T10:59:04.071" v="241" actId="47"/>
        <pc:sldMkLst>
          <pc:docMk/>
          <pc:sldMk cId="1684157162" sldId="741"/>
        </pc:sldMkLst>
        <pc:spChg chg="mod">
          <ac:chgData name="farouk abu hassanain" userId="319a4f4791f24b01" providerId="LiveId" clId="{37174C5E-E023-4F79-854D-12E331482588}" dt="2020-04-02T10:55:12.938" v="230"/>
          <ac:spMkLst>
            <pc:docMk/>
            <pc:sldMk cId="1684157162" sldId="741"/>
            <ac:spMk id="2" creationId="{D8B323A0-1DB6-47DD-B8B6-1758D970AE07}"/>
          </ac:spMkLst>
        </pc:sp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41892670" sldId="742"/>
        </pc:sldMkLst>
      </pc:sldChg>
      <pc:sldChg chg="addSp delSp modSp add">
        <pc:chgData name="farouk abu hassanain" userId="319a4f4791f24b01" providerId="LiveId" clId="{37174C5E-E023-4F79-854D-12E331482588}" dt="2020-04-02T16:29:20.150" v="2646" actId="1038"/>
        <pc:sldMkLst>
          <pc:docMk/>
          <pc:sldMk cId="3707343114" sldId="742"/>
        </pc:sldMkLst>
        <pc:spChg chg="del">
          <ac:chgData name="farouk abu hassanain" userId="319a4f4791f24b01" providerId="LiveId" clId="{37174C5E-E023-4F79-854D-12E331482588}" dt="2020-04-02T12:27:20.954" v="1027" actId="478"/>
          <ac:spMkLst>
            <pc:docMk/>
            <pc:sldMk cId="3707343114" sldId="742"/>
            <ac:spMk id="6" creationId="{8ED538E0-9691-4CC2-B65B-CD528E411AFF}"/>
          </ac:spMkLst>
        </pc:spChg>
        <pc:spChg chg="add del">
          <ac:chgData name="farouk abu hassanain" userId="319a4f4791f24b01" providerId="LiveId" clId="{37174C5E-E023-4F79-854D-12E331482588}" dt="2020-04-02T12:27:20.954" v="1027" actId="478"/>
          <ac:spMkLst>
            <pc:docMk/>
            <pc:sldMk cId="3707343114" sldId="742"/>
            <ac:spMk id="9" creationId="{0A820106-6874-48F5-BE1B-C63BB3E16B47}"/>
          </ac:spMkLst>
        </pc:spChg>
        <pc:spChg chg="del">
          <ac:chgData name="farouk abu hassanain" userId="319a4f4791f24b01" providerId="LiveId" clId="{37174C5E-E023-4F79-854D-12E331482588}" dt="2020-04-02T12:27:20.954" v="1027" actId="478"/>
          <ac:spMkLst>
            <pc:docMk/>
            <pc:sldMk cId="3707343114" sldId="742"/>
            <ac:spMk id="10" creationId="{5BFAB4B6-77BD-4115-A29C-DD46C655D470}"/>
          </ac:spMkLst>
        </pc:spChg>
        <pc:spChg chg="add mod">
          <ac:chgData name="farouk abu hassanain" userId="319a4f4791f24b01" providerId="LiveId" clId="{37174C5E-E023-4F79-854D-12E331482588}" dt="2020-04-02T12:37:46.542" v="1126" actId="554"/>
          <ac:spMkLst>
            <pc:docMk/>
            <pc:sldMk cId="3707343114" sldId="742"/>
            <ac:spMk id="11" creationId="{E8B6F060-3179-419A-A4E4-610C2E113318}"/>
          </ac:spMkLst>
        </pc:spChg>
        <pc:spChg chg="add mod">
          <ac:chgData name="farouk abu hassanain" userId="319a4f4791f24b01" providerId="LiveId" clId="{37174C5E-E023-4F79-854D-12E331482588}" dt="2020-04-02T16:29:20.150" v="2646" actId="1038"/>
          <ac:spMkLst>
            <pc:docMk/>
            <pc:sldMk cId="3707343114" sldId="742"/>
            <ac:spMk id="12" creationId="{C1733A8E-D382-42A9-8077-114560D0ECC1}"/>
          </ac:spMkLst>
        </pc:spChg>
        <pc:spChg chg="del">
          <ac:chgData name="farouk abu hassanain" userId="319a4f4791f24b01" providerId="LiveId" clId="{37174C5E-E023-4F79-854D-12E331482588}" dt="2020-04-02T12:27:20.954" v="1027" actId="478"/>
          <ac:spMkLst>
            <pc:docMk/>
            <pc:sldMk cId="3707343114" sldId="742"/>
            <ac:spMk id="13" creationId="{6F78E183-B986-469A-B550-DD5EBE7E813B}"/>
          </ac:spMkLst>
        </pc:spChg>
        <pc:spChg chg="add mod">
          <ac:chgData name="farouk abu hassanain" userId="319a4f4791f24b01" providerId="LiveId" clId="{37174C5E-E023-4F79-854D-12E331482588}" dt="2020-04-02T12:37:46.542" v="1126" actId="554"/>
          <ac:spMkLst>
            <pc:docMk/>
            <pc:sldMk cId="3707343114" sldId="742"/>
            <ac:spMk id="14" creationId="{D6F1C194-4ACF-4E5A-80E2-E8ACEFDB466D}"/>
          </ac:spMkLst>
        </pc:spChg>
        <pc:spChg chg="add mod">
          <ac:chgData name="farouk abu hassanain" userId="319a4f4791f24b01" providerId="LiveId" clId="{37174C5E-E023-4F79-854D-12E331482588}" dt="2020-04-02T12:37:58.820" v="1133" actId="1036"/>
          <ac:spMkLst>
            <pc:docMk/>
            <pc:sldMk cId="3707343114" sldId="742"/>
            <ac:spMk id="15" creationId="{6744DB42-2019-4DC5-AAD1-760C4B5251C5}"/>
          </ac:spMkLst>
        </pc:spChg>
        <pc:spChg chg="del">
          <ac:chgData name="farouk abu hassanain" userId="319a4f4791f24b01" providerId="LiveId" clId="{37174C5E-E023-4F79-854D-12E331482588}" dt="2020-04-02T12:27:20.954" v="1027" actId="478"/>
          <ac:spMkLst>
            <pc:docMk/>
            <pc:sldMk cId="3707343114" sldId="742"/>
            <ac:spMk id="16" creationId="{71C51F66-A00C-4B1B-B346-8DA39720B695}"/>
          </ac:spMkLst>
        </pc:spChg>
        <pc:spChg chg="del">
          <ac:chgData name="farouk abu hassanain" userId="319a4f4791f24b01" providerId="LiveId" clId="{37174C5E-E023-4F79-854D-12E331482588}" dt="2020-04-02T12:27:20.954" v="1027" actId="478"/>
          <ac:spMkLst>
            <pc:docMk/>
            <pc:sldMk cId="3707343114" sldId="742"/>
            <ac:spMk id="17" creationId="{0A92B95D-AB4C-4A1B-9847-8151330A351B}"/>
          </ac:spMkLst>
        </pc:spChg>
        <pc:spChg chg="add mod">
          <ac:chgData name="farouk abu hassanain" userId="319a4f4791f24b01" providerId="LiveId" clId="{37174C5E-E023-4F79-854D-12E331482588}" dt="2020-04-02T16:29:20.150" v="2646" actId="1038"/>
          <ac:spMkLst>
            <pc:docMk/>
            <pc:sldMk cId="3707343114" sldId="742"/>
            <ac:spMk id="18" creationId="{F69F26D2-5A38-44DA-ACA3-10029C70C428}"/>
          </ac:spMkLst>
        </pc:spChg>
        <pc:spChg chg="add mod">
          <ac:chgData name="farouk abu hassanain" userId="319a4f4791f24b01" providerId="LiveId" clId="{37174C5E-E023-4F79-854D-12E331482588}" dt="2020-04-02T12:37:58.820" v="1133" actId="1036"/>
          <ac:spMkLst>
            <pc:docMk/>
            <pc:sldMk cId="3707343114" sldId="742"/>
            <ac:spMk id="19" creationId="{BB7A4FE0-F4A7-4767-AFC0-87CED75E64AE}"/>
          </ac:spMkLst>
        </pc:spChg>
        <pc:spChg chg="add mod">
          <ac:chgData name="farouk abu hassanain" userId="319a4f4791f24b01" providerId="LiveId" clId="{37174C5E-E023-4F79-854D-12E331482588}" dt="2020-04-02T16:29:20.150" v="2646" actId="1038"/>
          <ac:spMkLst>
            <pc:docMk/>
            <pc:sldMk cId="3707343114" sldId="742"/>
            <ac:spMk id="20" creationId="{3677C441-D422-4CD2-873D-B0986477655B}"/>
          </ac:spMkLst>
        </pc:spChg>
        <pc:spChg chg="mod">
          <ac:chgData name="farouk abu hassanain" userId="319a4f4791f24b01" providerId="LiveId" clId="{37174C5E-E023-4F79-854D-12E331482588}" dt="2020-04-02T12:25:30.521" v="1020" actId="14100"/>
          <ac:spMkLst>
            <pc:docMk/>
            <pc:sldMk cId="3707343114" sldId="742"/>
            <ac:spMk id="29" creationId="{3446280A-B36C-46B2-BD15-5E10479FF7AD}"/>
          </ac:spMkLst>
        </pc:spChg>
        <pc:spChg chg="mod">
          <ac:chgData name="farouk abu hassanain" userId="319a4f4791f24b01" providerId="LiveId" clId="{37174C5E-E023-4F79-854D-12E331482588}" dt="2020-04-02T12:25:25.901" v="1019" actId="6549"/>
          <ac:spMkLst>
            <pc:docMk/>
            <pc:sldMk cId="3707343114" sldId="742"/>
            <ac:spMk id="33" creationId="{525840A5-234C-46B4-845A-6B1B5C8108AB}"/>
          </ac:spMkLst>
        </pc:spChg>
        <pc:spChg chg="mod">
          <ac:chgData name="farouk abu hassanain" userId="319a4f4791f24b01" providerId="LiveId" clId="{37174C5E-E023-4F79-854D-12E331482588}" dt="2020-04-02T12:25:33.592" v="1022" actId="20577"/>
          <ac:spMkLst>
            <pc:docMk/>
            <pc:sldMk cId="3707343114" sldId="742"/>
            <ac:spMk id="36" creationId="{2EF08004-4658-4F9A-985A-5B026D292864}"/>
          </ac:spMkLst>
        </pc:spChg>
        <pc:spChg chg="mod">
          <ac:chgData name="farouk abu hassanain" userId="319a4f4791f24b01" providerId="LiveId" clId="{37174C5E-E023-4F79-854D-12E331482588}" dt="2020-04-02T12:33:24.484" v="1054" actId="948"/>
          <ac:spMkLst>
            <pc:docMk/>
            <pc:sldMk cId="3707343114" sldId="742"/>
            <ac:spMk id="54" creationId="{4D59492E-7642-4342-9D82-A0FCE7757F67}"/>
          </ac:spMkLst>
        </pc:spChg>
        <pc:spChg chg="mod">
          <ac:chgData name="farouk abu hassanain" userId="319a4f4791f24b01" providerId="LiveId" clId="{37174C5E-E023-4F79-854D-12E331482588}" dt="2020-04-02T12:34:50.714" v="1096" actId="20577"/>
          <ac:spMkLst>
            <pc:docMk/>
            <pc:sldMk cId="3707343114" sldId="742"/>
            <ac:spMk id="55" creationId="{5788566E-0B12-4C25-8CEC-DDB61B693119}"/>
          </ac:spMkLst>
        </pc:spChg>
        <pc:spChg chg="del">
          <ac:chgData name="farouk abu hassanain" userId="319a4f4791f24b01" providerId="LiveId" clId="{37174C5E-E023-4F79-854D-12E331482588}" dt="2020-04-02T12:27:20.954" v="1027" actId="478"/>
          <ac:spMkLst>
            <pc:docMk/>
            <pc:sldMk cId="3707343114" sldId="742"/>
            <ac:spMk id="56" creationId="{95D1EE56-02DB-4930-B0B5-7AD842092461}"/>
          </ac:spMkLst>
        </pc:spChg>
        <pc:spChg chg="mod">
          <ac:chgData name="farouk abu hassanain" userId="319a4f4791f24b01" providerId="LiveId" clId="{37174C5E-E023-4F79-854D-12E331482588}" dt="2020-04-02T12:33:32.142" v="1057" actId="948"/>
          <ac:spMkLst>
            <pc:docMk/>
            <pc:sldMk cId="3707343114" sldId="742"/>
            <ac:spMk id="58" creationId="{4807FDEE-6F3A-4787-BE9B-ABCAA008B312}"/>
          </ac:spMkLst>
        </pc:spChg>
        <pc:spChg chg="mod">
          <ac:chgData name="farouk abu hassanain" userId="319a4f4791f24b01" providerId="LiveId" clId="{37174C5E-E023-4F79-854D-12E331482588}" dt="2020-04-02T12:35:02.448" v="1102" actId="20577"/>
          <ac:spMkLst>
            <pc:docMk/>
            <pc:sldMk cId="3707343114" sldId="742"/>
            <ac:spMk id="59" creationId="{1D9CC1E3-A4D7-4BDE-A89B-D9D6EF1E45B7}"/>
          </ac:spMkLst>
        </pc:spChg>
        <pc:spChg chg="mod">
          <ac:chgData name="farouk abu hassanain" userId="319a4f4791f24b01" providerId="LiveId" clId="{37174C5E-E023-4F79-854D-12E331482588}" dt="2020-04-02T12:34:53.759" v="1098" actId="20577"/>
          <ac:spMkLst>
            <pc:docMk/>
            <pc:sldMk cId="3707343114" sldId="742"/>
            <ac:spMk id="62" creationId="{F9433873-6CE2-43E0-99B3-FBA2C66B9D76}"/>
          </ac:spMkLst>
        </pc:spChg>
        <pc:spChg chg="mod">
          <ac:chgData name="farouk abu hassanain" userId="319a4f4791f24b01" providerId="LiveId" clId="{37174C5E-E023-4F79-854D-12E331482588}" dt="2020-04-02T12:24:59.745" v="1017" actId="20577"/>
          <ac:spMkLst>
            <pc:docMk/>
            <pc:sldMk cId="3707343114" sldId="742"/>
            <ac:spMk id="72" creationId="{48C3A96C-B31D-4E14-8B23-E43DBA81A922}"/>
          </ac:spMkLst>
        </pc:spChg>
        <pc:spChg chg="mod">
          <ac:chgData name="farouk abu hassanain" userId="319a4f4791f24b01" providerId="LiveId" clId="{37174C5E-E023-4F79-854D-12E331482588}" dt="2020-04-02T12:35:05.684" v="1104" actId="20577"/>
          <ac:spMkLst>
            <pc:docMk/>
            <pc:sldMk cId="3707343114" sldId="742"/>
            <ac:spMk id="87" creationId="{7AEC4EE5-407D-42A9-994C-FB450CD9F06F}"/>
          </ac:spMkLst>
        </pc:spChg>
        <pc:spChg chg="mod">
          <ac:chgData name="farouk abu hassanain" userId="319a4f4791f24b01" providerId="LiveId" clId="{37174C5E-E023-4F79-854D-12E331482588}" dt="2020-04-02T12:33:48.438" v="1062" actId="948"/>
          <ac:spMkLst>
            <pc:docMk/>
            <pc:sldMk cId="3707343114" sldId="742"/>
            <ac:spMk id="89" creationId="{00453CDF-6E80-405D-BFD4-09F0218A9401}"/>
          </ac:spMkLst>
        </pc:spChg>
        <pc:spChg chg="mod">
          <ac:chgData name="farouk abu hassanain" userId="319a4f4791f24b01" providerId="LiveId" clId="{37174C5E-E023-4F79-854D-12E331482588}" dt="2020-04-02T12:33:48.438" v="1062" actId="948"/>
          <ac:spMkLst>
            <pc:docMk/>
            <pc:sldMk cId="3707343114" sldId="742"/>
            <ac:spMk id="90" creationId="{6AA661F9-15BE-48AC-ACBA-C3A29BE32CF7}"/>
          </ac:spMkLst>
        </pc:spChg>
        <pc:spChg chg="mod">
          <ac:chgData name="farouk abu hassanain" userId="319a4f4791f24b01" providerId="LiveId" clId="{37174C5E-E023-4F79-854D-12E331482588}" dt="2020-04-02T12:33:48.438" v="1062" actId="948"/>
          <ac:spMkLst>
            <pc:docMk/>
            <pc:sldMk cId="3707343114" sldId="742"/>
            <ac:spMk id="92" creationId="{00A5A208-260F-478D-96CA-92A5892ABD0C}"/>
          </ac:spMkLst>
        </pc:spChg>
        <pc:spChg chg="mod">
          <ac:chgData name="farouk abu hassanain" userId="319a4f4791f24b01" providerId="LiveId" clId="{37174C5E-E023-4F79-854D-12E331482588}" dt="2020-04-02T12:33:48.438" v="1062" actId="948"/>
          <ac:spMkLst>
            <pc:docMk/>
            <pc:sldMk cId="3707343114" sldId="742"/>
            <ac:spMk id="93" creationId="{851C94E8-E6F4-4A1A-84FA-1697E74FFF0E}"/>
          </ac:spMkLst>
        </pc:spChg>
        <pc:spChg chg="mod">
          <ac:chgData name="farouk abu hassanain" userId="319a4f4791f24b01" providerId="LiveId" clId="{37174C5E-E023-4F79-854D-12E331482588}" dt="2020-04-02T12:33:48.438" v="1062" actId="948"/>
          <ac:spMkLst>
            <pc:docMk/>
            <pc:sldMk cId="3707343114" sldId="742"/>
            <ac:spMk id="95" creationId="{CE1F9F61-780F-435D-8178-5F20D0D76869}"/>
          </ac:spMkLst>
        </pc:spChg>
        <pc:spChg chg="mod">
          <ac:chgData name="farouk abu hassanain" userId="319a4f4791f24b01" providerId="LiveId" clId="{37174C5E-E023-4F79-854D-12E331482588}" dt="2020-04-02T12:33:48.438" v="1062" actId="948"/>
          <ac:spMkLst>
            <pc:docMk/>
            <pc:sldMk cId="3707343114" sldId="742"/>
            <ac:spMk id="96" creationId="{F45D0754-D0D0-4CD2-B1EF-EC803D0C3ED8}"/>
          </ac:spMkLst>
        </pc:spChg>
        <pc:spChg chg="mod">
          <ac:chgData name="farouk abu hassanain" userId="319a4f4791f24b01" providerId="LiveId" clId="{37174C5E-E023-4F79-854D-12E331482588}" dt="2020-04-02T12:34:57.287" v="1100" actId="20577"/>
          <ac:spMkLst>
            <pc:docMk/>
            <pc:sldMk cId="3707343114" sldId="742"/>
            <ac:spMk id="99" creationId="{74A7A0B1-BAAA-4B57-AD0B-5C055AD165FD}"/>
          </ac:spMkLst>
        </pc:spChg>
        <pc:spChg chg="mod">
          <ac:chgData name="farouk abu hassanain" userId="319a4f4791f24b01" providerId="LiveId" clId="{37174C5E-E023-4F79-854D-12E331482588}" dt="2020-04-02T12:34:01.884" v="1067" actId="948"/>
          <ac:spMkLst>
            <pc:docMk/>
            <pc:sldMk cId="3707343114" sldId="742"/>
            <ac:spMk id="104" creationId="{CB7E45B2-E7CF-41BC-B435-5D890FF6B4C0}"/>
          </ac:spMkLst>
        </pc:spChg>
        <pc:spChg chg="mod">
          <ac:chgData name="farouk abu hassanain" userId="319a4f4791f24b01" providerId="LiveId" clId="{37174C5E-E023-4F79-854D-12E331482588}" dt="2020-04-02T12:35:09.760" v="1106" actId="20577"/>
          <ac:spMkLst>
            <pc:docMk/>
            <pc:sldMk cId="3707343114" sldId="742"/>
            <ac:spMk id="105" creationId="{FBAB8980-71DB-4396-887A-BA739C4F4FA0}"/>
          </ac:spMkLst>
        </pc:spChg>
        <pc:grpChg chg="del">
          <ac:chgData name="farouk abu hassanain" userId="319a4f4791f24b01" providerId="LiveId" clId="{37174C5E-E023-4F79-854D-12E331482588}" dt="2020-04-02T12:33:10.663" v="1049" actId="478"/>
          <ac:grpSpMkLst>
            <pc:docMk/>
            <pc:sldMk cId="3707343114" sldId="742"/>
            <ac:grpSpMk id="3" creationId="{D1A18356-3C0F-41C5-B338-7A5368B75AAA}"/>
          </ac:grpSpMkLst>
        </pc:grpChg>
        <pc:grpChg chg="mod">
          <ac:chgData name="farouk abu hassanain" userId="319a4f4791f24b01" providerId="LiveId" clId="{37174C5E-E023-4F79-854D-12E331482588}" dt="2020-04-02T12:36:58.733" v="1113" actId="1076"/>
          <ac:grpSpMkLst>
            <pc:docMk/>
            <pc:sldMk cId="3707343114" sldId="742"/>
            <ac:grpSpMk id="4" creationId="{D691E185-F686-49FD-9636-D4D0853A5887}"/>
          </ac:grpSpMkLst>
        </pc:grpChg>
        <pc:grpChg chg="add mod">
          <ac:chgData name="farouk abu hassanain" userId="319a4f4791f24b01" providerId="LiveId" clId="{37174C5E-E023-4F79-854D-12E331482588}" dt="2020-04-02T12:33:42.510" v="1059" actId="1076"/>
          <ac:grpSpMkLst>
            <pc:docMk/>
            <pc:sldMk cId="3707343114" sldId="742"/>
            <ac:grpSpMk id="53" creationId="{C4A234E6-E513-44E3-9A1C-B81AEB8C96ED}"/>
          </ac:grpSpMkLst>
        </pc:grpChg>
        <pc:grpChg chg="add mod">
          <ac:chgData name="farouk abu hassanain" userId="319a4f4791f24b01" providerId="LiveId" clId="{37174C5E-E023-4F79-854D-12E331482588}" dt="2020-04-02T12:34:29.803" v="1084" actId="1036"/>
          <ac:grpSpMkLst>
            <pc:docMk/>
            <pc:sldMk cId="3707343114" sldId="742"/>
            <ac:grpSpMk id="57" creationId="{C63FE0DE-A924-4B1D-9F70-756018E7ECE1}"/>
          </ac:grpSpMkLst>
        </pc:grpChg>
        <pc:grpChg chg="add mod">
          <ac:chgData name="farouk abu hassanain" userId="319a4f4791f24b01" providerId="LiveId" clId="{37174C5E-E023-4F79-854D-12E331482588}" dt="2020-04-02T16:29:20.150" v="2646" actId="1038"/>
          <ac:grpSpMkLst>
            <pc:docMk/>
            <pc:sldMk cId="3707343114" sldId="742"/>
            <ac:grpSpMk id="60" creationId="{D531B7F0-A0E9-419D-8CA8-BF12AB1A0384}"/>
          </ac:grpSpMkLst>
        </pc:grpChg>
        <pc:grpChg chg="add mod">
          <ac:chgData name="farouk abu hassanain" userId="319a4f4791f24b01" providerId="LiveId" clId="{37174C5E-E023-4F79-854D-12E331482588}" dt="2020-04-02T16:29:20.150" v="2646" actId="1038"/>
          <ac:grpSpMkLst>
            <pc:docMk/>
            <pc:sldMk cId="3707343114" sldId="742"/>
            <ac:grpSpMk id="63" creationId="{0E493B4B-FC41-44DC-B840-9946C3AE3A9A}"/>
          </ac:grpSpMkLst>
        </pc:grpChg>
        <pc:grpChg chg="del">
          <ac:chgData name="farouk abu hassanain" userId="319a4f4791f24b01" providerId="LiveId" clId="{37174C5E-E023-4F79-854D-12E331482588}" dt="2020-04-02T12:33:10.663" v="1049" actId="478"/>
          <ac:grpSpMkLst>
            <pc:docMk/>
            <pc:sldMk cId="3707343114" sldId="742"/>
            <ac:grpSpMk id="67" creationId="{894E48A4-DE3D-4414-86B4-4293DC03B2ED}"/>
          </ac:grpSpMkLst>
        </pc:grpChg>
        <pc:grpChg chg="del">
          <ac:chgData name="farouk abu hassanain" userId="319a4f4791f24b01" providerId="LiveId" clId="{37174C5E-E023-4F79-854D-12E331482588}" dt="2020-04-02T12:33:10.663" v="1049" actId="478"/>
          <ac:grpSpMkLst>
            <pc:docMk/>
            <pc:sldMk cId="3707343114" sldId="742"/>
            <ac:grpSpMk id="75" creationId="{D9649A7F-7582-48A7-8455-9B2FA2A7F6A2}"/>
          </ac:grpSpMkLst>
        </pc:grpChg>
        <pc:grpChg chg="del">
          <ac:chgData name="farouk abu hassanain" userId="319a4f4791f24b01" providerId="LiveId" clId="{37174C5E-E023-4F79-854D-12E331482588}" dt="2020-04-02T12:33:12.906" v="1050" actId="478"/>
          <ac:grpSpMkLst>
            <pc:docMk/>
            <pc:sldMk cId="3707343114" sldId="742"/>
            <ac:grpSpMk id="78" creationId="{A9FACE15-ACB8-45F4-9EE1-D1E34C5DF5CE}"/>
          </ac:grpSpMkLst>
        </pc:grpChg>
        <pc:grpChg chg="del">
          <ac:chgData name="farouk abu hassanain" userId="319a4f4791f24b01" providerId="LiveId" clId="{37174C5E-E023-4F79-854D-12E331482588}" dt="2020-04-02T12:33:14.778" v="1051" actId="478"/>
          <ac:grpSpMkLst>
            <pc:docMk/>
            <pc:sldMk cId="3707343114" sldId="742"/>
            <ac:grpSpMk id="81" creationId="{2F80B43F-9FD8-4AF8-846F-CD684E2925A1}"/>
          </ac:grpSpMkLst>
        </pc:grpChg>
        <pc:grpChg chg="del">
          <ac:chgData name="farouk abu hassanain" userId="319a4f4791f24b01" providerId="LiveId" clId="{37174C5E-E023-4F79-854D-12E331482588}" dt="2020-04-02T12:33:15.944" v="1052" actId="478"/>
          <ac:grpSpMkLst>
            <pc:docMk/>
            <pc:sldMk cId="3707343114" sldId="742"/>
            <ac:grpSpMk id="84" creationId="{039F1F29-097B-4780-9C4A-4AB9851AA798}"/>
          </ac:grpSpMkLst>
        </pc:grpChg>
        <pc:grpChg chg="add mod">
          <ac:chgData name="farouk abu hassanain" userId="319a4f4791f24b01" providerId="LiveId" clId="{37174C5E-E023-4F79-854D-12E331482588}" dt="2020-04-02T12:33:50.285" v="1064" actId="571"/>
          <ac:grpSpMkLst>
            <pc:docMk/>
            <pc:sldMk cId="3707343114" sldId="742"/>
            <ac:grpSpMk id="88" creationId="{245DC111-6AC7-4115-B634-4AB70752AC4D}"/>
          </ac:grpSpMkLst>
        </pc:grpChg>
        <pc:grpChg chg="add mod">
          <ac:chgData name="farouk abu hassanain" userId="319a4f4791f24b01" providerId="LiveId" clId="{37174C5E-E023-4F79-854D-12E331482588}" dt="2020-04-02T12:33:50.285" v="1064" actId="571"/>
          <ac:grpSpMkLst>
            <pc:docMk/>
            <pc:sldMk cId="3707343114" sldId="742"/>
            <ac:grpSpMk id="91" creationId="{5330ED10-5F4D-467B-8903-30BAA7BE6A7A}"/>
          </ac:grpSpMkLst>
        </pc:grpChg>
        <pc:grpChg chg="add mod">
          <ac:chgData name="farouk abu hassanain" userId="319a4f4791f24b01" providerId="LiveId" clId="{37174C5E-E023-4F79-854D-12E331482588}" dt="2020-04-02T12:33:50.285" v="1064" actId="571"/>
          <ac:grpSpMkLst>
            <pc:docMk/>
            <pc:sldMk cId="3707343114" sldId="742"/>
            <ac:grpSpMk id="94" creationId="{D2171DD7-2417-42D3-B566-1C0AC25F804A}"/>
          </ac:grpSpMkLst>
        </pc:grpChg>
        <pc:grpChg chg="add mod">
          <ac:chgData name="farouk abu hassanain" userId="319a4f4791f24b01" providerId="LiveId" clId="{37174C5E-E023-4F79-854D-12E331482588}" dt="2020-04-02T12:33:55.201" v="1065" actId="571"/>
          <ac:grpSpMkLst>
            <pc:docMk/>
            <pc:sldMk cId="3707343114" sldId="742"/>
            <ac:grpSpMk id="97" creationId="{51812368-A784-487F-93D8-3E0272D42A0C}"/>
          </ac:grpSpMkLst>
        </pc:grpChg>
        <pc:grpChg chg="add mod">
          <ac:chgData name="farouk abu hassanain" userId="319a4f4791f24b01" providerId="LiveId" clId="{37174C5E-E023-4F79-854D-12E331482588}" dt="2020-04-02T12:34:29.803" v="1084" actId="1036"/>
          <ac:grpSpMkLst>
            <pc:docMk/>
            <pc:sldMk cId="3707343114" sldId="742"/>
            <ac:grpSpMk id="100" creationId="{30B52BA9-25BA-46BD-88DE-C7D8B2734A2A}"/>
          </ac:grpSpMkLst>
        </pc:grpChg>
        <pc:grpChg chg="add mod">
          <ac:chgData name="farouk abu hassanain" userId="319a4f4791f24b01" providerId="LiveId" clId="{37174C5E-E023-4F79-854D-12E331482588}" dt="2020-04-02T16:29:20.150" v="2646" actId="1038"/>
          <ac:grpSpMkLst>
            <pc:docMk/>
            <pc:sldMk cId="3707343114" sldId="742"/>
            <ac:grpSpMk id="103" creationId="{7AB9263C-9F32-4749-A8D5-E5A123372B3E}"/>
          </ac:grpSpMkLst>
        </pc:grpChg>
        <pc:graphicFrameChg chg="add del mod">
          <ac:chgData name="farouk abu hassanain" userId="319a4f4791f24b01" providerId="LiveId" clId="{37174C5E-E023-4F79-854D-12E331482588}" dt="2020-04-02T12:31:18.792" v="1048" actId="478"/>
          <ac:graphicFrameMkLst>
            <pc:docMk/>
            <pc:sldMk cId="3707343114" sldId="742"/>
            <ac:graphicFrameMk id="44" creationId="{372A29BB-51E9-4085-95F2-FD1BDE57EF07}"/>
          </ac:graphicFrameMkLst>
        </pc:graphicFrame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1036389420" sldId="743"/>
        </pc:sldMkLst>
      </pc:sldChg>
      <pc:sldChg chg="addSp delSp modSp add">
        <pc:chgData name="farouk abu hassanain" userId="319a4f4791f24b01" providerId="LiveId" clId="{37174C5E-E023-4F79-854D-12E331482588}" dt="2020-04-02T12:55:51.465" v="1411" actId="20577"/>
        <pc:sldMkLst>
          <pc:docMk/>
          <pc:sldMk cId="1612581675" sldId="743"/>
        </pc:sldMkLst>
        <pc:spChg chg="add del">
          <ac:chgData name="farouk abu hassanain" userId="319a4f4791f24b01" providerId="LiveId" clId="{37174C5E-E023-4F79-854D-12E331482588}" dt="2020-04-02T12:39:31.692" v="1170" actId="478"/>
          <ac:spMkLst>
            <pc:docMk/>
            <pc:sldMk cId="1612581675" sldId="743"/>
            <ac:spMk id="3" creationId="{29C2A893-27F5-4C69-AD34-5285AA94CED0}"/>
          </ac:spMkLst>
        </pc:spChg>
        <pc:spChg chg="add mod">
          <ac:chgData name="farouk abu hassanain" userId="319a4f4791f24b01" providerId="LiveId" clId="{37174C5E-E023-4F79-854D-12E331482588}" dt="2020-04-02T12:47:32.665" v="1345" actId="1037"/>
          <ac:spMkLst>
            <pc:docMk/>
            <pc:sldMk cId="1612581675" sldId="743"/>
            <ac:spMk id="6" creationId="{42E7383D-D48A-48F9-BB51-57E6CC262386}"/>
          </ac:spMkLst>
        </pc:spChg>
        <pc:spChg chg="add mod">
          <ac:chgData name="farouk abu hassanain" userId="319a4f4791f24b01" providerId="LiveId" clId="{37174C5E-E023-4F79-854D-12E331482588}" dt="2020-04-02T12:47:43.242" v="1357" actId="207"/>
          <ac:spMkLst>
            <pc:docMk/>
            <pc:sldMk cId="1612581675" sldId="743"/>
            <ac:spMk id="9" creationId="{5881942B-E70F-4812-9E5D-AF818B808A0B}"/>
          </ac:spMkLst>
        </pc:spChg>
        <pc:spChg chg="del">
          <ac:chgData name="farouk abu hassanain" userId="319a4f4791f24b01" providerId="LiveId" clId="{37174C5E-E023-4F79-854D-12E331482588}" dt="2020-04-02T12:39:14.653" v="1165" actId="478"/>
          <ac:spMkLst>
            <pc:docMk/>
            <pc:sldMk cId="1612581675" sldId="743"/>
            <ac:spMk id="11" creationId="{E8B6F060-3179-419A-A4E4-610C2E113318}"/>
          </ac:spMkLst>
        </pc:spChg>
        <pc:spChg chg="del">
          <ac:chgData name="farouk abu hassanain" userId="319a4f4791f24b01" providerId="LiveId" clId="{37174C5E-E023-4F79-854D-12E331482588}" dt="2020-04-02T12:39:11.296" v="1164" actId="478"/>
          <ac:spMkLst>
            <pc:docMk/>
            <pc:sldMk cId="1612581675" sldId="743"/>
            <ac:spMk id="12" creationId="{C1733A8E-D382-42A9-8077-114560D0ECC1}"/>
          </ac:spMkLst>
        </pc:spChg>
        <pc:spChg chg="del">
          <ac:chgData name="farouk abu hassanain" userId="319a4f4791f24b01" providerId="LiveId" clId="{37174C5E-E023-4F79-854D-12E331482588}" dt="2020-04-02T12:39:11.296" v="1164" actId="478"/>
          <ac:spMkLst>
            <pc:docMk/>
            <pc:sldMk cId="1612581675" sldId="743"/>
            <ac:spMk id="14" creationId="{D6F1C194-4ACF-4E5A-80E2-E8ACEFDB466D}"/>
          </ac:spMkLst>
        </pc:spChg>
        <pc:spChg chg="del">
          <ac:chgData name="farouk abu hassanain" userId="319a4f4791f24b01" providerId="LiveId" clId="{37174C5E-E023-4F79-854D-12E331482588}" dt="2020-04-02T12:39:14.653" v="1165" actId="478"/>
          <ac:spMkLst>
            <pc:docMk/>
            <pc:sldMk cId="1612581675" sldId="743"/>
            <ac:spMk id="15" creationId="{6744DB42-2019-4DC5-AAD1-760C4B5251C5}"/>
          </ac:spMkLst>
        </pc:spChg>
        <pc:spChg chg="del">
          <ac:chgData name="farouk abu hassanain" userId="319a4f4791f24b01" providerId="LiveId" clId="{37174C5E-E023-4F79-854D-12E331482588}" dt="2020-04-02T12:39:11.296" v="1164" actId="478"/>
          <ac:spMkLst>
            <pc:docMk/>
            <pc:sldMk cId="1612581675" sldId="743"/>
            <ac:spMk id="18" creationId="{F69F26D2-5A38-44DA-ACA3-10029C70C428}"/>
          </ac:spMkLst>
        </pc:spChg>
        <pc:spChg chg="del">
          <ac:chgData name="farouk abu hassanain" userId="319a4f4791f24b01" providerId="LiveId" clId="{37174C5E-E023-4F79-854D-12E331482588}" dt="2020-04-02T12:39:11.296" v="1164" actId="478"/>
          <ac:spMkLst>
            <pc:docMk/>
            <pc:sldMk cId="1612581675" sldId="743"/>
            <ac:spMk id="19" creationId="{BB7A4FE0-F4A7-4767-AFC0-87CED75E64AE}"/>
          </ac:spMkLst>
        </pc:spChg>
        <pc:spChg chg="del">
          <ac:chgData name="farouk abu hassanain" userId="319a4f4791f24b01" providerId="LiveId" clId="{37174C5E-E023-4F79-854D-12E331482588}" dt="2020-04-02T12:39:11.296" v="1164" actId="478"/>
          <ac:spMkLst>
            <pc:docMk/>
            <pc:sldMk cId="1612581675" sldId="743"/>
            <ac:spMk id="20" creationId="{3677C441-D422-4CD2-873D-B0986477655B}"/>
          </ac:spMkLst>
        </pc:spChg>
        <pc:spChg chg="add">
          <ac:chgData name="farouk abu hassanain" userId="319a4f4791f24b01" providerId="LiveId" clId="{37174C5E-E023-4F79-854D-12E331482588}" dt="2020-04-02T12:39:47.974" v="1171"/>
          <ac:spMkLst>
            <pc:docMk/>
            <pc:sldMk cId="1612581675" sldId="743"/>
            <ac:spMk id="50" creationId="{743E8DAD-0440-4EE6-80F7-2CC9B2B93BEB}"/>
          </ac:spMkLst>
        </pc:spChg>
        <pc:spChg chg="add">
          <ac:chgData name="farouk abu hassanain" userId="319a4f4791f24b01" providerId="LiveId" clId="{37174C5E-E023-4F79-854D-12E331482588}" dt="2020-04-02T12:39:47.974" v="1171"/>
          <ac:spMkLst>
            <pc:docMk/>
            <pc:sldMk cId="1612581675" sldId="743"/>
            <ac:spMk id="51" creationId="{C400A287-7B46-4849-9C1C-C7B12CFAA98D}"/>
          </ac:spMkLst>
        </pc:spChg>
        <pc:spChg chg="add del mod">
          <ac:chgData name="farouk abu hassanain" userId="319a4f4791f24b01" providerId="LiveId" clId="{37174C5E-E023-4F79-854D-12E331482588}" dt="2020-04-02T12:41:13.148" v="1178"/>
          <ac:spMkLst>
            <pc:docMk/>
            <pc:sldMk cId="1612581675" sldId="743"/>
            <ac:spMk id="56" creationId="{23F8205B-546C-407C-9962-43B32195CDA4}"/>
          </ac:spMkLst>
        </pc:spChg>
        <pc:spChg chg="mod">
          <ac:chgData name="farouk abu hassanain" userId="319a4f4791f24b01" providerId="LiveId" clId="{37174C5E-E023-4F79-854D-12E331482588}" dt="2020-04-02T12:55:51.465" v="1411" actId="20577"/>
          <ac:spMkLst>
            <pc:docMk/>
            <pc:sldMk cId="1612581675" sldId="743"/>
            <ac:spMk id="72" creationId="{48C3A96C-B31D-4E14-8B23-E43DBA81A922}"/>
          </ac:spMkLst>
        </pc:spChg>
        <pc:spChg chg="mod">
          <ac:chgData name="farouk abu hassanain" userId="319a4f4791f24b01" providerId="LiveId" clId="{37174C5E-E023-4F79-854D-12E331482588}" dt="2020-04-02T12:39:28.314" v="1169" actId="14100"/>
          <ac:spMkLst>
            <pc:docMk/>
            <pc:sldMk cId="1612581675" sldId="743"/>
            <ac:spMk id="73" creationId="{D6CF3626-7F8E-478C-AFBF-87E8A8A48752}"/>
          </ac:spMkLst>
        </pc:spChg>
        <pc:spChg chg="add del">
          <ac:chgData name="farouk abu hassanain" userId="319a4f4791f24b01" providerId="LiveId" clId="{37174C5E-E023-4F79-854D-12E331482588}" dt="2020-04-02T12:41:13.148" v="1178"/>
          <ac:spMkLst>
            <pc:docMk/>
            <pc:sldMk cId="1612581675" sldId="743"/>
            <ac:spMk id="94" creationId="{6F05CA08-14C2-4D0D-A3C0-E6AA0CCE29F3}"/>
          </ac:spMkLst>
        </pc:spChg>
        <pc:spChg chg="add del">
          <ac:chgData name="farouk abu hassanain" userId="319a4f4791f24b01" providerId="LiveId" clId="{37174C5E-E023-4F79-854D-12E331482588}" dt="2020-04-02T12:41:13.148" v="1178"/>
          <ac:spMkLst>
            <pc:docMk/>
            <pc:sldMk cId="1612581675" sldId="743"/>
            <ac:spMk id="107" creationId="{5C7CD2E0-66FF-4865-8011-5AD5B593213F}"/>
          </ac:spMkLst>
        </pc:spChg>
        <pc:spChg chg="add del">
          <ac:chgData name="farouk abu hassanain" userId="319a4f4791f24b01" providerId="LiveId" clId="{37174C5E-E023-4F79-854D-12E331482588}" dt="2020-04-02T12:41:13.148" v="1178"/>
          <ac:spMkLst>
            <pc:docMk/>
            <pc:sldMk cId="1612581675" sldId="743"/>
            <ac:spMk id="111" creationId="{3DA72FB3-A0B9-471E-BEC7-7A5C06BA22A1}"/>
          </ac:spMkLst>
        </pc:spChg>
        <pc:spChg chg="add del">
          <ac:chgData name="farouk abu hassanain" userId="319a4f4791f24b01" providerId="LiveId" clId="{37174C5E-E023-4F79-854D-12E331482588}" dt="2020-04-02T12:41:13.148" v="1178"/>
          <ac:spMkLst>
            <pc:docMk/>
            <pc:sldMk cId="1612581675" sldId="743"/>
            <ac:spMk id="115" creationId="{40201420-27D2-40BC-9550-5E1693D07FF8}"/>
          </ac:spMkLst>
        </pc:spChg>
        <pc:spChg chg="add del mod">
          <ac:chgData name="farouk abu hassanain" userId="319a4f4791f24b01" providerId="LiveId" clId="{37174C5E-E023-4F79-854D-12E331482588}" dt="2020-04-02T12:41:13.148" v="1178"/>
          <ac:spMkLst>
            <pc:docMk/>
            <pc:sldMk cId="1612581675" sldId="743"/>
            <ac:spMk id="116" creationId="{976F2721-7777-47D6-9FDA-A9A959186160}"/>
          </ac:spMkLst>
        </pc:spChg>
        <pc:spChg chg="add del mod">
          <ac:chgData name="farouk abu hassanain" userId="319a4f4791f24b01" providerId="LiveId" clId="{37174C5E-E023-4F79-854D-12E331482588}" dt="2020-04-02T12:41:13.148" v="1178"/>
          <ac:spMkLst>
            <pc:docMk/>
            <pc:sldMk cId="1612581675" sldId="743"/>
            <ac:spMk id="117" creationId="{C8699899-540A-4F0E-AAB5-720DA7A1654B}"/>
          </ac:spMkLst>
        </pc:spChg>
        <pc:spChg chg="add del mod">
          <ac:chgData name="farouk abu hassanain" userId="319a4f4791f24b01" providerId="LiveId" clId="{37174C5E-E023-4F79-854D-12E331482588}" dt="2020-04-02T12:41:13.148" v="1178"/>
          <ac:spMkLst>
            <pc:docMk/>
            <pc:sldMk cId="1612581675" sldId="743"/>
            <ac:spMk id="118" creationId="{8046F469-1973-4681-9B2A-15E6F8590C0C}"/>
          </ac:spMkLst>
        </pc:spChg>
        <pc:spChg chg="add del mod">
          <ac:chgData name="farouk abu hassanain" userId="319a4f4791f24b01" providerId="LiveId" clId="{37174C5E-E023-4F79-854D-12E331482588}" dt="2020-04-02T12:41:13.148" v="1178"/>
          <ac:spMkLst>
            <pc:docMk/>
            <pc:sldMk cId="1612581675" sldId="743"/>
            <ac:spMk id="119" creationId="{7909A616-6124-4843-BD4E-90F1B227C899}"/>
          </ac:spMkLst>
        </pc:spChg>
        <pc:spChg chg="mod topLvl">
          <ac:chgData name="farouk abu hassanain" userId="319a4f4791f24b01" providerId="LiveId" clId="{37174C5E-E023-4F79-854D-12E331482588}" dt="2020-04-02T12:45:00.991" v="1306" actId="1038"/>
          <ac:spMkLst>
            <pc:docMk/>
            <pc:sldMk cId="1612581675" sldId="743"/>
            <ac:spMk id="121" creationId="{051871E2-D072-4409-9D0B-DD5AEB24CCEC}"/>
          </ac:spMkLst>
        </pc:spChg>
        <pc:spChg chg="mod">
          <ac:chgData name="farouk abu hassanain" userId="319a4f4791f24b01" providerId="LiveId" clId="{37174C5E-E023-4F79-854D-12E331482588}" dt="2020-04-02T12:43:24.206" v="1244" actId="14100"/>
          <ac:spMkLst>
            <pc:docMk/>
            <pc:sldMk cId="1612581675" sldId="743"/>
            <ac:spMk id="125" creationId="{D2D0521C-3757-4C61-A16E-D2EC4A791352}"/>
          </ac:spMkLst>
        </pc:spChg>
        <pc:spChg chg="mod">
          <ac:chgData name="farouk abu hassanain" userId="319a4f4791f24b01" providerId="LiveId" clId="{37174C5E-E023-4F79-854D-12E331482588}" dt="2020-04-02T12:43:24.206" v="1244" actId="14100"/>
          <ac:spMkLst>
            <pc:docMk/>
            <pc:sldMk cId="1612581675" sldId="743"/>
            <ac:spMk id="129" creationId="{8D5C7EBC-BCB9-4E71-8957-B1319D86F5DF}"/>
          </ac:spMkLst>
        </pc:spChg>
        <pc:spChg chg="mod">
          <ac:chgData name="farouk abu hassanain" userId="319a4f4791f24b01" providerId="LiveId" clId="{37174C5E-E023-4F79-854D-12E331482588}" dt="2020-04-02T12:43:24.206" v="1244" actId="14100"/>
          <ac:spMkLst>
            <pc:docMk/>
            <pc:sldMk cId="1612581675" sldId="743"/>
            <ac:spMk id="133" creationId="{6F5B9396-A376-444A-B216-5910C1828F2A}"/>
          </ac:spMkLst>
        </pc:spChg>
        <pc:spChg chg="add mod">
          <ac:chgData name="farouk abu hassanain" userId="319a4f4791f24b01" providerId="LiveId" clId="{37174C5E-E023-4F79-854D-12E331482588}" dt="2020-04-02T12:47:56.116" v="1359" actId="571"/>
          <ac:spMkLst>
            <pc:docMk/>
            <pc:sldMk cId="1612581675" sldId="743"/>
            <ac:spMk id="137" creationId="{860F8B80-5DE3-4493-8419-325430031DBC}"/>
          </ac:spMkLst>
        </pc:spChg>
        <pc:spChg chg="add mod">
          <ac:chgData name="farouk abu hassanain" userId="319a4f4791f24b01" providerId="LiveId" clId="{37174C5E-E023-4F79-854D-12E331482588}" dt="2020-04-02T12:47:56.116" v="1359" actId="571"/>
          <ac:spMkLst>
            <pc:docMk/>
            <pc:sldMk cId="1612581675" sldId="743"/>
            <ac:spMk id="138" creationId="{D7909FBA-B5A2-4887-996F-EEA20D81ECDC}"/>
          </ac:spMkLst>
        </pc:spChg>
        <pc:spChg chg="add mod">
          <ac:chgData name="farouk abu hassanain" userId="319a4f4791f24b01" providerId="LiveId" clId="{37174C5E-E023-4F79-854D-12E331482588}" dt="2020-04-02T12:53:58.507" v="1407" actId="207"/>
          <ac:spMkLst>
            <pc:docMk/>
            <pc:sldMk cId="1612581675" sldId="743"/>
            <ac:spMk id="139" creationId="{9B75C2CE-5B5B-4DFB-B842-34E387314B85}"/>
          </ac:spMkLst>
        </pc:spChg>
        <pc:spChg chg="add mod">
          <ac:chgData name="farouk abu hassanain" userId="319a4f4791f24b01" providerId="LiveId" clId="{37174C5E-E023-4F79-854D-12E331482588}" dt="2020-04-02T12:53:58.507" v="1407" actId="207"/>
          <ac:spMkLst>
            <pc:docMk/>
            <pc:sldMk cId="1612581675" sldId="743"/>
            <ac:spMk id="140" creationId="{04240C3C-C745-448D-99A3-424E003FB4F2}"/>
          </ac:spMkLst>
        </pc:spChg>
        <pc:spChg chg="add mod">
          <ac:chgData name="farouk abu hassanain" userId="319a4f4791f24b01" providerId="LiveId" clId="{37174C5E-E023-4F79-854D-12E331482588}" dt="2020-04-02T12:55:06.960" v="1408" actId="207"/>
          <ac:spMkLst>
            <pc:docMk/>
            <pc:sldMk cId="1612581675" sldId="743"/>
            <ac:spMk id="141" creationId="{AE8FE8FE-B716-4978-9D57-BEC6A0141F91}"/>
          </ac:spMkLst>
        </pc:spChg>
        <pc:spChg chg="add mod">
          <ac:chgData name="farouk abu hassanain" userId="319a4f4791f24b01" providerId="LiveId" clId="{37174C5E-E023-4F79-854D-12E331482588}" dt="2020-04-02T12:55:06.960" v="1408" actId="207"/>
          <ac:spMkLst>
            <pc:docMk/>
            <pc:sldMk cId="1612581675" sldId="743"/>
            <ac:spMk id="142" creationId="{9A1ACDBA-5EDF-492D-ACC9-403302B0A156}"/>
          </ac:spMkLst>
        </pc:spChg>
        <pc:grpChg chg="add mod">
          <ac:chgData name="farouk abu hassanain" userId="319a4f4791f24b01" providerId="LiveId" clId="{37174C5E-E023-4F79-854D-12E331482588}" dt="2020-04-02T12:39:50.918" v="1172"/>
          <ac:grpSpMkLst>
            <pc:docMk/>
            <pc:sldMk cId="1612581675" sldId="743"/>
            <ac:grpSpMk id="49" creationId="{BACD1355-1D87-4854-8246-8C56785A2AF2}"/>
          </ac:grpSpMkLst>
        </pc:grpChg>
        <pc:grpChg chg="del">
          <ac:chgData name="farouk abu hassanain" userId="319a4f4791f24b01" providerId="LiveId" clId="{37174C5E-E023-4F79-854D-12E331482588}" dt="2020-04-02T12:39:14.653" v="1165" actId="478"/>
          <ac:grpSpMkLst>
            <pc:docMk/>
            <pc:sldMk cId="1612581675" sldId="743"/>
            <ac:grpSpMk id="53" creationId="{C4A234E6-E513-44E3-9A1C-B81AEB8C96ED}"/>
          </ac:grpSpMkLst>
        </pc:grpChg>
        <pc:grpChg chg="del">
          <ac:chgData name="farouk abu hassanain" userId="319a4f4791f24b01" providerId="LiveId" clId="{37174C5E-E023-4F79-854D-12E331482588}" dt="2020-04-02T12:39:14.653" v="1165" actId="478"/>
          <ac:grpSpMkLst>
            <pc:docMk/>
            <pc:sldMk cId="1612581675" sldId="743"/>
            <ac:grpSpMk id="57" creationId="{C63FE0DE-A924-4B1D-9F70-756018E7ECE1}"/>
          </ac:grpSpMkLst>
        </pc:grpChg>
        <pc:grpChg chg="del">
          <ac:chgData name="farouk abu hassanain" userId="319a4f4791f24b01" providerId="LiveId" clId="{37174C5E-E023-4F79-854D-12E331482588}" dt="2020-04-02T12:39:11.296" v="1164" actId="478"/>
          <ac:grpSpMkLst>
            <pc:docMk/>
            <pc:sldMk cId="1612581675" sldId="743"/>
            <ac:grpSpMk id="60" creationId="{D531B7F0-A0E9-419D-8CA8-BF12AB1A0384}"/>
          </ac:grpSpMkLst>
        </pc:grpChg>
        <pc:grpChg chg="del">
          <ac:chgData name="farouk abu hassanain" userId="319a4f4791f24b01" providerId="LiveId" clId="{37174C5E-E023-4F79-854D-12E331482588}" dt="2020-04-02T12:39:11.296" v="1164" actId="478"/>
          <ac:grpSpMkLst>
            <pc:docMk/>
            <pc:sldMk cId="1612581675" sldId="743"/>
            <ac:grpSpMk id="63" creationId="{0E493B4B-FC41-44DC-B840-9946C3AE3A9A}"/>
          </ac:grpSpMkLst>
        </pc:grpChg>
        <pc:grpChg chg="add del mod">
          <ac:chgData name="farouk abu hassanain" userId="319a4f4791f24b01" providerId="LiveId" clId="{37174C5E-E023-4F79-854D-12E331482588}" dt="2020-04-02T12:41:13.148" v="1178"/>
          <ac:grpSpMkLst>
            <pc:docMk/>
            <pc:sldMk cId="1612581675" sldId="743"/>
            <ac:grpSpMk id="65" creationId="{C0B8ED05-7BC9-47DA-B497-4485617A15DC}"/>
          </ac:grpSpMkLst>
        </pc:grpChg>
        <pc:grpChg chg="add del mod">
          <ac:chgData name="farouk abu hassanain" userId="319a4f4791f24b01" providerId="LiveId" clId="{37174C5E-E023-4F79-854D-12E331482588}" dt="2020-04-02T12:41:13.148" v="1178"/>
          <ac:grpSpMkLst>
            <pc:docMk/>
            <pc:sldMk cId="1612581675" sldId="743"/>
            <ac:grpSpMk id="75" creationId="{14652DB0-F5EF-4FDF-AB0A-BE8D46CA22D1}"/>
          </ac:grpSpMkLst>
        </pc:grpChg>
        <pc:grpChg chg="add del mod">
          <ac:chgData name="farouk abu hassanain" userId="319a4f4791f24b01" providerId="LiveId" clId="{37174C5E-E023-4F79-854D-12E331482588}" dt="2020-04-02T12:41:13.148" v="1178"/>
          <ac:grpSpMkLst>
            <pc:docMk/>
            <pc:sldMk cId="1612581675" sldId="743"/>
            <ac:grpSpMk id="80" creationId="{0D95E638-D909-4182-8E20-5526E30A5078}"/>
          </ac:grpSpMkLst>
        </pc:grpChg>
        <pc:grpChg chg="add del mod">
          <ac:chgData name="farouk abu hassanain" userId="319a4f4791f24b01" providerId="LiveId" clId="{37174C5E-E023-4F79-854D-12E331482588}" dt="2020-04-02T12:41:13.148" v="1178"/>
          <ac:grpSpMkLst>
            <pc:docMk/>
            <pc:sldMk cId="1612581675" sldId="743"/>
            <ac:grpSpMk id="85" creationId="{33E52B04-1F56-476F-BEB1-A0532DA9CE9D}"/>
          </ac:grpSpMkLst>
        </pc:grpChg>
        <pc:grpChg chg="add del mod">
          <ac:chgData name="farouk abu hassanain" userId="319a4f4791f24b01" providerId="LiveId" clId="{37174C5E-E023-4F79-854D-12E331482588}" dt="2020-04-02T12:41:13.148" v="1178"/>
          <ac:grpSpMkLst>
            <pc:docMk/>
            <pc:sldMk cId="1612581675" sldId="743"/>
            <ac:grpSpMk id="91" creationId="{23467F96-CF86-4240-BF35-838A54D2F240}"/>
          </ac:grpSpMkLst>
        </pc:grpChg>
        <pc:grpChg chg="add del mod">
          <ac:chgData name="farouk abu hassanain" userId="319a4f4791f24b01" providerId="LiveId" clId="{37174C5E-E023-4F79-854D-12E331482588}" dt="2020-04-02T12:41:13.148" v="1178"/>
          <ac:grpSpMkLst>
            <pc:docMk/>
            <pc:sldMk cId="1612581675" sldId="743"/>
            <ac:grpSpMk id="95" creationId="{880DC095-88CD-4596-A7FD-3BA7D4A81BC7}"/>
          </ac:grpSpMkLst>
        </pc:grpChg>
        <pc:grpChg chg="del">
          <ac:chgData name="farouk abu hassanain" userId="319a4f4791f24b01" providerId="LiveId" clId="{37174C5E-E023-4F79-854D-12E331482588}" dt="2020-04-02T12:39:11.296" v="1164" actId="478"/>
          <ac:grpSpMkLst>
            <pc:docMk/>
            <pc:sldMk cId="1612581675" sldId="743"/>
            <ac:grpSpMk id="97" creationId="{51812368-A784-487F-93D8-3E0272D42A0C}"/>
          </ac:grpSpMkLst>
        </pc:grpChg>
        <pc:grpChg chg="del">
          <ac:chgData name="farouk abu hassanain" userId="319a4f4791f24b01" providerId="LiveId" clId="{37174C5E-E023-4F79-854D-12E331482588}" dt="2020-04-02T12:39:11.296" v="1164" actId="478"/>
          <ac:grpSpMkLst>
            <pc:docMk/>
            <pc:sldMk cId="1612581675" sldId="743"/>
            <ac:grpSpMk id="100" creationId="{30B52BA9-25BA-46BD-88DE-C7D8B2734A2A}"/>
          </ac:grpSpMkLst>
        </pc:grpChg>
        <pc:grpChg chg="del">
          <ac:chgData name="farouk abu hassanain" userId="319a4f4791f24b01" providerId="LiveId" clId="{37174C5E-E023-4F79-854D-12E331482588}" dt="2020-04-02T12:39:11.296" v="1164" actId="478"/>
          <ac:grpSpMkLst>
            <pc:docMk/>
            <pc:sldMk cId="1612581675" sldId="743"/>
            <ac:grpSpMk id="103" creationId="{7AB9263C-9F32-4749-A8D5-E5A123372B3E}"/>
          </ac:grpSpMkLst>
        </pc:grpChg>
        <pc:grpChg chg="add del mod">
          <ac:chgData name="farouk abu hassanain" userId="319a4f4791f24b01" providerId="LiveId" clId="{37174C5E-E023-4F79-854D-12E331482588}" dt="2020-04-02T12:41:13.148" v="1178"/>
          <ac:grpSpMkLst>
            <pc:docMk/>
            <pc:sldMk cId="1612581675" sldId="743"/>
            <ac:grpSpMk id="108" creationId="{E32C631F-0DAD-4A74-BF93-474C678EECF6}"/>
          </ac:grpSpMkLst>
        </pc:grpChg>
        <pc:grpChg chg="add del mod">
          <ac:chgData name="farouk abu hassanain" userId="319a4f4791f24b01" providerId="LiveId" clId="{37174C5E-E023-4F79-854D-12E331482588}" dt="2020-04-02T12:41:13.148" v="1178"/>
          <ac:grpSpMkLst>
            <pc:docMk/>
            <pc:sldMk cId="1612581675" sldId="743"/>
            <ac:grpSpMk id="112" creationId="{EAD89FD1-E22E-4836-9E6B-CE2955CDD572}"/>
          </ac:grpSpMkLst>
        </pc:grpChg>
        <pc:grpChg chg="add del mod">
          <ac:chgData name="farouk abu hassanain" userId="319a4f4791f24b01" providerId="LiveId" clId="{37174C5E-E023-4F79-854D-12E331482588}" dt="2020-04-02T12:43:49.646" v="1247" actId="165"/>
          <ac:grpSpMkLst>
            <pc:docMk/>
            <pc:sldMk cId="1612581675" sldId="743"/>
            <ac:grpSpMk id="120" creationId="{D9C95C18-D72C-444E-9F97-27B8451AD09A}"/>
          </ac:grpSpMkLst>
        </pc:grpChg>
        <pc:grpChg chg="mod topLvl">
          <ac:chgData name="farouk abu hassanain" userId="319a4f4791f24b01" providerId="LiveId" clId="{37174C5E-E023-4F79-854D-12E331482588}" dt="2020-04-02T12:43:49.646" v="1247" actId="165"/>
          <ac:grpSpMkLst>
            <pc:docMk/>
            <pc:sldMk cId="1612581675" sldId="743"/>
            <ac:grpSpMk id="122" creationId="{08DA88FA-6649-49F2-90E5-463A46EABA49}"/>
          </ac:grpSpMkLst>
        </pc:grpChg>
        <pc:grpChg chg="mod topLvl">
          <ac:chgData name="farouk abu hassanain" userId="319a4f4791f24b01" providerId="LiveId" clId="{37174C5E-E023-4F79-854D-12E331482588}" dt="2020-04-02T12:43:49.646" v="1247" actId="165"/>
          <ac:grpSpMkLst>
            <pc:docMk/>
            <pc:sldMk cId="1612581675" sldId="743"/>
            <ac:grpSpMk id="123" creationId="{0DDC14C9-FA11-4CF3-936C-49603F258485}"/>
          </ac:grpSpMkLst>
        </pc:grpChg>
        <pc:grpChg chg="mod topLvl">
          <ac:chgData name="farouk abu hassanain" userId="319a4f4791f24b01" providerId="LiveId" clId="{37174C5E-E023-4F79-854D-12E331482588}" dt="2020-04-02T12:43:49.646" v="1247" actId="165"/>
          <ac:grpSpMkLst>
            <pc:docMk/>
            <pc:sldMk cId="1612581675" sldId="743"/>
            <ac:grpSpMk id="124" creationId="{DB829080-30B9-4C88-9B7F-FC13794DE8A3}"/>
          </ac:grpSpMkLst>
        </pc:grpChg>
        <pc:graphicFrameChg chg="add del mod">
          <ac:chgData name="farouk abu hassanain" userId="319a4f4791f24b01" providerId="LiveId" clId="{37174C5E-E023-4F79-854D-12E331482588}" dt="2020-04-02T12:49:36.680" v="1374" actId="478"/>
          <ac:graphicFrameMkLst>
            <pc:docMk/>
            <pc:sldMk cId="1612581675" sldId="743"/>
            <ac:graphicFrameMk id="52" creationId="{C414FC64-B820-4886-88A5-A71176B3D38E}"/>
          </ac:graphicFrameMkLst>
        </pc:graphicFrame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932435533" sldId="744"/>
        </pc:sldMkLst>
      </pc:sldChg>
      <pc:sldChg chg="addSp delSp modSp add del">
        <pc:chgData name="farouk abu hassanain" userId="319a4f4791f24b01" providerId="LiveId" clId="{37174C5E-E023-4F79-854D-12E331482588}" dt="2020-04-02T14:44:43.900" v="2255" actId="47"/>
        <pc:sldMkLst>
          <pc:docMk/>
          <pc:sldMk cId="1226973260" sldId="744"/>
        </pc:sldMkLst>
        <pc:spChg chg="add mod">
          <ac:chgData name="farouk abu hassanain" userId="319a4f4791f24b01" providerId="LiveId" clId="{37174C5E-E023-4F79-854D-12E331482588}" dt="2020-04-02T12:42:18.980" v="1241" actId="164"/>
          <ac:spMkLst>
            <pc:docMk/>
            <pc:sldMk cId="1226973260" sldId="744"/>
            <ac:spMk id="2" creationId="{68CEE6DA-B0B5-483B-BCE7-7E2C3C58648E}"/>
          </ac:spMkLst>
        </pc:spChg>
        <pc:spChg chg="add del">
          <ac:chgData name="farouk abu hassanain" userId="319a4f4791f24b01" providerId="LiveId" clId="{37174C5E-E023-4F79-854D-12E331482588}" dt="2020-04-02T12:41:27.383" v="1182" actId="478"/>
          <ac:spMkLst>
            <pc:docMk/>
            <pc:sldMk cId="1226973260" sldId="744"/>
            <ac:spMk id="26" creationId="{0CF79F69-1FBC-4DD2-83D5-63A8226A55BC}"/>
          </ac:spMkLst>
        </pc:spChg>
        <pc:spChg chg="add del">
          <ac:chgData name="farouk abu hassanain" userId="319a4f4791f24b01" providerId="LiveId" clId="{37174C5E-E023-4F79-854D-12E331482588}" dt="2020-04-02T12:41:27.383" v="1182" actId="478"/>
          <ac:spMkLst>
            <pc:docMk/>
            <pc:sldMk cId="1226973260" sldId="744"/>
            <ac:spMk id="30" creationId="{C3D79C07-E761-4307-9AA1-FC158282FECD}"/>
          </ac:spMkLst>
        </pc:spChg>
        <pc:spChg chg="add del">
          <ac:chgData name="farouk abu hassanain" userId="319a4f4791f24b01" providerId="LiveId" clId="{37174C5E-E023-4F79-854D-12E331482588}" dt="2020-04-02T12:41:27.383" v="1182" actId="478"/>
          <ac:spMkLst>
            <pc:docMk/>
            <pc:sldMk cId="1226973260" sldId="744"/>
            <ac:spMk id="34" creationId="{31BF2FA9-99D2-4FC4-8E9B-7D670EB9CD2A}"/>
          </ac:spMkLst>
        </pc:spChg>
        <pc:spChg chg="add del">
          <ac:chgData name="farouk abu hassanain" userId="319a4f4791f24b01" providerId="LiveId" clId="{37174C5E-E023-4F79-854D-12E331482588}" dt="2020-04-02T12:41:27.383" v="1182" actId="478"/>
          <ac:spMkLst>
            <pc:docMk/>
            <pc:sldMk cId="1226973260" sldId="744"/>
            <ac:spMk id="38" creationId="{5443EB9B-BCD5-4C51-9916-A238D52ACBC2}"/>
          </ac:spMkLst>
        </pc:spChg>
        <pc:spChg chg="add del mod">
          <ac:chgData name="farouk abu hassanain" userId="319a4f4791f24b01" providerId="LiveId" clId="{37174C5E-E023-4F79-854D-12E331482588}" dt="2020-04-02T12:41:40.343" v="1184" actId="478"/>
          <ac:spMkLst>
            <pc:docMk/>
            <pc:sldMk cId="1226973260" sldId="744"/>
            <ac:spMk id="39" creationId="{CB33A2CE-0FEC-4437-8C61-8CF241C21FB3}"/>
          </ac:spMkLst>
        </pc:spChg>
        <pc:spChg chg="add del mod">
          <ac:chgData name="farouk abu hassanain" userId="319a4f4791f24b01" providerId="LiveId" clId="{37174C5E-E023-4F79-854D-12E331482588}" dt="2020-04-02T12:41:40.343" v="1184" actId="478"/>
          <ac:spMkLst>
            <pc:docMk/>
            <pc:sldMk cId="1226973260" sldId="744"/>
            <ac:spMk id="40" creationId="{09FDDE31-9A91-4DCD-8053-3B5252A9A5FB}"/>
          </ac:spMkLst>
        </pc:spChg>
        <pc:spChg chg="add del mod">
          <ac:chgData name="farouk abu hassanain" userId="319a4f4791f24b01" providerId="LiveId" clId="{37174C5E-E023-4F79-854D-12E331482588}" dt="2020-04-02T12:41:40.343" v="1184" actId="478"/>
          <ac:spMkLst>
            <pc:docMk/>
            <pc:sldMk cId="1226973260" sldId="744"/>
            <ac:spMk id="41" creationId="{C5F489E5-B9D2-40A3-ADA5-7385F0B167F7}"/>
          </ac:spMkLst>
        </pc:spChg>
        <pc:spChg chg="add del mod">
          <ac:chgData name="farouk abu hassanain" userId="319a4f4791f24b01" providerId="LiveId" clId="{37174C5E-E023-4F79-854D-12E331482588}" dt="2020-04-02T12:41:40.343" v="1184" actId="478"/>
          <ac:spMkLst>
            <pc:docMk/>
            <pc:sldMk cId="1226973260" sldId="744"/>
            <ac:spMk id="42" creationId="{1DE1FD7D-19E9-4A74-9021-040053C0C5EF}"/>
          </ac:spMkLst>
        </pc:spChg>
        <pc:grpChg chg="add mod">
          <ac:chgData name="farouk abu hassanain" userId="319a4f4791f24b01" providerId="LiveId" clId="{37174C5E-E023-4F79-854D-12E331482588}" dt="2020-04-02T12:42:18.980" v="1241" actId="164"/>
          <ac:grpSpMkLst>
            <pc:docMk/>
            <pc:sldMk cId="1226973260" sldId="744"/>
            <ac:grpSpMk id="3" creationId="{4A1D0522-1A34-4DF7-8325-35ECC8542525}"/>
          </ac:grpSpMkLst>
        </pc:grpChg>
        <pc:grpChg chg="add del mod">
          <ac:chgData name="farouk abu hassanain" userId="319a4f4791f24b01" providerId="LiveId" clId="{37174C5E-E023-4F79-854D-12E331482588}" dt="2020-04-02T12:41:52.056" v="1185" actId="478"/>
          <ac:grpSpMkLst>
            <pc:docMk/>
            <pc:sldMk cId="1226973260" sldId="744"/>
            <ac:grpSpMk id="8" creationId="{7F6D5DB4-59C0-4AA8-9369-3DE1CD0C9B36}"/>
          </ac:grpSpMkLst>
        </pc:grpChg>
        <pc:grpChg chg="add mod">
          <ac:chgData name="farouk abu hassanain" userId="319a4f4791f24b01" providerId="LiveId" clId="{37174C5E-E023-4F79-854D-12E331482588}" dt="2020-04-02T12:42:18.980" v="1241" actId="164"/>
          <ac:grpSpMkLst>
            <pc:docMk/>
            <pc:sldMk cId="1226973260" sldId="744"/>
            <ac:grpSpMk id="13" creationId="{636AD40B-7269-4531-A874-03BDB8681F85}"/>
          </ac:grpSpMkLst>
        </pc:grpChg>
        <pc:grpChg chg="add mod">
          <ac:chgData name="farouk abu hassanain" userId="319a4f4791f24b01" providerId="LiveId" clId="{37174C5E-E023-4F79-854D-12E331482588}" dt="2020-04-02T12:42:18.980" v="1241" actId="164"/>
          <ac:grpSpMkLst>
            <pc:docMk/>
            <pc:sldMk cId="1226973260" sldId="744"/>
            <ac:grpSpMk id="18" creationId="{1275BBA6-16D2-4AF9-881F-33B32B3909BA}"/>
          </ac:grpSpMkLst>
        </pc:grpChg>
        <pc:grpChg chg="add del mod">
          <ac:chgData name="farouk abu hassanain" userId="319a4f4791f24b01" providerId="LiveId" clId="{37174C5E-E023-4F79-854D-12E331482588}" dt="2020-04-02T12:41:32.315" v="1183" actId="478"/>
          <ac:grpSpMkLst>
            <pc:docMk/>
            <pc:sldMk cId="1226973260" sldId="744"/>
            <ac:grpSpMk id="23" creationId="{64D868B8-58F7-4939-A4B5-56E0805A6A49}"/>
          </ac:grpSpMkLst>
        </pc:grpChg>
        <pc:grpChg chg="add del mod">
          <ac:chgData name="farouk abu hassanain" userId="319a4f4791f24b01" providerId="LiveId" clId="{37174C5E-E023-4F79-854D-12E331482588}" dt="2020-04-02T12:41:32.315" v="1183" actId="478"/>
          <ac:grpSpMkLst>
            <pc:docMk/>
            <pc:sldMk cId="1226973260" sldId="744"/>
            <ac:grpSpMk id="27" creationId="{A10A9EBA-8203-49C7-A7C9-A50817CAB8A2}"/>
          </ac:grpSpMkLst>
        </pc:grpChg>
        <pc:grpChg chg="add del mod">
          <ac:chgData name="farouk abu hassanain" userId="319a4f4791f24b01" providerId="LiveId" clId="{37174C5E-E023-4F79-854D-12E331482588}" dt="2020-04-02T12:41:32.315" v="1183" actId="478"/>
          <ac:grpSpMkLst>
            <pc:docMk/>
            <pc:sldMk cId="1226973260" sldId="744"/>
            <ac:grpSpMk id="31" creationId="{E75069FF-3EA2-49AC-A76B-8956896EB9F5}"/>
          </ac:grpSpMkLst>
        </pc:grpChg>
        <pc:grpChg chg="add del mod">
          <ac:chgData name="farouk abu hassanain" userId="319a4f4791f24b01" providerId="LiveId" clId="{37174C5E-E023-4F79-854D-12E331482588}" dt="2020-04-02T12:41:32.315" v="1183" actId="478"/>
          <ac:grpSpMkLst>
            <pc:docMk/>
            <pc:sldMk cId="1226973260" sldId="744"/>
            <ac:grpSpMk id="35" creationId="{D99E2104-954C-4AE8-988F-7A382FC1D99C}"/>
          </ac:grpSpMkLst>
        </pc:grpChg>
        <pc:grpChg chg="add del mod">
          <ac:chgData name="farouk abu hassanain" userId="319a4f4791f24b01" providerId="LiveId" clId="{37174C5E-E023-4F79-854D-12E331482588}" dt="2020-04-02T12:55:45.618" v="1409" actId="478"/>
          <ac:grpSpMkLst>
            <pc:docMk/>
            <pc:sldMk cId="1226973260" sldId="744"/>
            <ac:grpSpMk id="43" creationId="{4C11C60B-FD76-4F38-9103-A828FD3424E3}"/>
          </ac:grpSpMkLst>
        </pc:grp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1943250724" sldId="745"/>
        </pc:sldMkLst>
      </pc:sldChg>
      <pc:sldChg chg="addSp delSp modSp add">
        <pc:chgData name="farouk abu hassanain" userId="319a4f4791f24b01" providerId="LiveId" clId="{37174C5E-E023-4F79-854D-12E331482588}" dt="2020-04-02T13:34:57.625" v="1623" actId="20577"/>
        <pc:sldMkLst>
          <pc:docMk/>
          <pc:sldMk cId="2931658434" sldId="745"/>
        </pc:sldMkLst>
        <pc:spChg chg="add del">
          <ac:chgData name="farouk abu hassanain" userId="319a4f4791f24b01" providerId="LiveId" clId="{37174C5E-E023-4F79-854D-12E331482588}" dt="2020-04-02T13:16:54.458" v="1433" actId="478"/>
          <ac:spMkLst>
            <pc:docMk/>
            <pc:sldMk cId="2931658434" sldId="745"/>
            <ac:spMk id="3" creationId="{54E0BFF2-128A-4C33-B9DA-246496785C51}"/>
          </ac:spMkLst>
        </pc:spChg>
        <pc:spChg chg="del">
          <ac:chgData name="farouk abu hassanain" userId="319a4f4791f24b01" providerId="LiveId" clId="{37174C5E-E023-4F79-854D-12E331482588}" dt="2020-04-02T12:56:25.228" v="1414" actId="478"/>
          <ac:spMkLst>
            <pc:docMk/>
            <pc:sldMk cId="2931658434" sldId="745"/>
            <ac:spMk id="6" creationId="{42E7383D-D48A-48F9-BB51-57E6CC262386}"/>
          </ac:spMkLst>
        </pc:spChg>
        <pc:spChg chg="del">
          <ac:chgData name="farouk abu hassanain" userId="319a4f4791f24b01" providerId="LiveId" clId="{37174C5E-E023-4F79-854D-12E331482588}" dt="2020-04-02T12:56:25.228" v="1414" actId="478"/>
          <ac:spMkLst>
            <pc:docMk/>
            <pc:sldMk cId="2931658434" sldId="745"/>
            <ac:spMk id="9" creationId="{5881942B-E70F-4812-9E5D-AF818B808A0B}"/>
          </ac:spMkLst>
        </pc:spChg>
        <pc:spChg chg="add mod">
          <ac:chgData name="farouk abu hassanain" userId="319a4f4791f24b01" providerId="LiveId" clId="{37174C5E-E023-4F79-854D-12E331482588}" dt="2020-04-02T13:31:07.189" v="1597" actId="164"/>
          <ac:spMkLst>
            <pc:docMk/>
            <pc:sldMk cId="2931658434" sldId="745"/>
            <ac:spMk id="11" creationId="{8C27BEB0-0ECA-4469-87C6-8C3D9E9336D3}"/>
          </ac:spMkLst>
        </pc:spChg>
        <pc:spChg chg="add mod ord">
          <ac:chgData name="farouk abu hassanain" userId="319a4f4791f24b01" providerId="LiveId" clId="{37174C5E-E023-4F79-854D-12E331482588}" dt="2020-04-02T13:31:07.189" v="1597" actId="164"/>
          <ac:spMkLst>
            <pc:docMk/>
            <pc:sldMk cId="2931658434" sldId="745"/>
            <ac:spMk id="12" creationId="{6A772253-72BB-4639-904C-F898D7FD965C}"/>
          </ac:spMkLst>
        </pc:spChg>
        <pc:spChg chg="mod">
          <ac:chgData name="farouk abu hassanain" userId="319a4f4791f24b01" providerId="LiveId" clId="{37174C5E-E023-4F79-854D-12E331482588}" dt="2020-04-02T12:57:39.216" v="1428" actId="1038"/>
          <ac:spMkLst>
            <pc:docMk/>
            <pc:sldMk cId="2931658434" sldId="745"/>
            <ac:spMk id="33" creationId="{525840A5-234C-46B4-845A-6B1B5C8108AB}"/>
          </ac:spMkLst>
        </pc:spChg>
        <pc:spChg chg="mod">
          <ac:chgData name="farouk abu hassanain" userId="319a4f4791f24b01" providerId="LiveId" clId="{37174C5E-E023-4F79-854D-12E331482588}" dt="2020-04-02T12:56:52.601" v="1418" actId="20577"/>
          <ac:spMkLst>
            <pc:docMk/>
            <pc:sldMk cId="2931658434" sldId="745"/>
            <ac:spMk id="36" creationId="{2EF08004-4658-4F9A-985A-5B026D292864}"/>
          </ac:spMkLst>
        </pc:spChg>
        <pc:spChg chg="add del mod">
          <ac:chgData name="farouk abu hassanain" userId="319a4f4791f24b01" providerId="LiveId" clId="{37174C5E-E023-4F79-854D-12E331482588}" dt="2020-04-02T12:56:58.631" v="1420" actId="478"/>
          <ac:spMkLst>
            <pc:docMk/>
            <pc:sldMk cId="2931658434" sldId="745"/>
            <ac:spMk id="42" creationId="{790A0DCF-AEA5-41DA-8A08-0719327D2FFE}"/>
          </ac:spMkLst>
        </pc:spChg>
        <pc:spChg chg="add del">
          <ac:chgData name="farouk abu hassanain" userId="319a4f4791f24b01" providerId="LiveId" clId="{37174C5E-E023-4F79-854D-12E331482588}" dt="2020-04-02T12:57:51.535" v="1430" actId="478"/>
          <ac:spMkLst>
            <pc:docMk/>
            <pc:sldMk cId="2931658434" sldId="745"/>
            <ac:spMk id="43" creationId="{BC0794F6-D711-438F-B0DC-8EEC1B4A2BA5}"/>
          </ac:spMkLst>
        </pc:spChg>
        <pc:spChg chg="mod topLvl">
          <ac:chgData name="farouk abu hassanain" userId="319a4f4791f24b01" providerId="LiveId" clId="{37174C5E-E023-4F79-854D-12E331482588}" dt="2020-04-02T13:28:23.504" v="1575" actId="164"/>
          <ac:spMkLst>
            <pc:docMk/>
            <pc:sldMk cId="2931658434" sldId="745"/>
            <ac:spMk id="47" creationId="{CBBD353F-7230-40F2-953E-AE4794D7FB2B}"/>
          </ac:spMkLst>
        </pc:spChg>
        <pc:spChg chg="mod topLvl">
          <ac:chgData name="farouk abu hassanain" userId="319a4f4791f24b01" providerId="LiveId" clId="{37174C5E-E023-4F79-854D-12E331482588}" dt="2020-04-02T13:28:23.504" v="1575" actId="164"/>
          <ac:spMkLst>
            <pc:docMk/>
            <pc:sldMk cId="2931658434" sldId="745"/>
            <ac:spMk id="48" creationId="{53D93AA3-F608-4077-9B3C-A365E69D3613}"/>
          </ac:spMkLst>
        </pc:spChg>
        <pc:spChg chg="mod topLvl">
          <ac:chgData name="farouk abu hassanain" userId="319a4f4791f24b01" providerId="LiveId" clId="{37174C5E-E023-4F79-854D-12E331482588}" dt="2020-04-02T13:28:23.504" v="1575" actId="164"/>
          <ac:spMkLst>
            <pc:docMk/>
            <pc:sldMk cId="2931658434" sldId="745"/>
            <ac:spMk id="49" creationId="{21FACF91-6AF1-41A9-B45D-82636EFCBC77}"/>
          </ac:spMkLst>
        </pc:spChg>
        <pc:spChg chg="mod topLvl">
          <ac:chgData name="farouk abu hassanain" userId="319a4f4791f24b01" providerId="LiveId" clId="{37174C5E-E023-4F79-854D-12E331482588}" dt="2020-04-02T13:28:23.504" v="1575" actId="164"/>
          <ac:spMkLst>
            <pc:docMk/>
            <pc:sldMk cId="2931658434" sldId="745"/>
            <ac:spMk id="50" creationId="{CC84AFAF-0FC5-442F-AAC8-B8560C611017}"/>
          </ac:spMkLst>
        </pc:spChg>
        <pc:spChg chg="mod topLvl">
          <ac:chgData name="farouk abu hassanain" userId="319a4f4791f24b01" providerId="LiveId" clId="{37174C5E-E023-4F79-854D-12E331482588}" dt="2020-04-02T13:28:23.504" v="1575" actId="164"/>
          <ac:spMkLst>
            <pc:docMk/>
            <pc:sldMk cId="2931658434" sldId="745"/>
            <ac:spMk id="51" creationId="{6AB2B410-630B-4439-A013-3AC9610E25DC}"/>
          </ac:spMkLst>
        </pc:spChg>
        <pc:spChg chg="del">
          <ac:chgData name="farouk abu hassanain" userId="319a4f4791f24b01" providerId="LiveId" clId="{37174C5E-E023-4F79-854D-12E331482588}" dt="2020-04-02T13:18:01.067" v="1439" actId="478"/>
          <ac:spMkLst>
            <pc:docMk/>
            <pc:sldMk cId="2931658434" sldId="745"/>
            <ac:spMk id="58" creationId="{890B7E01-751F-42E6-AC5E-2AE680A58378}"/>
          </ac:spMkLst>
        </pc:spChg>
        <pc:spChg chg="del">
          <ac:chgData name="farouk abu hassanain" userId="319a4f4791f24b01" providerId="LiveId" clId="{37174C5E-E023-4F79-854D-12E331482588}" dt="2020-04-02T13:18:08.681" v="1440" actId="478"/>
          <ac:spMkLst>
            <pc:docMk/>
            <pc:sldMk cId="2931658434" sldId="745"/>
            <ac:spMk id="59" creationId="{621BC8F7-5F21-4064-B243-6345A4D53580}"/>
          </ac:spMkLst>
        </pc:spChg>
        <pc:spChg chg="del">
          <ac:chgData name="farouk abu hassanain" userId="319a4f4791f24b01" providerId="LiveId" clId="{37174C5E-E023-4F79-854D-12E331482588}" dt="2020-04-02T13:18:01.067" v="1439" actId="478"/>
          <ac:spMkLst>
            <pc:docMk/>
            <pc:sldMk cId="2931658434" sldId="745"/>
            <ac:spMk id="60" creationId="{6CE81FCA-D13C-49C2-B9F0-D197DC339A5F}"/>
          </ac:spMkLst>
        </pc:spChg>
        <pc:spChg chg="del">
          <ac:chgData name="farouk abu hassanain" userId="319a4f4791f24b01" providerId="LiveId" clId="{37174C5E-E023-4F79-854D-12E331482588}" dt="2020-04-02T13:18:08.681" v="1440" actId="478"/>
          <ac:spMkLst>
            <pc:docMk/>
            <pc:sldMk cId="2931658434" sldId="745"/>
            <ac:spMk id="61" creationId="{2F5780DE-6AB0-4A0E-A282-44158358F8C6}"/>
          </ac:spMkLst>
        </pc:spChg>
        <pc:spChg chg="del">
          <ac:chgData name="farouk abu hassanain" userId="319a4f4791f24b01" providerId="LiveId" clId="{37174C5E-E023-4F79-854D-12E331482588}" dt="2020-04-02T13:18:01.067" v="1439" actId="478"/>
          <ac:spMkLst>
            <pc:docMk/>
            <pc:sldMk cId="2931658434" sldId="745"/>
            <ac:spMk id="62" creationId="{92BE0045-D4AD-446A-B5F8-4013550E2515}"/>
          </ac:spMkLst>
        </pc:spChg>
        <pc:spChg chg="del">
          <ac:chgData name="farouk abu hassanain" userId="319a4f4791f24b01" providerId="LiveId" clId="{37174C5E-E023-4F79-854D-12E331482588}" dt="2020-04-02T13:18:08.681" v="1440" actId="478"/>
          <ac:spMkLst>
            <pc:docMk/>
            <pc:sldMk cId="2931658434" sldId="745"/>
            <ac:spMk id="63" creationId="{38E740E6-4F8A-4449-B914-5D032EBDBB86}"/>
          </ac:spMkLst>
        </pc:spChg>
        <pc:spChg chg="del">
          <ac:chgData name="farouk abu hassanain" userId="319a4f4791f24b01" providerId="LiveId" clId="{37174C5E-E023-4F79-854D-12E331482588}" dt="2020-04-02T13:18:01.067" v="1439" actId="478"/>
          <ac:spMkLst>
            <pc:docMk/>
            <pc:sldMk cId="2931658434" sldId="745"/>
            <ac:spMk id="64" creationId="{FA17DD4F-B8E3-40AF-BA3F-C9629F62522A}"/>
          </ac:spMkLst>
        </pc:spChg>
        <pc:spChg chg="del">
          <ac:chgData name="farouk abu hassanain" userId="319a4f4791f24b01" providerId="LiveId" clId="{37174C5E-E023-4F79-854D-12E331482588}" dt="2020-04-02T13:18:08.681" v="1440" actId="478"/>
          <ac:spMkLst>
            <pc:docMk/>
            <pc:sldMk cId="2931658434" sldId="745"/>
            <ac:spMk id="65" creationId="{EE9D24A3-74A3-4F88-9B16-10F9FC3FCA0B}"/>
          </ac:spMkLst>
        </pc:spChg>
        <pc:spChg chg="del">
          <ac:chgData name="farouk abu hassanain" userId="319a4f4791f24b01" providerId="LiveId" clId="{37174C5E-E023-4F79-854D-12E331482588}" dt="2020-04-02T13:18:01.067" v="1439" actId="478"/>
          <ac:spMkLst>
            <pc:docMk/>
            <pc:sldMk cId="2931658434" sldId="745"/>
            <ac:spMk id="66" creationId="{03C20F98-30F4-47A5-8C95-80AFD482FAB1}"/>
          </ac:spMkLst>
        </pc:spChg>
        <pc:spChg chg="del">
          <ac:chgData name="farouk abu hassanain" userId="319a4f4791f24b01" providerId="LiveId" clId="{37174C5E-E023-4F79-854D-12E331482588}" dt="2020-04-02T13:18:08.681" v="1440" actId="478"/>
          <ac:spMkLst>
            <pc:docMk/>
            <pc:sldMk cId="2931658434" sldId="745"/>
            <ac:spMk id="67" creationId="{48EDEDB8-2D6D-4F2F-A5ED-E880708A4A96}"/>
          </ac:spMkLst>
        </pc:spChg>
        <pc:spChg chg="mod">
          <ac:chgData name="farouk abu hassanain" userId="319a4f4791f24b01" providerId="LiveId" clId="{37174C5E-E023-4F79-854D-12E331482588}" dt="2020-04-02T13:31:31.993" v="1602" actId="20577"/>
          <ac:spMkLst>
            <pc:docMk/>
            <pc:sldMk cId="2931658434" sldId="745"/>
            <ac:spMk id="72" creationId="{48C3A96C-B31D-4E14-8B23-E43DBA81A922}"/>
          </ac:spMkLst>
        </pc:spChg>
        <pc:spChg chg="del mod">
          <ac:chgData name="farouk abu hassanain" userId="319a4f4791f24b01" providerId="LiveId" clId="{37174C5E-E023-4F79-854D-12E331482588}" dt="2020-04-02T13:28:57.426" v="1583" actId="478"/>
          <ac:spMkLst>
            <pc:docMk/>
            <pc:sldMk cId="2931658434" sldId="745"/>
            <ac:spMk id="73" creationId="{D6CF3626-7F8E-478C-AFBF-87E8A8A48752}"/>
          </ac:spMkLst>
        </pc:spChg>
        <pc:spChg chg="del mod topLvl">
          <ac:chgData name="farouk abu hassanain" userId="319a4f4791f24b01" providerId="LiveId" clId="{37174C5E-E023-4F79-854D-12E331482588}" dt="2020-04-02T13:27:28.885" v="1562" actId="478"/>
          <ac:spMkLst>
            <pc:docMk/>
            <pc:sldMk cId="2931658434" sldId="745"/>
            <ac:spMk id="74" creationId="{A51E3F2B-3E22-4F09-BAE7-3ADAFEA9ECCD}"/>
          </ac:spMkLst>
        </pc:spChg>
        <pc:spChg chg="del">
          <ac:chgData name="farouk abu hassanain" userId="319a4f4791f24b01" providerId="LiveId" clId="{37174C5E-E023-4F79-854D-12E331482588}" dt="2020-04-02T13:27:01.468" v="1560" actId="478"/>
          <ac:spMkLst>
            <pc:docMk/>
            <pc:sldMk cId="2931658434" sldId="745"/>
            <ac:spMk id="76" creationId="{8C82AC0F-DF6B-4BBA-9244-2F05FF7A8360}"/>
          </ac:spMkLst>
        </pc:spChg>
        <pc:spChg chg="del">
          <ac:chgData name="farouk abu hassanain" userId="319a4f4791f24b01" providerId="LiveId" clId="{37174C5E-E023-4F79-854D-12E331482588}" dt="2020-04-02T13:27:01.468" v="1560" actId="478"/>
          <ac:spMkLst>
            <pc:docMk/>
            <pc:sldMk cId="2931658434" sldId="745"/>
            <ac:spMk id="87" creationId="{50B7CDAB-2939-41C7-BBD1-97D087087CD5}"/>
          </ac:spMkLst>
        </pc:spChg>
        <pc:spChg chg="add mod">
          <ac:chgData name="farouk abu hassanain" userId="319a4f4791f24b01" providerId="LiveId" clId="{37174C5E-E023-4F79-854D-12E331482588}" dt="2020-04-02T13:31:20.087" v="1600"/>
          <ac:spMkLst>
            <pc:docMk/>
            <pc:sldMk cId="2931658434" sldId="745"/>
            <ac:spMk id="116" creationId="{9C05DEB4-A7B0-4341-AE9D-1C871BAB47D9}"/>
          </ac:spMkLst>
        </pc:spChg>
        <pc:spChg chg="add mod">
          <ac:chgData name="farouk abu hassanain" userId="319a4f4791f24b01" providerId="LiveId" clId="{37174C5E-E023-4F79-854D-12E331482588}" dt="2020-04-02T13:31:20.087" v="1600"/>
          <ac:spMkLst>
            <pc:docMk/>
            <pc:sldMk cId="2931658434" sldId="745"/>
            <ac:spMk id="117" creationId="{DBFC6132-7CEE-4B65-BC4E-994AB3731091}"/>
          </ac:spMkLst>
        </pc:spChg>
        <pc:spChg chg="add mod">
          <ac:chgData name="farouk abu hassanain" userId="319a4f4791f24b01" providerId="LiveId" clId="{37174C5E-E023-4F79-854D-12E331482588}" dt="2020-04-02T13:31:20.087" v="1600"/>
          <ac:spMkLst>
            <pc:docMk/>
            <pc:sldMk cId="2931658434" sldId="745"/>
            <ac:spMk id="118" creationId="{A7F1025F-6857-4B3C-9D3D-75C00F8D3615}"/>
          </ac:spMkLst>
        </pc:spChg>
        <pc:spChg chg="add mod">
          <ac:chgData name="farouk abu hassanain" userId="319a4f4791f24b01" providerId="LiveId" clId="{37174C5E-E023-4F79-854D-12E331482588}" dt="2020-04-02T13:31:20.087" v="1600"/>
          <ac:spMkLst>
            <pc:docMk/>
            <pc:sldMk cId="2931658434" sldId="745"/>
            <ac:spMk id="119" creationId="{C9F47277-B9FD-4B8F-B1E7-A19545D147FB}"/>
          </ac:spMkLst>
        </pc:spChg>
        <pc:spChg chg="add mod">
          <ac:chgData name="farouk abu hassanain" userId="319a4f4791f24b01" providerId="LiveId" clId="{37174C5E-E023-4F79-854D-12E331482588}" dt="2020-04-02T13:31:20.087" v="1600"/>
          <ac:spMkLst>
            <pc:docMk/>
            <pc:sldMk cId="2931658434" sldId="745"/>
            <ac:spMk id="120" creationId="{41F787EA-7B38-4175-BD20-1D24E9EE668F}"/>
          </ac:spMkLst>
        </pc:spChg>
        <pc:spChg chg="del">
          <ac:chgData name="farouk abu hassanain" userId="319a4f4791f24b01" providerId="LiveId" clId="{37174C5E-E023-4F79-854D-12E331482588}" dt="2020-04-02T12:56:18.345" v="1413" actId="478"/>
          <ac:spMkLst>
            <pc:docMk/>
            <pc:sldMk cId="2931658434" sldId="745"/>
            <ac:spMk id="121" creationId="{051871E2-D072-4409-9D0B-DD5AEB24CCEC}"/>
          </ac:spMkLst>
        </pc:spChg>
        <pc:spChg chg="add mod">
          <ac:chgData name="farouk abu hassanain" userId="319a4f4791f24b01" providerId="LiveId" clId="{37174C5E-E023-4F79-854D-12E331482588}" dt="2020-04-02T13:34:24.922" v="1611" actId="1076"/>
          <ac:spMkLst>
            <pc:docMk/>
            <pc:sldMk cId="2931658434" sldId="745"/>
            <ac:spMk id="137" creationId="{C3DFD3D5-5552-4AFF-8E4B-B66612A3AACB}"/>
          </ac:spMkLst>
        </pc:spChg>
        <pc:spChg chg="add mod">
          <ac:chgData name="farouk abu hassanain" userId="319a4f4791f24b01" providerId="LiveId" clId="{37174C5E-E023-4F79-854D-12E331482588}" dt="2020-04-02T13:34:35.687" v="1614" actId="20577"/>
          <ac:spMkLst>
            <pc:docMk/>
            <pc:sldMk cId="2931658434" sldId="745"/>
            <ac:spMk id="138" creationId="{E5E3869E-16AC-4119-BD29-628CC7006F4C}"/>
          </ac:spMkLst>
        </pc:spChg>
        <pc:spChg chg="del">
          <ac:chgData name="farouk abu hassanain" userId="319a4f4791f24b01" providerId="LiveId" clId="{37174C5E-E023-4F79-854D-12E331482588}" dt="2020-04-02T12:56:25.228" v="1414" actId="478"/>
          <ac:spMkLst>
            <pc:docMk/>
            <pc:sldMk cId="2931658434" sldId="745"/>
            <ac:spMk id="139" creationId="{9B75C2CE-5B5B-4DFB-B842-34E387314B85}"/>
          </ac:spMkLst>
        </pc:spChg>
        <pc:spChg chg="del">
          <ac:chgData name="farouk abu hassanain" userId="319a4f4791f24b01" providerId="LiveId" clId="{37174C5E-E023-4F79-854D-12E331482588}" dt="2020-04-02T12:56:25.228" v="1414" actId="478"/>
          <ac:spMkLst>
            <pc:docMk/>
            <pc:sldMk cId="2931658434" sldId="745"/>
            <ac:spMk id="140" creationId="{04240C3C-C745-448D-99A3-424E003FB4F2}"/>
          </ac:spMkLst>
        </pc:spChg>
        <pc:spChg chg="del">
          <ac:chgData name="farouk abu hassanain" userId="319a4f4791f24b01" providerId="LiveId" clId="{37174C5E-E023-4F79-854D-12E331482588}" dt="2020-04-02T12:56:25.228" v="1414" actId="478"/>
          <ac:spMkLst>
            <pc:docMk/>
            <pc:sldMk cId="2931658434" sldId="745"/>
            <ac:spMk id="141" creationId="{AE8FE8FE-B716-4978-9D57-BEC6A0141F91}"/>
          </ac:spMkLst>
        </pc:spChg>
        <pc:spChg chg="del">
          <ac:chgData name="farouk abu hassanain" userId="319a4f4791f24b01" providerId="LiveId" clId="{37174C5E-E023-4F79-854D-12E331482588}" dt="2020-04-02T12:56:25.228" v="1414" actId="478"/>
          <ac:spMkLst>
            <pc:docMk/>
            <pc:sldMk cId="2931658434" sldId="745"/>
            <ac:spMk id="142" creationId="{9A1ACDBA-5EDF-492D-ACC9-403302B0A156}"/>
          </ac:spMkLst>
        </pc:spChg>
        <pc:spChg chg="add mod">
          <ac:chgData name="farouk abu hassanain" userId="319a4f4791f24b01" providerId="LiveId" clId="{37174C5E-E023-4F79-854D-12E331482588}" dt="2020-04-02T13:34:42.625" v="1617" actId="20577"/>
          <ac:spMkLst>
            <pc:docMk/>
            <pc:sldMk cId="2931658434" sldId="745"/>
            <ac:spMk id="143" creationId="{95C514B3-C828-4E7D-8EF4-588150DE8EF9}"/>
          </ac:spMkLst>
        </pc:spChg>
        <pc:spChg chg="add mod">
          <ac:chgData name="farouk abu hassanain" userId="319a4f4791f24b01" providerId="LiveId" clId="{37174C5E-E023-4F79-854D-12E331482588}" dt="2020-04-02T13:34:49.910" v="1620" actId="20577"/>
          <ac:spMkLst>
            <pc:docMk/>
            <pc:sldMk cId="2931658434" sldId="745"/>
            <ac:spMk id="144" creationId="{44FAABAD-A26F-4940-8E15-AD74F336FDAE}"/>
          </ac:spMkLst>
        </pc:spChg>
        <pc:spChg chg="add mod">
          <ac:chgData name="farouk abu hassanain" userId="319a4f4791f24b01" providerId="LiveId" clId="{37174C5E-E023-4F79-854D-12E331482588}" dt="2020-04-02T13:34:57.625" v="1623" actId="20577"/>
          <ac:spMkLst>
            <pc:docMk/>
            <pc:sldMk cId="2931658434" sldId="745"/>
            <ac:spMk id="145" creationId="{5ED98A52-7D10-4152-8A1B-305893183FAB}"/>
          </ac:spMkLst>
        </pc:spChg>
        <pc:grpChg chg="mod">
          <ac:chgData name="farouk abu hassanain" userId="319a4f4791f24b01" providerId="LiveId" clId="{37174C5E-E023-4F79-854D-12E331482588}" dt="2020-04-02T13:33:58.489" v="1605" actId="1037"/>
          <ac:grpSpMkLst>
            <pc:docMk/>
            <pc:sldMk cId="2931658434" sldId="745"/>
            <ac:grpSpMk id="4" creationId="{D691E185-F686-49FD-9636-D4D0853A5887}"/>
          </ac:grpSpMkLst>
        </pc:grpChg>
        <pc:grpChg chg="add mod">
          <ac:chgData name="farouk abu hassanain" userId="319a4f4791f24b01" providerId="LiveId" clId="{37174C5E-E023-4F79-854D-12E331482588}" dt="2020-04-02T13:34:05.640" v="1606" actId="1037"/>
          <ac:grpSpMkLst>
            <pc:docMk/>
            <pc:sldMk cId="2931658434" sldId="745"/>
            <ac:grpSpMk id="10" creationId="{9F91693C-9D60-495C-9F71-BA86DFC17EB4}"/>
          </ac:grpSpMkLst>
        </pc:grpChg>
        <pc:grpChg chg="add mod">
          <ac:chgData name="farouk abu hassanain" userId="319a4f4791f24b01" providerId="LiveId" clId="{37174C5E-E023-4F79-854D-12E331482588}" dt="2020-04-02T13:31:09.546" v="1598" actId="1076"/>
          <ac:grpSpMkLst>
            <pc:docMk/>
            <pc:sldMk cId="2931658434" sldId="745"/>
            <ac:grpSpMk id="13" creationId="{688BECCA-F673-479F-B8EF-E89D496FBD8A}"/>
          </ac:grpSpMkLst>
        </pc:grpChg>
        <pc:grpChg chg="add del mod">
          <ac:chgData name="farouk abu hassanain" userId="319a4f4791f24b01" providerId="LiveId" clId="{37174C5E-E023-4F79-854D-12E331482588}" dt="2020-04-02T13:27:23.601" v="1561" actId="165"/>
          <ac:grpSpMkLst>
            <pc:docMk/>
            <pc:sldMk cId="2931658434" sldId="745"/>
            <ac:grpSpMk id="46" creationId="{B666F14F-463F-40F2-8D85-E18D057A2906}"/>
          </ac:grpSpMkLst>
        </pc:grpChg>
        <pc:grpChg chg="mod topLvl">
          <ac:chgData name="farouk abu hassanain" userId="319a4f4791f24b01" providerId="LiveId" clId="{37174C5E-E023-4F79-854D-12E331482588}" dt="2020-04-02T13:34:05.640" v="1606" actId="1037"/>
          <ac:grpSpMkLst>
            <pc:docMk/>
            <pc:sldMk cId="2931658434" sldId="745"/>
            <ac:grpSpMk id="52" creationId="{F848DC6F-FF80-40EE-8D86-D9A1ACCC4E02}"/>
          </ac:grpSpMkLst>
        </pc:grpChg>
        <pc:grpChg chg="mod topLvl">
          <ac:chgData name="farouk abu hassanain" userId="319a4f4791f24b01" providerId="LiveId" clId="{37174C5E-E023-4F79-854D-12E331482588}" dt="2020-04-02T13:34:05.640" v="1606" actId="1037"/>
          <ac:grpSpMkLst>
            <pc:docMk/>
            <pc:sldMk cId="2931658434" sldId="745"/>
            <ac:grpSpMk id="53" creationId="{059337F0-6F24-48F5-9282-C0A1A23E4D21}"/>
          </ac:grpSpMkLst>
        </pc:grpChg>
        <pc:grpChg chg="mod topLvl">
          <ac:chgData name="farouk abu hassanain" userId="319a4f4791f24b01" providerId="LiveId" clId="{37174C5E-E023-4F79-854D-12E331482588}" dt="2020-04-02T13:34:05.640" v="1606" actId="1037"/>
          <ac:grpSpMkLst>
            <pc:docMk/>
            <pc:sldMk cId="2931658434" sldId="745"/>
            <ac:grpSpMk id="54" creationId="{E6421820-C475-4A01-99BC-3E2C9832645F}"/>
          </ac:grpSpMkLst>
        </pc:grpChg>
        <pc:grpChg chg="mod topLvl">
          <ac:chgData name="farouk abu hassanain" userId="319a4f4791f24b01" providerId="LiveId" clId="{37174C5E-E023-4F79-854D-12E331482588}" dt="2020-04-02T13:34:05.640" v="1606" actId="1037"/>
          <ac:grpSpMkLst>
            <pc:docMk/>
            <pc:sldMk cId="2931658434" sldId="745"/>
            <ac:grpSpMk id="55" creationId="{48559776-291D-4A07-84FA-E76BCE84762F}"/>
          </ac:grpSpMkLst>
        </pc:grpChg>
        <pc:grpChg chg="mod topLvl">
          <ac:chgData name="farouk abu hassanain" userId="319a4f4791f24b01" providerId="LiveId" clId="{37174C5E-E023-4F79-854D-12E331482588}" dt="2020-04-02T13:34:05.640" v="1606" actId="1037"/>
          <ac:grpSpMkLst>
            <pc:docMk/>
            <pc:sldMk cId="2931658434" sldId="745"/>
            <ac:grpSpMk id="56" creationId="{BF81C8C0-8D6A-4BA7-BB63-07B31C48678B}"/>
          </ac:grpSpMkLst>
        </pc:grpChg>
        <pc:grpChg chg="mod topLvl">
          <ac:chgData name="farouk abu hassanain" userId="319a4f4791f24b01" providerId="LiveId" clId="{37174C5E-E023-4F79-854D-12E331482588}" dt="2020-04-02T13:34:05.640" v="1606" actId="1037"/>
          <ac:grpSpMkLst>
            <pc:docMk/>
            <pc:sldMk cId="2931658434" sldId="745"/>
            <ac:grpSpMk id="57" creationId="{B24B1C3E-0662-4EEB-BEB0-AA86D1705AF8}"/>
          </ac:grpSpMkLst>
        </pc:grpChg>
        <pc:grpChg chg="del mod topLvl">
          <ac:chgData name="farouk abu hassanain" userId="319a4f4791f24b01" providerId="LiveId" clId="{37174C5E-E023-4F79-854D-12E331482588}" dt="2020-04-02T13:27:28.885" v="1562" actId="478"/>
          <ac:grpSpMkLst>
            <pc:docMk/>
            <pc:sldMk cId="2931658434" sldId="745"/>
            <ac:grpSpMk id="68" creationId="{7326C362-E379-482F-9CD9-90DA709FA229}"/>
          </ac:grpSpMkLst>
        </pc:grpChg>
        <pc:grpChg chg="del mod topLvl">
          <ac:chgData name="farouk abu hassanain" userId="319a4f4791f24b01" providerId="LiveId" clId="{37174C5E-E023-4F79-854D-12E331482588}" dt="2020-04-02T13:27:28.885" v="1562" actId="478"/>
          <ac:grpSpMkLst>
            <pc:docMk/>
            <pc:sldMk cId="2931658434" sldId="745"/>
            <ac:grpSpMk id="75" creationId="{6897CA59-828F-4B5A-86B6-03D8D4E31DD6}"/>
          </ac:grpSpMkLst>
        </pc:grpChg>
        <pc:grpChg chg="del mod topLvl">
          <ac:chgData name="farouk abu hassanain" userId="319a4f4791f24b01" providerId="LiveId" clId="{37174C5E-E023-4F79-854D-12E331482588}" dt="2020-04-02T13:27:28.885" v="1562" actId="478"/>
          <ac:grpSpMkLst>
            <pc:docMk/>
            <pc:sldMk cId="2931658434" sldId="745"/>
            <ac:grpSpMk id="77" creationId="{4D0FCCD1-E8CC-47C4-A21D-084AA541390F}"/>
          </ac:grpSpMkLst>
        </pc:grpChg>
        <pc:grpChg chg="del">
          <ac:chgData name="farouk abu hassanain" userId="319a4f4791f24b01" providerId="LiveId" clId="{37174C5E-E023-4F79-854D-12E331482588}" dt="2020-04-02T12:56:25.228" v="1414" actId="478"/>
          <ac:grpSpMkLst>
            <pc:docMk/>
            <pc:sldMk cId="2931658434" sldId="745"/>
            <ac:grpSpMk id="122" creationId="{08DA88FA-6649-49F2-90E5-463A46EABA49}"/>
          </ac:grpSpMkLst>
        </pc:grpChg>
        <pc:grpChg chg="del">
          <ac:chgData name="farouk abu hassanain" userId="319a4f4791f24b01" providerId="LiveId" clId="{37174C5E-E023-4F79-854D-12E331482588}" dt="2020-04-02T12:56:25.228" v="1414" actId="478"/>
          <ac:grpSpMkLst>
            <pc:docMk/>
            <pc:sldMk cId="2931658434" sldId="745"/>
            <ac:grpSpMk id="123" creationId="{0DDC14C9-FA11-4CF3-936C-49603F258485}"/>
          </ac:grpSpMkLst>
        </pc:grpChg>
        <pc:grpChg chg="del">
          <ac:chgData name="farouk abu hassanain" userId="319a4f4791f24b01" providerId="LiveId" clId="{37174C5E-E023-4F79-854D-12E331482588}" dt="2020-04-02T12:56:25.228" v="1414" actId="478"/>
          <ac:grpSpMkLst>
            <pc:docMk/>
            <pc:sldMk cId="2931658434" sldId="745"/>
            <ac:grpSpMk id="124" creationId="{DB829080-30B9-4C88-9B7F-FC13794DE8A3}"/>
          </ac:grpSpMkLst>
        </pc:grpChg>
        <pc:picChg chg="add del mod">
          <ac:chgData name="farouk abu hassanain" userId="319a4f4791f24b01" providerId="LiveId" clId="{37174C5E-E023-4F79-854D-12E331482588}" dt="2020-04-02T13:19:45.030" v="1558" actId="478"/>
          <ac:picMkLst>
            <pc:docMk/>
            <pc:sldMk cId="2931658434" sldId="745"/>
            <ac:picMk id="44" creationId="{5BBD213E-94EF-41F4-AF72-0403DF1F78F9}"/>
          </ac:picMkLst>
        </pc:pic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790672954" sldId="746"/>
        </pc:sldMkLst>
      </pc:sldChg>
      <pc:sldChg chg="addSp delSp modSp add modAnim">
        <pc:chgData name="farouk abu hassanain" userId="319a4f4791f24b01" providerId="LiveId" clId="{37174C5E-E023-4F79-854D-12E331482588}" dt="2020-04-02T13:39:31.124" v="1670" actId="113"/>
        <pc:sldMkLst>
          <pc:docMk/>
          <pc:sldMk cId="3252341251" sldId="746"/>
        </pc:sldMkLst>
        <pc:spChg chg="add mod">
          <ac:chgData name="farouk abu hassanain" userId="319a4f4791f24b01" providerId="LiveId" clId="{37174C5E-E023-4F79-854D-12E331482588}" dt="2020-04-02T13:39:31.124" v="1670" actId="113"/>
          <ac:spMkLst>
            <pc:docMk/>
            <pc:sldMk cId="3252341251" sldId="746"/>
            <ac:spMk id="3" creationId="{11E0FF29-0733-4F4B-9586-9DDC43253DAC}"/>
          </ac:spMkLst>
        </pc:spChg>
        <pc:spChg chg="mod">
          <ac:chgData name="farouk abu hassanain" userId="319a4f4791f24b01" providerId="LiveId" clId="{37174C5E-E023-4F79-854D-12E331482588}" dt="2020-04-02T13:38:06.092" v="1657" actId="948"/>
          <ac:spMkLst>
            <pc:docMk/>
            <pc:sldMk cId="3252341251" sldId="746"/>
            <ac:spMk id="11" creationId="{8C27BEB0-0ECA-4469-87C6-8C3D9E9336D3}"/>
          </ac:spMkLst>
        </pc:spChg>
        <pc:spChg chg="mod">
          <ac:chgData name="farouk abu hassanain" userId="319a4f4791f24b01" providerId="LiveId" clId="{37174C5E-E023-4F79-854D-12E331482588}" dt="2020-04-02T13:38:06.092" v="1657" actId="948"/>
          <ac:spMkLst>
            <pc:docMk/>
            <pc:sldMk cId="3252341251" sldId="746"/>
            <ac:spMk id="12" creationId="{6A772253-72BB-4639-904C-F898D7FD965C}"/>
          </ac:spMkLst>
        </pc:spChg>
        <pc:spChg chg="mod">
          <ac:chgData name="farouk abu hassanain" userId="319a4f4791f24b01" providerId="LiveId" clId="{37174C5E-E023-4F79-854D-12E331482588}" dt="2020-04-02T13:35:06.551" v="1626" actId="20577"/>
          <ac:spMkLst>
            <pc:docMk/>
            <pc:sldMk cId="3252341251" sldId="746"/>
            <ac:spMk id="72" creationId="{48C3A96C-B31D-4E14-8B23-E43DBA81A922}"/>
          </ac:spMkLst>
        </pc:spChg>
        <pc:spChg chg="mod">
          <ac:chgData name="farouk abu hassanain" userId="319a4f4791f24b01" providerId="LiveId" clId="{37174C5E-E023-4F79-854D-12E331482588}" dt="2020-04-02T13:38:39.725" v="1665" actId="1076"/>
          <ac:spMkLst>
            <pc:docMk/>
            <pc:sldMk cId="3252341251" sldId="746"/>
            <ac:spMk id="77" creationId="{D0B8E097-5F36-4FC6-BA09-1254D933548A}"/>
          </ac:spMkLst>
        </pc:spChg>
        <pc:spChg chg="del">
          <ac:chgData name="farouk abu hassanain" userId="319a4f4791f24b01" providerId="LiveId" clId="{37174C5E-E023-4F79-854D-12E331482588}" dt="2020-04-02T13:38:25.734" v="1661" actId="478"/>
          <ac:spMkLst>
            <pc:docMk/>
            <pc:sldMk cId="3252341251" sldId="746"/>
            <ac:spMk id="79" creationId="{4C24E0AC-F42F-4B23-9DF0-DDAC913C4E61}"/>
          </ac:spMkLst>
        </pc:spChg>
        <pc:spChg chg="del">
          <ac:chgData name="farouk abu hassanain" userId="319a4f4791f24b01" providerId="LiveId" clId="{37174C5E-E023-4F79-854D-12E331482588}" dt="2020-04-02T13:38:29.392" v="1662" actId="478"/>
          <ac:spMkLst>
            <pc:docMk/>
            <pc:sldMk cId="3252341251" sldId="746"/>
            <ac:spMk id="80" creationId="{BEE9DD13-1CEF-4F80-8D75-39AD6BD8138A}"/>
          </ac:spMkLst>
        </pc:spChg>
        <pc:spChg chg="del mod">
          <ac:chgData name="farouk abu hassanain" userId="319a4f4791f24b01" providerId="LiveId" clId="{37174C5E-E023-4F79-854D-12E331482588}" dt="2020-04-02T13:38:32.158" v="1663" actId="478"/>
          <ac:spMkLst>
            <pc:docMk/>
            <pc:sldMk cId="3252341251" sldId="746"/>
            <ac:spMk id="81" creationId="{5988A4DE-3B7D-4BFE-B0F7-5EE9603E62A2}"/>
          </ac:spMkLst>
        </pc:spChg>
        <pc:grpChg chg="mod">
          <ac:chgData name="farouk abu hassanain" userId="319a4f4791f24b01" providerId="LiveId" clId="{37174C5E-E023-4F79-854D-12E331482588}" dt="2020-04-02T13:38:14.901" v="1658" actId="1076"/>
          <ac:grpSpMkLst>
            <pc:docMk/>
            <pc:sldMk cId="3252341251" sldId="746"/>
            <ac:grpSpMk id="13" creationId="{688BECCA-F673-479F-B8EF-E89D496FBD8A}"/>
          </ac:grpSpMkLst>
        </pc:grpChg>
        <pc:grpChg chg="add mod">
          <ac:chgData name="farouk abu hassanain" userId="319a4f4791f24b01" providerId="LiveId" clId="{37174C5E-E023-4F79-854D-12E331482588}" dt="2020-04-02T13:38:35.945" v="1664" actId="14100"/>
          <ac:grpSpMkLst>
            <pc:docMk/>
            <pc:sldMk cId="3252341251" sldId="746"/>
            <ac:grpSpMk id="73" creationId="{E5A11BBD-769F-4D64-8E8E-7C27C2959D81}"/>
          </ac:grpSpMkLst>
        </pc:grpChg>
        <pc:grpChg chg="del mod">
          <ac:chgData name="farouk abu hassanain" userId="319a4f4791f24b01" providerId="LiveId" clId="{37174C5E-E023-4F79-854D-12E331482588}" dt="2020-04-02T13:38:29.392" v="1662" actId="478"/>
          <ac:grpSpMkLst>
            <pc:docMk/>
            <pc:sldMk cId="3252341251" sldId="746"/>
            <ac:grpSpMk id="78" creationId="{5EE69A75-71F5-45C5-A88B-A1B35D71AE1F}"/>
          </ac:grpSpMkLst>
        </pc:grpChg>
      </pc:sldChg>
      <pc:sldChg chg="add del">
        <pc:chgData name="farouk abu hassanain" userId="319a4f4791f24b01" providerId="LiveId" clId="{37174C5E-E023-4F79-854D-12E331482588}" dt="2020-04-02T13:33:45.061" v="1604"/>
        <pc:sldMkLst>
          <pc:docMk/>
          <pc:sldMk cId="3939870599" sldId="746"/>
        </pc:sldMkLst>
      </pc:sldChg>
      <pc:sldChg chg="addSp delSp modSp add modAnim">
        <pc:chgData name="farouk abu hassanain" userId="319a4f4791f24b01" providerId="LiveId" clId="{37174C5E-E023-4F79-854D-12E331482588}" dt="2020-04-02T14:18:20.896" v="1945"/>
        <pc:sldMkLst>
          <pc:docMk/>
          <pc:sldMk cId="3652534006" sldId="747"/>
        </pc:sldMkLst>
        <pc:spChg chg="del mod">
          <ac:chgData name="farouk abu hassanain" userId="319a4f4791f24b01" providerId="LiveId" clId="{37174C5E-E023-4F79-854D-12E331482588}" dt="2020-04-02T14:03:42.847" v="1757" actId="478"/>
          <ac:spMkLst>
            <pc:docMk/>
            <pc:sldMk cId="3652534006" sldId="747"/>
            <ac:spMk id="3" creationId="{11E0FF29-0733-4F4B-9586-9DDC43253DAC}"/>
          </ac:spMkLst>
        </pc:spChg>
        <pc:spChg chg="add del mod">
          <ac:chgData name="farouk abu hassanain" userId="319a4f4791f24b01" providerId="LiveId" clId="{37174C5E-E023-4F79-854D-12E331482588}" dt="2020-04-02T14:03:10.143" v="1729" actId="478"/>
          <ac:spMkLst>
            <pc:docMk/>
            <pc:sldMk cId="3652534006" sldId="747"/>
            <ac:spMk id="6" creationId="{B5C9C282-4BDD-4C81-8C0B-1DC0B6BACBB5}"/>
          </ac:spMkLst>
        </pc:spChg>
        <pc:spChg chg="add del mod">
          <ac:chgData name="farouk abu hassanain" userId="319a4f4791f24b01" providerId="LiveId" clId="{37174C5E-E023-4F79-854D-12E331482588}" dt="2020-04-02T14:03:42.847" v="1757" actId="478"/>
          <ac:spMkLst>
            <pc:docMk/>
            <pc:sldMk cId="3652534006" sldId="747"/>
            <ac:spMk id="9" creationId="{AB79F097-F804-4009-88D6-41DC76184BDD}"/>
          </ac:spMkLst>
        </pc:spChg>
        <pc:spChg chg="add del mod">
          <ac:chgData name="farouk abu hassanain" userId="319a4f4791f24b01" providerId="LiveId" clId="{37174C5E-E023-4F79-854D-12E331482588}" dt="2020-04-02T14:15:59.131" v="1914" actId="478"/>
          <ac:spMkLst>
            <pc:docMk/>
            <pc:sldMk cId="3652534006" sldId="747"/>
            <ac:spMk id="14" creationId="{AAC51528-EE01-42FC-8B16-9537D975FCCF}"/>
          </ac:spMkLst>
        </pc:spChg>
        <pc:spChg chg="mod">
          <ac:chgData name="farouk abu hassanain" userId="319a4f4791f24b01" providerId="LiveId" clId="{37174C5E-E023-4F79-854D-12E331482588}" dt="2020-04-02T13:39:47.936" v="1673" actId="20577"/>
          <ac:spMkLst>
            <pc:docMk/>
            <pc:sldMk cId="3652534006" sldId="747"/>
            <ac:spMk id="72" creationId="{48C3A96C-B31D-4E14-8B23-E43DBA81A922}"/>
          </ac:spMkLst>
        </pc:spChg>
        <pc:spChg chg="mod">
          <ac:chgData name="farouk abu hassanain" userId="319a4f4791f24b01" providerId="LiveId" clId="{37174C5E-E023-4F79-854D-12E331482588}" dt="2020-04-02T13:45:13.542" v="1705" actId="14100"/>
          <ac:spMkLst>
            <pc:docMk/>
            <pc:sldMk cId="3652534006" sldId="747"/>
            <ac:spMk id="79" creationId="{1F041C38-D2CF-46A1-ABC6-F1A1533F4DB3}"/>
          </ac:spMkLst>
        </pc:spChg>
        <pc:spChg chg="mod">
          <ac:chgData name="farouk abu hassanain" userId="319a4f4791f24b01" providerId="LiveId" clId="{37174C5E-E023-4F79-854D-12E331482588}" dt="2020-04-02T13:45:27.698" v="1707" actId="14100"/>
          <ac:spMkLst>
            <pc:docMk/>
            <pc:sldMk cId="3652534006" sldId="747"/>
            <ac:spMk id="80" creationId="{36299490-8863-4074-A948-274D4A1CE41F}"/>
          </ac:spMkLst>
        </pc:spChg>
        <pc:spChg chg="mod">
          <ac:chgData name="farouk abu hassanain" userId="319a4f4791f24b01" providerId="LiveId" clId="{37174C5E-E023-4F79-854D-12E331482588}" dt="2020-04-02T13:45:18.870" v="1706" actId="14100"/>
          <ac:spMkLst>
            <pc:docMk/>
            <pc:sldMk cId="3652534006" sldId="747"/>
            <ac:spMk id="81" creationId="{63E9E2A8-8360-49B7-9762-4CCC150AD91E}"/>
          </ac:spMkLst>
        </pc:spChg>
        <pc:spChg chg="mod ord">
          <ac:chgData name="farouk abu hassanain" userId="319a4f4791f24b01" providerId="LiveId" clId="{37174C5E-E023-4F79-854D-12E331482588}" dt="2020-04-02T13:44:52.881" v="1693" actId="171"/>
          <ac:spMkLst>
            <pc:docMk/>
            <pc:sldMk cId="3652534006" sldId="747"/>
            <ac:spMk id="82" creationId="{ECA2BCC1-042E-4BD6-BAAA-EE030232299E}"/>
          </ac:spMkLst>
        </pc:spChg>
        <pc:spChg chg="del">
          <ac:chgData name="farouk abu hassanain" userId="319a4f4791f24b01" providerId="LiveId" clId="{37174C5E-E023-4F79-854D-12E331482588}" dt="2020-04-02T13:44:04.122" v="1677" actId="478"/>
          <ac:spMkLst>
            <pc:docMk/>
            <pc:sldMk cId="3652534006" sldId="747"/>
            <ac:spMk id="84" creationId="{B24B97F0-450B-4E76-9D6A-558FD4FEBC03}"/>
          </ac:spMkLst>
        </pc:spChg>
        <pc:spChg chg="del mod">
          <ac:chgData name="farouk abu hassanain" userId="319a4f4791f24b01" providerId="LiveId" clId="{37174C5E-E023-4F79-854D-12E331482588}" dt="2020-04-02T13:44:07.931" v="1678" actId="478"/>
          <ac:spMkLst>
            <pc:docMk/>
            <pc:sldMk cId="3652534006" sldId="747"/>
            <ac:spMk id="85" creationId="{5DB0F073-1F6C-412C-9938-1D6250F1D820}"/>
          </ac:spMkLst>
        </pc:spChg>
        <pc:spChg chg="mod">
          <ac:chgData name="farouk abu hassanain" userId="319a4f4791f24b01" providerId="LiveId" clId="{37174C5E-E023-4F79-854D-12E331482588}" dt="2020-04-02T14:13:24.908" v="1822" actId="207"/>
          <ac:spMkLst>
            <pc:docMk/>
            <pc:sldMk cId="3652534006" sldId="747"/>
            <ac:spMk id="122" creationId="{71021B9C-1EA8-4FAC-9CA7-49533B6BF4D5}"/>
          </ac:spMkLst>
        </pc:spChg>
        <pc:spChg chg="mod">
          <ac:chgData name="farouk abu hassanain" userId="319a4f4791f24b01" providerId="LiveId" clId="{37174C5E-E023-4F79-854D-12E331482588}" dt="2020-04-02T14:13:11.536" v="1820" actId="404"/>
          <ac:spMkLst>
            <pc:docMk/>
            <pc:sldMk cId="3652534006" sldId="747"/>
            <ac:spMk id="123" creationId="{8241171D-E9EB-4437-BE9F-A8A297445528}"/>
          </ac:spMkLst>
        </pc:spChg>
        <pc:spChg chg="mod">
          <ac:chgData name="farouk abu hassanain" userId="319a4f4791f24b01" providerId="LiveId" clId="{37174C5E-E023-4F79-854D-12E331482588}" dt="2020-04-02T14:13:32.633" v="1823" actId="207"/>
          <ac:spMkLst>
            <pc:docMk/>
            <pc:sldMk cId="3652534006" sldId="747"/>
            <ac:spMk id="125" creationId="{E88EBCEE-ECCA-4036-9B21-DAB557E5D021}"/>
          </ac:spMkLst>
        </pc:spChg>
        <pc:spChg chg="mod">
          <ac:chgData name="farouk abu hassanain" userId="319a4f4791f24b01" providerId="LiveId" clId="{37174C5E-E023-4F79-854D-12E331482588}" dt="2020-04-02T14:13:11.536" v="1820" actId="404"/>
          <ac:spMkLst>
            <pc:docMk/>
            <pc:sldMk cId="3652534006" sldId="747"/>
            <ac:spMk id="126" creationId="{403CDB12-3FF4-493A-862D-832567701BBB}"/>
          </ac:spMkLst>
        </pc:spChg>
        <pc:spChg chg="mod">
          <ac:chgData name="farouk abu hassanain" userId="319a4f4791f24b01" providerId="LiveId" clId="{37174C5E-E023-4F79-854D-12E331482588}" dt="2020-04-02T14:13:36.607" v="1824" actId="207"/>
          <ac:spMkLst>
            <pc:docMk/>
            <pc:sldMk cId="3652534006" sldId="747"/>
            <ac:spMk id="128" creationId="{58DF7491-A951-4B53-9F1F-FCD92B4A7DAE}"/>
          </ac:spMkLst>
        </pc:spChg>
        <pc:spChg chg="mod">
          <ac:chgData name="farouk abu hassanain" userId="319a4f4791f24b01" providerId="LiveId" clId="{37174C5E-E023-4F79-854D-12E331482588}" dt="2020-04-02T14:13:11.536" v="1820" actId="404"/>
          <ac:spMkLst>
            <pc:docMk/>
            <pc:sldMk cId="3652534006" sldId="747"/>
            <ac:spMk id="129" creationId="{7BB5D7D5-7C88-420E-B4B7-07DFC51F6195}"/>
          </ac:spMkLst>
        </pc:spChg>
        <pc:spChg chg="mod">
          <ac:chgData name="farouk abu hassanain" userId="319a4f4791f24b01" providerId="LiveId" clId="{37174C5E-E023-4F79-854D-12E331482588}" dt="2020-04-02T14:09:43.950" v="1791" actId="14100"/>
          <ac:spMkLst>
            <pc:docMk/>
            <pc:sldMk cId="3652534006" sldId="747"/>
            <ac:spMk id="131" creationId="{0AF5C4A0-DC2D-46DF-A824-494A02E52735}"/>
          </ac:spMkLst>
        </pc:spChg>
        <pc:spChg chg="mod">
          <ac:chgData name="farouk abu hassanain" userId="319a4f4791f24b01" providerId="LiveId" clId="{37174C5E-E023-4F79-854D-12E331482588}" dt="2020-04-02T14:05:53.468" v="1769" actId="6549"/>
          <ac:spMkLst>
            <pc:docMk/>
            <pc:sldMk cId="3652534006" sldId="747"/>
            <ac:spMk id="134" creationId="{4BF7A20B-3293-4C80-9839-7DE7B553B1EB}"/>
          </ac:spMkLst>
        </pc:spChg>
        <pc:spChg chg="del">
          <ac:chgData name="farouk abu hassanain" userId="319a4f4791f24b01" providerId="LiveId" clId="{37174C5E-E023-4F79-854D-12E331482588}" dt="2020-04-02T14:06:13.271" v="1773" actId="478"/>
          <ac:spMkLst>
            <pc:docMk/>
            <pc:sldMk cId="3652534006" sldId="747"/>
            <ac:spMk id="136" creationId="{2D739EB3-A1A3-48FF-886B-B3BB67CF8C8C}"/>
          </ac:spMkLst>
        </pc:spChg>
        <pc:spChg chg="del">
          <ac:chgData name="farouk abu hassanain" userId="319a4f4791f24b01" providerId="LiveId" clId="{37174C5E-E023-4F79-854D-12E331482588}" dt="2020-04-02T14:06:08.184" v="1772" actId="478"/>
          <ac:spMkLst>
            <pc:docMk/>
            <pc:sldMk cId="3652534006" sldId="747"/>
            <ac:spMk id="139" creationId="{D2D5B2E8-8F22-491A-B78C-FD35589DB2AD}"/>
          </ac:spMkLst>
        </pc:spChg>
        <pc:spChg chg="del mod">
          <ac:chgData name="farouk abu hassanain" userId="319a4f4791f24b01" providerId="LiveId" clId="{37174C5E-E023-4F79-854D-12E331482588}" dt="2020-04-02T14:06:29.159" v="1776" actId="478"/>
          <ac:spMkLst>
            <pc:docMk/>
            <pc:sldMk cId="3652534006" sldId="747"/>
            <ac:spMk id="140" creationId="{240407FB-E62E-4537-847A-62829576C070}"/>
          </ac:spMkLst>
        </pc:spChg>
        <pc:spChg chg="del">
          <ac:chgData name="farouk abu hassanain" userId="319a4f4791f24b01" providerId="LiveId" clId="{37174C5E-E023-4F79-854D-12E331482588}" dt="2020-04-02T14:06:25.595" v="1775" actId="478"/>
          <ac:spMkLst>
            <pc:docMk/>
            <pc:sldMk cId="3652534006" sldId="747"/>
            <ac:spMk id="141" creationId="{2FDD5547-0D2E-414A-ABDA-04C682300467}"/>
          </ac:spMkLst>
        </pc:spChg>
        <pc:spChg chg="del">
          <ac:chgData name="farouk abu hassanain" userId="319a4f4791f24b01" providerId="LiveId" clId="{37174C5E-E023-4F79-854D-12E331482588}" dt="2020-04-02T14:06:16.843" v="1774" actId="478"/>
          <ac:spMkLst>
            <pc:docMk/>
            <pc:sldMk cId="3652534006" sldId="747"/>
            <ac:spMk id="142" creationId="{526D506F-F4AA-48FB-98E3-834480AE80A5}"/>
          </ac:spMkLst>
        </pc:spChg>
        <pc:spChg chg="del">
          <ac:chgData name="farouk abu hassanain" userId="319a4f4791f24b01" providerId="LiveId" clId="{37174C5E-E023-4F79-854D-12E331482588}" dt="2020-04-02T14:06:00.673" v="1770" actId="478"/>
          <ac:spMkLst>
            <pc:docMk/>
            <pc:sldMk cId="3652534006" sldId="747"/>
            <ac:spMk id="146" creationId="{4C140983-7CF7-4705-A63F-39498B34F15B}"/>
          </ac:spMkLst>
        </pc:spChg>
        <pc:spChg chg="del">
          <ac:chgData name="farouk abu hassanain" userId="319a4f4791f24b01" providerId="LiveId" clId="{37174C5E-E023-4F79-854D-12E331482588}" dt="2020-04-02T14:06:04.837" v="1771" actId="478"/>
          <ac:spMkLst>
            <pc:docMk/>
            <pc:sldMk cId="3652534006" sldId="747"/>
            <ac:spMk id="147" creationId="{CF9E04C6-9A86-4CFC-A470-19AE84DF9CD4}"/>
          </ac:spMkLst>
        </pc:spChg>
        <pc:spChg chg="mod">
          <ac:chgData name="farouk abu hassanain" userId="319a4f4791f24b01" providerId="LiveId" clId="{37174C5E-E023-4F79-854D-12E331482588}" dt="2020-04-02T14:14:20.642" v="1907" actId="20577"/>
          <ac:spMkLst>
            <pc:docMk/>
            <pc:sldMk cId="3652534006" sldId="747"/>
            <ac:spMk id="150" creationId="{C92033EE-6B9D-4E13-937C-172CEACE8E2D}"/>
          </ac:spMkLst>
        </pc:spChg>
        <pc:spChg chg="mod">
          <ac:chgData name="farouk abu hassanain" userId="319a4f4791f24b01" providerId="LiveId" clId="{37174C5E-E023-4F79-854D-12E331482588}" dt="2020-04-02T14:13:44.638" v="1827" actId="948"/>
          <ac:spMkLst>
            <pc:docMk/>
            <pc:sldMk cId="3652534006" sldId="747"/>
            <ac:spMk id="152" creationId="{15F70EAA-2F42-4F99-8FB5-7C8B36F07FED}"/>
          </ac:spMkLst>
        </pc:spChg>
        <pc:spChg chg="mod">
          <ac:chgData name="farouk abu hassanain" userId="319a4f4791f24b01" providerId="LiveId" clId="{37174C5E-E023-4F79-854D-12E331482588}" dt="2020-04-02T14:14:12.372" v="1884" actId="20577"/>
          <ac:spMkLst>
            <pc:docMk/>
            <pc:sldMk cId="3652534006" sldId="747"/>
            <ac:spMk id="153" creationId="{5AC087F8-586A-49C9-91D3-99ED309EC4EA}"/>
          </ac:spMkLst>
        </pc:spChg>
        <pc:spChg chg="mod">
          <ac:chgData name="farouk abu hassanain" userId="319a4f4791f24b01" providerId="LiveId" clId="{37174C5E-E023-4F79-854D-12E331482588}" dt="2020-04-02T14:13:49.622" v="1830" actId="948"/>
          <ac:spMkLst>
            <pc:docMk/>
            <pc:sldMk cId="3652534006" sldId="747"/>
            <ac:spMk id="155" creationId="{94097E19-0EB5-41BC-9A3E-11CD71D8E03A}"/>
          </ac:spMkLst>
        </pc:spChg>
        <pc:spChg chg="mod">
          <ac:chgData name="farouk abu hassanain" userId="319a4f4791f24b01" providerId="LiveId" clId="{37174C5E-E023-4F79-854D-12E331482588}" dt="2020-04-02T14:15:34.917" v="1913" actId="1076"/>
          <ac:spMkLst>
            <pc:docMk/>
            <pc:sldMk cId="3652534006" sldId="747"/>
            <ac:spMk id="156" creationId="{3F5D6528-3F93-471C-B82A-3B2EF961FD56}"/>
          </ac:spMkLst>
        </pc:spChg>
        <pc:grpChg chg="mod">
          <ac:chgData name="farouk abu hassanain" userId="319a4f4791f24b01" providerId="LiveId" clId="{37174C5E-E023-4F79-854D-12E331482588}" dt="2020-04-02T14:16:54.716" v="1931" actId="1076"/>
          <ac:grpSpMkLst>
            <pc:docMk/>
            <pc:sldMk cId="3652534006" sldId="747"/>
            <ac:grpSpMk id="4" creationId="{D691E185-F686-49FD-9636-D4D0853A5887}"/>
          </ac:grpSpMkLst>
        </pc:grpChg>
        <pc:grpChg chg="mod">
          <ac:chgData name="farouk abu hassanain" userId="319a4f4791f24b01" providerId="LiveId" clId="{37174C5E-E023-4F79-854D-12E331482588}" dt="2020-04-02T14:02:11.261" v="1716" actId="1076"/>
          <ac:grpSpMkLst>
            <pc:docMk/>
            <pc:sldMk cId="3652534006" sldId="747"/>
            <ac:grpSpMk id="10" creationId="{9F91693C-9D60-495C-9F71-BA86DFC17EB4}"/>
          </ac:grpSpMkLst>
        </pc:grpChg>
        <pc:grpChg chg="mod">
          <ac:chgData name="farouk abu hassanain" userId="319a4f4791f24b01" providerId="LiveId" clId="{37174C5E-E023-4F79-854D-12E331482588}" dt="2020-04-02T14:02:11.261" v="1716" actId="1076"/>
          <ac:grpSpMkLst>
            <pc:docMk/>
            <pc:sldMk cId="3652534006" sldId="747"/>
            <ac:grpSpMk id="52" creationId="{F848DC6F-FF80-40EE-8D86-D9A1ACCC4E02}"/>
          </ac:grpSpMkLst>
        </pc:grpChg>
        <pc:grpChg chg="mod">
          <ac:chgData name="farouk abu hassanain" userId="319a4f4791f24b01" providerId="LiveId" clId="{37174C5E-E023-4F79-854D-12E331482588}" dt="2020-04-02T14:02:11.261" v="1716" actId="1076"/>
          <ac:grpSpMkLst>
            <pc:docMk/>
            <pc:sldMk cId="3652534006" sldId="747"/>
            <ac:grpSpMk id="53" creationId="{059337F0-6F24-48F5-9282-C0A1A23E4D21}"/>
          </ac:grpSpMkLst>
        </pc:grpChg>
        <pc:grpChg chg="mod">
          <ac:chgData name="farouk abu hassanain" userId="319a4f4791f24b01" providerId="LiveId" clId="{37174C5E-E023-4F79-854D-12E331482588}" dt="2020-04-02T14:02:11.261" v="1716" actId="1076"/>
          <ac:grpSpMkLst>
            <pc:docMk/>
            <pc:sldMk cId="3652534006" sldId="747"/>
            <ac:grpSpMk id="54" creationId="{E6421820-C475-4A01-99BC-3E2C9832645F}"/>
          </ac:grpSpMkLst>
        </pc:grpChg>
        <pc:grpChg chg="mod">
          <ac:chgData name="farouk abu hassanain" userId="319a4f4791f24b01" providerId="LiveId" clId="{37174C5E-E023-4F79-854D-12E331482588}" dt="2020-04-02T14:02:11.261" v="1716" actId="1076"/>
          <ac:grpSpMkLst>
            <pc:docMk/>
            <pc:sldMk cId="3652534006" sldId="747"/>
            <ac:grpSpMk id="55" creationId="{48559776-291D-4A07-84FA-E76BCE84762F}"/>
          </ac:grpSpMkLst>
        </pc:grpChg>
        <pc:grpChg chg="mod">
          <ac:chgData name="farouk abu hassanain" userId="319a4f4791f24b01" providerId="LiveId" clId="{37174C5E-E023-4F79-854D-12E331482588}" dt="2020-04-02T14:02:11.261" v="1716" actId="1076"/>
          <ac:grpSpMkLst>
            <pc:docMk/>
            <pc:sldMk cId="3652534006" sldId="747"/>
            <ac:grpSpMk id="56" creationId="{BF81C8C0-8D6A-4BA7-BB63-07B31C48678B}"/>
          </ac:grpSpMkLst>
        </pc:grpChg>
        <pc:grpChg chg="mod">
          <ac:chgData name="farouk abu hassanain" userId="319a4f4791f24b01" providerId="LiveId" clId="{37174C5E-E023-4F79-854D-12E331482588}" dt="2020-04-02T14:02:11.261" v="1716" actId="1076"/>
          <ac:grpSpMkLst>
            <pc:docMk/>
            <pc:sldMk cId="3652534006" sldId="747"/>
            <ac:grpSpMk id="57" creationId="{B24B1C3E-0662-4EEB-BEB0-AA86D1705AF8}"/>
          </ac:grpSpMkLst>
        </pc:grpChg>
        <pc:grpChg chg="del">
          <ac:chgData name="farouk abu hassanain" userId="319a4f4791f24b01" providerId="LiveId" clId="{37174C5E-E023-4F79-854D-12E331482588}" dt="2020-04-02T13:44:30.398" v="1683" actId="478"/>
          <ac:grpSpMkLst>
            <pc:docMk/>
            <pc:sldMk cId="3652534006" sldId="747"/>
            <ac:grpSpMk id="73" creationId="{E5A11BBD-769F-4D64-8E8E-7C27C2959D81}"/>
          </ac:grpSpMkLst>
        </pc:grpChg>
        <pc:grpChg chg="add del mod ord">
          <ac:chgData name="farouk abu hassanain" userId="319a4f4791f24b01" providerId="LiveId" clId="{37174C5E-E023-4F79-854D-12E331482588}" dt="2020-04-02T14:09:17.835" v="1779" actId="478"/>
          <ac:grpSpMkLst>
            <pc:docMk/>
            <pc:sldMk cId="3652534006" sldId="747"/>
            <ac:grpSpMk id="78" creationId="{2F124972-5729-4052-8A2C-AAD13EA5E9E6}"/>
          </ac:grpSpMkLst>
        </pc:grpChg>
        <pc:grpChg chg="del mod">
          <ac:chgData name="farouk abu hassanain" userId="319a4f4791f24b01" providerId="LiveId" clId="{37174C5E-E023-4F79-854D-12E331482588}" dt="2020-04-02T13:44:04.122" v="1677" actId="478"/>
          <ac:grpSpMkLst>
            <pc:docMk/>
            <pc:sldMk cId="3652534006" sldId="747"/>
            <ac:grpSpMk id="83" creationId="{5E561915-6A7E-40C1-8F99-765190B2AA30}"/>
          </ac:grpSpMkLst>
        </pc:grpChg>
        <pc:grpChg chg="add mod">
          <ac:chgData name="farouk abu hassanain" userId="319a4f4791f24b01" providerId="LiveId" clId="{37174C5E-E023-4F79-854D-12E331482588}" dt="2020-04-02T14:17:28.726" v="1939" actId="1076"/>
          <ac:grpSpMkLst>
            <pc:docMk/>
            <pc:sldMk cId="3652534006" sldId="747"/>
            <ac:grpSpMk id="121" creationId="{2C79ACA9-5CE7-4E33-B3B4-3B0F4C6374A7}"/>
          </ac:grpSpMkLst>
        </pc:grpChg>
        <pc:grpChg chg="add mod ord">
          <ac:chgData name="farouk abu hassanain" userId="319a4f4791f24b01" providerId="LiveId" clId="{37174C5E-E023-4F79-854D-12E331482588}" dt="2020-04-02T14:17:09.230" v="1935" actId="1076"/>
          <ac:grpSpMkLst>
            <pc:docMk/>
            <pc:sldMk cId="3652534006" sldId="747"/>
            <ac:grpSpMk id="124" creationId="{11C492E7-50D4-42A2-9B23-E67CF1D8D1C3}"/>
          </ac:grpSpMkLst>
        </pc:grpChg>
        <pc:grpChg chg="add mod">
          <ac:chgData name="farouk abu hassanain" userId="319a4f4791f24b01" providerId="LiveId" clId="{37174C5E-E023-4F79-854D-12E331482588}" dt="2020-04-02T14:17:12.946" v="1936" actId="1076"/>
          <ac:grpSpMkLst>
            <pc:docMk/>
            <pc:sldMk cId="3652534006" sldId="747"/>
            <ac:grpSpMk id="127" creationId="{A58AD721-22D0-439E-96A1-141CC704FE24}"/>
          </ac:grpSpMkLst>
        </pc:grpChg>
        <pc:grpChg chg="add mod ord">
          <ac:chgData name="farouk abu hassanain" userId="319a4f4791f24b01" providerId="LiveId" clId="{37174C5E-E023-4F79-854D-12E331482588}" dt="2020-04-02T14:09:34.817" v="1790" actId="1076"/>
          <ac:grpSpMkLst>
            <pc:docMk/>
            <pc:sldMk cId="3652534006" sldId="747"/>
            <ac:grpSpMk id="130" creationId="{F3EFD8AB-6D26-426D-B2F1-6C3A610B2411}"/>
          </ac:grpSpMkLst>
        </pc:grpChg>
        <pc:grpChg chg="del mod">
          <ac:chgData name="farouk abu hassanain" userId="319a4f4791f24b01" providerId="LiveId" clId="{37174C5E-E023-4F79-854D-12E331482588}" dt="2020-04-02T14:06:25.595" v="1775" actId="478"/>
          <ac:grpSpMkLst>
            <pc:docMk/>
            <pc:sldMk cId="3652534006" sldId="747"/>
            <ac:grpSpMk id="135" creationId="{D5803AF2-E742-424C-9517-30FF8C448229}"/>
          </ac:grpSpMkLst>
        </pc:grpChg>
        <pc:grpChg chg="add mod">
          <ac:chgData name="farouk abu hassanain" userId="319a4f4791f24b01" providerId="LiveId" clId="{37174C5E-E023-4F79-854D-12E331482588}" dt="2020-04-02T14:17:16.021" v="1937" actId="1076"/>
          <ac:grpSpMkLst>
            <pc:docMk/>
            <pc:sldMk cId="3652534006" sldId="747"/>
            <ac:grpSpMk id="148" creationId="{F95C7748-1283-4038-98BD-DFE122A1424C}"/>
          </ac:grpSpMkLst>
        </pc:grpChg>
        <pc:grpChg chg="add mod">
          <ac:chgData name="farouk abu hassanain" userId="319a4f4791f24b01" providerId="LiveId" clId="{37174C5E-E023-4F79-854D-12E331482588}" dt="2020-04-02T14:16:33.873" v="1924" actId="1076"/>
          <ac:grpSpMkLst>
            <pc:docMk/>
            <pc:sldMk cId="3652534006" sldId="747"/>
            <ac:grpSpMk id="151" creationId="{8D9ADEB8-DE7E-445C-A33B-52C7A0D4F59D}"/>
          </ac:grpSpMkLst>
        </pc:grpChg>
        <pc:grpChg chg="add mod">
          <ac:chgData name="farouk abu hassanain" userId="319a4f4791f24b01" providerId="LiveId" clId="{37174C5E-E023-4F79-854D-12E331482588}" dt="2020-04-02T14:17:22.662" v="1938" actId="1076"/>
          <ac:grpSpMkLst>
            <pc:docMk/>
            <pc:sldMk cId="3652534006" sldId="747"/>
            <ac:grpSpMk id="154" creationId="{E3585AFA-493F-40BC-A6B6-27881519A0C2}"/>
          </ac:grpSpMkLst>
        </pc:grp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4271752382" sldId="747"/>
        </pc:sldMkLst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3075662989" sldId="748"/>
        </pc:sldMkLst>
      </pc:sldChg>
      <pc:sldChg chg="addSp delSp modSp add modAnim">
        <pc:chgData name="farouk abu hassanain" userId="319a4f4791f24b01" providerId="LiveId" clId="{37174C5E-E023-4F79-854D-12E331482588}" dt="2020-04-02T14:24:59.994" v="2068" actId="20577"/>
        <pc:sldMkLst>
          <pc:docMk/>
          <pc:sldMk cId="3518802210" sldId="748"/>
        </pc:sldMkLst>
        <pc:spChg chg="add del mod">
          <ac:chgData name="farouk abu hassanain" userId="319a4f4791f24b01" providerId="LiveId" clId="{37174C5E-E023-4F79-854D-12E331482588}" dt="2020-04-02T14:24:27.245" v="2060" actId="478"/>
          <ac:spMkLst>
            <pc:docMk/>
            <pc:sldMk cId="3518802210" sldId="748"/>
            <ac:spMk id="3" creationId="{4C217101-B34A-4BA3-BB0E-1942876EB81B}"/>
          </ac:spMkLst>
        </pc:spChg>
        <pc:spChg chg="mod">
          <ac:chgData name="farouk abu hassanain" userId="319a4f4791f24b01" providerId="LiveId" clId="{37174C5E-E023-4F79-854D-12E331482588}" dt="2020-04-02T14:24:59.994" v="2068" actId="20577"/>
          <ac:spMkLst>
            <pc:docMk/>
            <pc:sldMk cId="3518802210" sldId="748"/>
            <ac:spMk id="72" creationId="{48C3A96C-B31D-4E14-8B23-E43DBA81A922}"/>
          </ac:spMkLst>
        </pc:spChg>
        <pc:spChg chg="mod">
          <ac:chgData name="farouk abu hassanain" userId="319a4f4791f24b01" providerId="LiveId" clId="{37174C5E-E023-4F79-854D-12E331482588}" dt="2020-04-02T14:22:09.563" v="2035" actId="948"/>
          <ac:spMkLst>
            <pc:docMk/>
            <pc:sldMk cId="3518802210" sldId="748"/>
            <ac:spMk id="125" creationId="{E88EBCEE-ECCA-4036-9B21-DAB557E5D021}"/>
          </ac:spMkLst>
        </pc:spChg>
        <pc:spChg chg="mod">
          <ac:chgData name="farouk abu hassanain" userId="319a4f4791f24b01" providerId="LiveId" clId="{37174C5E-E023-4F79-854D-12E331482588}" dt="2020-04-02T14:23:53.656" v="2056" actId="782"/>
          <ac:spMkLst>
            <pc:docMk/>
            <pc:sldMk cId="3518802210" sldId="748"/>
            <ac:spMk id="126" creationId="{403CDB12-3FF4-493A-862D-832567701BBB}"/>
          </ac:spMkLst>
        </pc:spChg>
        <pc:spChg chg="mod">
          <ac:chgData name="farouk abu hassanain" userId="319a4f4791f24b01" providerId="LiveId" clId="{37174C5E-E023-4F79-854D-12E331482588}" dt="2020-04-02T14:20:17.945" v="1971" actId="14100"/>
          <ac:spMkLst>
            <pc:docMk/>
            <pc:sldMk cId="3518802210" sldId="748"/>
            <ac:spMk id="136" creationId="{81035449-073E-448E-B804-D1F7F2A73AC8}"/>
          </ac:spMkLst>
        </pc:spChg>
        <pc:spChg chg="mod">
          <ac:chgData name="farouk abu hassanain" userId="319a4f4791f24b01" providerId="LiveId" clId="{37174C5E-E023-4F79-854D-12E331482588}" dt="2020-04-02T14:19:29.998" v="1951" actId="1076"/>
          <ac:spMkLst>
            <pc:docMk/>
            <pc:sldMk cId="3518802210" sldId="748"/>
            <ac:spMk id="141" creationId="{CBD012EB-C308-4E75-812C-249C3DC5F4B3}"/>
          </ac:spMkLst>
        </pc:spChg>
        <pc:spChg chg="del">
          <ac:chgData name="farouk abu hassanain" userId="319a4f4791f24b01" providerId="LiveId" clId="{37174C5E-E023-4F79-854D-12E331482588}" dt="2020-04-02T14:19:12.085" v="1948" actId="478"/>
          <ac:spMkLst>
            <pc:docMk/>
            <pc:sldMk cId="3518802210" sldId="748"/>
            <ac:spMk id="146" creationId="{07D6DCC0-E9D2-4E0F-987F-0091AB9856F8}"/>
          </ac:spMkLst>
        </pc:spChg>
        <pc:spChg chg="del mod">
          <ac:chgData name="farouk abu hassanain" userId="319a4f4791f24b01" providerId="LiveId" clId="{37174C5E-E023-4F79-854D-12E331482588}" dt="2020-04-02T14:19:17.238" v="1949" actId="478"/>
          <ac:spMkLst>
            <pc:docMk/>
            <pc:sldMk cId="3518802210" sldId="748"/>
            <ac:spMk id="147" creationId="{8782DA0F-AF88-4664-B719-EDD2099BA5C2}"/>
          </ac:spMkLst>
        </pc:spChg>
        <pc:spChg chg="del">
          <ac:chgData name="farouk abu hassanain" userId="319a4f4791f24b01" providerId="LiveId" clId="{37174C5E-E023-4F79-854D-12E331482588}" dt="2020-04-02T14:19:12.085" v="1948" actId="478"/>
          <ac:spMkLst>
            <pc:docMk/>
            <pc:sldMk cId="3518802210" sldId="748"/>
            <ac:spMk id="157" creationId="{7580FE8E-639D-4085-AD9A-C0BAAE275CB8}"/>
          </ac:spMkLst>
        </pc:spChg>
        <pc:spChg chg="del">
          <ac:chgData name="farouk abu hassanain" userId="319a4f4791f24b01" providerId="LiveId" clId="{37174C5E-E023-4F79-854D-12E331482588}" dt="2020-04-02T14:18:43.304" v="1947" actId="478"/>
          <ac:spMkLst>
            <pc:docMk/>
            <pc:sldMk cId="3518802210" sldId="748"/>
            <ac:spMk id="158" creationId="{EB5B840F-E4E1-4B30-9D2B-FEF8A7E28CD9}"/>
          </ac:spMkLst>
        </pc:spChg>
        <pc:spChg chg="del">
          <ac:chgData name="farouk abu hassanain" userId="319a4f4791f24b01" providerId="LiveId" clId="{37174C5E-E023-4F79-854D-12E331482588}" dt="2020-04-02T14:19:12.085" v="1948" actId="478"/>
          <ac:spMkLst>
            <pc:docMk/>
            <pc:sldMk cId="3518802210" sldId="748"/>
            <ac:spMk id="159" creationId="{567EC63C-FE36-41E1-941B-9B86A5AF5D70}"/>
          </ac:spMkLst>
        </pc:spChg>
        <pc:spChg chg="mod">
          <ac:chgData name="farouk abu hassanain" userId="319a4f4791f24b01" providerId="LiveId" clId="{37174C5E-E023-4F79-854D-12E331482588}" dt="2020-04-02T14:23:56.972" v="2057" actId="782"/>
          <ac:spMkLst>
            <pc:docMk/>
            <pc:sldMk cId="3518802210" sldId="748"/>
            <ac:spMk id="162" creationId="{52CB703F-4DAF-46A8-89BD-3DB0EB5C3D83}"/>
          </ac:spMkLst>
        </pc:spChg>
        <pc:spChg chg="mod">
          <ac:chgData name="farouk abu hassanain" userId="319a4f4791f24b01" providerId="LiveId" clId="{37174C5E-E023-4F79-854D-12E331482588}" dt="2020-04-02T14:24:22.575" v="2059" actId="404"/>
          <ac:spMkLst>
            <pc:docMk/>
            <pc:sldMk cId="3518802210" sldId="748"/>
            <ac:spMk id="165" creationId="{FE3C4954-FD3F-460B-8951-3C6C76F17EC9}"/>
          </ac:spMkLst>
        </pc:spChg>
        <pc:grpChg chg="del">
          <ac:chgData name="farouk abu hassanain" userId="319a4f4791f24b01" providerId="LiveId" clId="{37174C5E-E023-4F79-854D-12E331482588}" dt="2020-04-02T14:21:28.833" v="1986" actId="478"/>
          <ac:grpSpMkLst>
            <pc:docMk/>
            <pc:sldMk cId="3518802210" sldId="748"/>
            <ac:grpSpMk id="121" creationId="{2C79ACA9-5CE7-4E33-B3B4-3B0F4C6374A7}"/>
          </ac:grpSpMkLst>
        </pc:grpChg>
        <pc:grpChg chg="mod">
          <ac:chgData name="farouk abu hassanain" userId="319a4f4791f24b01" providerId="LiveId" clId="{37174C5E-E023-4F79-854D-12E331482588}" dt="2020-04-02T14:24:31.198" v="2061" actId="1076"/>
          <ac:grpSpMkLst>
            <pc:docMk/>
            <pc:sldMk cId="3518802210" sldId="748"/>
            <ac:grpSpMk id="124" creationId="{11C492E7-50D4-42A2-9B23-E67CF1D8D1C3}"/>
          </ac:grpSpMkLst>
        </pc:grpChg>
        <pc:grpChg chg="del">
          <ac:chgData name="farouk abu hassanain" userId="319a4f4791f24b01" providerId="LiveId" clId="{37174C5E-E023-4F79-854D-12E331482588}" dt="2020-04-02T14:21:30.243" v="1987" actId="478"/>
          <ac:grpSpMkLst>
            <pc:docMk/>
            <pc:sldMk cId="3518802210" sldId="748"/>
            <ac:grpSpMk id="127" creationId="{A58AD721-22D0-439E-96A1-141CC704FE24}"/>
          </ac:grpSpMkLst>
        </pc:grpChg>
        <pc:grpChg chg="del">
          <ac:chgData name="farouk abu hassanain" userId="319a4f4791f24b01" providerId="LiveId" clId="{37174C5E-E023-4F79-854D-12E331482588}" dt="2020-04-02T14:19:36.498" v="1953" actId="478"/>
          <ac:grpSpMkLst>
            <pc:docMk/>
            <pc:sldMk cId="3518802210" sldId="748"/>
            <ac:grpSpMk id="130" creationId="{F3EFD8AB-6D26-426D-B2F1-6C3A610B2411}"/>
          </ac:grpSpMkLst>
        </pc:grpChg>
        <pc:grpChg chg="add mod ord">
          <ac:chgData name="farouk abu hassanain" userId="319a4f4791f24b01" providerId="LiveId" clId="{37174C5E-E023-4F79-854D-12E331482588}" dt="2020-04-02T14:20:10.545" v="1969" actId="14100"/>
          <ac:grpSpMkLst>
            <pc:docMk/>
            <pc:sldMk cId="3518802210" sldId="748"/>
            <ac:grpSpMk id="135" creationId="{3864E3D9-9E44-4642-A253-8F9AF716B4C6}"/>
          </ac:grpSpMkLst>
        </pc:grpChg>
        <pc:grpChg chg="del mod">
          <ac:chgData name="farouk abu hassanain" userId="319a4f4791f24b01" providerId="LiveId" clId="{37174C5E-E023-4F79-854D-12E331482588}" dt="2020-04-02T14:19:12.085" v="1948" actId="478"/>
          <ac:grpSpMkLst>
            <pc:docMk/>
            <pc:sldMk cId="3518802210" sldId="748"/>
            <ac:grpSpMk id="142" creationId="{56BDB41E-FC29-4C24-B9EE-DD5753C84446}"/>
          </ac:grpSpMkLst>
        </pc:grpChg>
        <pc:grpChg chg="del">
          <ac:chgData name="farouk abu hassanain" userId="319a4f4791f24b01" providerId="LiveId" clId="{37174C5E-E023-4F79-854D-12E331482588}" dt="2020-04-02T14:21:15.545" v="1983" actId="478"/>
          <ac:grpSpMkLst>
            <pc:docMk/>
            <pc:sldMk cId="3518802210" sldId="748"/>
            <ac:grpSpMk id="148" creationId="{F95C7748-1283-4038-98BD-DFE122A1424C}"/>
          </ac:grpSpMkLst>
        </pc:grpChg>
        <pc:grpChg chg="del">
          <ac:chgData name="farouk abu hassanain" userId="319a4f4791f24b01" providerId="LiveId" clId="{37174C5E-E023-4F79-854D-12E331482588}" dt="2020-04-02T14:21:14.290" v="1982" actId="478"/>
          <ac:grpSpMkLst>
            <pc:docMk/>
            <pc:sldMk cId="3518802210" sldId="748"/>
            <ac:grpSpMk id="151" creationId="{8D9ADEB8-DE7E-445C-A33B-52C7A0D4F59D}"/>
          </ac:grpSpMkLst>
        </pc:grpChg>
        <pc:grpChg chg="del">
          <ac:chgData name="farouk abu hassanain" userId="319a4f4791f24b01" providerId="LiveId" clId="{37174C5E-E023-4F79-854D-12E331482588}" dt="2020-04-02T14:21:12.737" v="1981" actId="478"/>
          <ac:grpSpMkLst>
            <pc:docMk/>
            <pc:sldMk cId="3518802210" sldId="748"/>
            <ac:grpSpMk id="154" creationId="{E3585AFA-493F-40BC-A6B6-27881519A0C2}"/>
          </ac:grpSpMkLst>
        </pc:grpChg>
        <pc:grpChg chg="add mod">
          <ac:chgData name="farouk abu hassanain" userId="319a4f4791f24b01" providerId="LiveId" clId="{37174C5E-E023-4F79-854D-12E331482588}" dt="2020-04-02T14:24:42.814" v="2065" actId="1076"/>
          <ac:grpSpMkLst>
            <pc:docMk/>
            <pc:sldMk cId="3518802210" sldId="748"/>
            <ac:grpSpMk id="160" creationId="{831B2D80-5D10-4B2D-B2C4-87C1E70658EE}"/>
          </ac:grpSpMkLst>
        </pc:grpChg>
        <pc:grpChg chg="add mod">
          <ac:chgData name="farouk abu hassanain" userId="319a4f4791f24b01" providerId="LiveId" clId="{37174C5E-E023-4F79-854D-12E331482588}" dt="2020-04-02T14:24:37.544" v="2063" actId="1076"/>
          <ac:grpSpMkLst>
            <pc:docMk/>
            <pc:sldMk cId="3518802210" sldId="748"/>
            <ac:grpSpMk id="163" creationId="{8E9E35B9-5D65-4E1A-AFCE-A1C0C2A76DDA}"/>
          </ac:grpSpMkLst>
        </pc:grpChg>
      </pc:sldChg>
      <pc:sldChg chg="addSp delSp modSp add">
        <pc:chgData name="farouk abu hassanain" userId="319a4f4791f24b01" providerId="LiveId" clId="{37174C5E-E023-4F79-854D-12E331482588}" dt="2020-04-02T14:26:39.912" v="2099" actId="1076"/>
        <pc:sldMkLst>
          <pc:docMk/>
          <pc:sldMk cId="877537922" sldId="749"/>
        </pc:sldMkLst>
        <pc:spChg chg="mod">
          <ac:chgData name="farouk abu hassanain" userId="319a4f4791f24b01" providerId="LiveId" clId="{37174C5E-E023-4F79-854D-12E331482588}" dt="2020-04-02T14:25:05.996" v="2071" actId="20577"/>
          <ac:spMkLst>
            <pc:docMk/>
            <pc:sldMk cId="877537922" sldId="749"/>
            <ac:spMk id="72" creationId="{48C3A96C-B31D-4E14-8B23-E43DBA81A922}"/>
          </ac:spMkLst>
        </pc:spChg>
        <pc:spChg chg="mod">
          <ac:chgData name="farouk abu hassanain" userId="319a4f4791f24b01" providerId="LiveId" clId="{37174C5E-E023-4F79-854D-12E331482588}" dt="2020-04-02T14:25:51.620" v="2089" actId="1076"/>
          <ac:spMkLst>
            <pc:docMk/>
            <pc:sldMk cId="877537922" sldId="749"/>
            <ac:spMk id="123" creationId="{60198B97-1FB7-458F-B6F7-7265423D23AF}"/>
          </ac:spMkLst>
        </pc:spChg>
        <pc:spChg chg="mod">
          <ac:chgData name="farouk abu hassanain" userId="319a4f4791f24b01" providerId="LiveId" clId="{37174C5E-E023-4F79-854D-12E331482588}" dt="2020-04-02T14:26:37.041" v="2098" actId="948"/>
          <ac:spMkLst>
            <pc:docMk/>
            <pc:sldMk cId="877537922" sldId="749"/>
            <ac:spMk id="125" creationId="{E88EBCEE-ECCA-4036-9B21-DAB557E5D021}"/>
          </ac:spMkLst>
        </pc:spChg>
        <pc:spChg chg="mod">
          <ac:chgData name="farouk abu hassanain" userId="319a4f4791f24b01" providerId="LiveId" clId="{37174C5E-E023-4F79-854D-12E331482588}" dt="2020-04-02T14:26:37.041" v="2098" actId="948"/>
          <ac:spMkLst>
            <pc:docMk/>
            <pc:sldMk cId="877537922" sldId="749"/>
            <ac:spMk id="126" creationId="{403CDB12-3FF4-493A-862D-832567701BBB}"/>
          </ac:spMkLst>
        </pc:spChg>
        <pc:grpChg chg="add mod ord">
          <ac:chgData name="farouk abu hassanain" userId="319a4f4791f24b01" providerId="LiveId" clId="{37174C5E-E023-4F79-854D-12E331482588}" dt="2020-04-02T14:25:45.567" v="2086" actId="1076"/>
          <ac:grpSpMkLst>
            <pc:docMk/>
            <pc:sldMk cId="877537922" sldId="749"/>
            <ac:grpSpMk id="86" creationId="{EA77C88D-5568-482C-ACA7-A1348DD4B2C1}"/>
          </ac:grpSpMkLst>
        </pc:grpChg>
        <pc:grpChg chg="mod">
          <ac:chgData name="farouk abu hassanain" userId="319a4f4791f24b01" providerId="LiveId" clId="{37174C5E-E023-4F79-854D-12E331482588}" dt="2020-04-02T14:26:39.912" v="2099" actId="1076"/>
          <ac:grpSpMkLst>
            <pc:docMk/>
            <pc:sldMk cId="877537922" sldId="749"/>
            <ac:grpSpMk id="124" creationId="{11C492E7-50D4-42A2-9B23-E67CF1D8D1C3}"/>
          </ac:grpSpMkLst>
        </pc:grpChg>
        <pc:grpChg chg="del">
          <ac:chgData name="farouk abu hassanain" userId="319a4f4791f24b01" providerId="LiveId" clId="{37174C5E-E023-4F79-854D-12E331482588}" dt="2020-04-02T14:25:23.010" v="2073" actId="478"/>
          <ac:grpSpMkLst>
            <pc:docMk/>
            <pc:sldMk cId="877537922" sldId="749"/>
            <ac:grpSpMk id="135" creationId="{3864E3D9-9E44-4642-A253-8F9AF716B4C6}"/>
          </ac:grpSpMkLst>
        </pc:grpChg>
        <pc:grpChg chg="del">
          <ac:chgData name="farouk abu hassanain" userId="319a4f4791f24b01" providerId="LiveId" clId="{37174C5E-E023-4F79-854D-12E331482588}" dt="2020-04-02T14:26:05.761" v="2091" actId="478"/>
          <ac:grpSpMkLst>
            <pc:docMk/>
            <pc:sldMk cId="877537922" sldId="749"/>
            <ac:grpSpMk id="160" creationId="{831B2D80-5D10-4B2D-B2C4-87C1E70658EE}"/>
          </ac:grpSpMkLst>
        </pc:grpChg>
        <pc:grpChg chg="del">
          <ac:chgData name="farouk abu hassanain" userId="319a4f4791f24b01" providerId="LiveId" clId="{37174C5E-E023-4F79-854D-12E331482588}" dt="2020-04-02T14:26:04.404" v="2090" actId="478"/>
          <ac:grpSpMkLst>
            <pc:docMk/>
            <pc:sldMk cId="877537922" sldId="749"/>
            <ac:grpSpMk id="163" creationId="{8E9E35B9-5D65-4E1A-AFCE-A1C0C2A76DDA}"/>
          </ac:grpSpMkLst>
        </pc:grp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1489379242" sldId="749"/>
        </pc:sldMkLst>
      </pc:sldChg>
      <pc:sldChg chg="addSp delSp modSp add">
        <pc:chgData name="farouk abu hassanain" userId="319a4f4791f24b01" providerId="LiveId" clId="{37174C5E-E023-4F79-854D-12E331482588}" dt="2020-04-02T16:35:10.484" v="2773" actId="1038"/>
        <pc:sldMkLst>
          <pc:docMk/>
          <pc:sldMk cId="1362545094" sldId="750"/>
        </pc:sldMkLst>
        <pc:spChg chg="add del mod">
          <ac:chgData name="farouk abu hassanain" userId="319a4f4791f24b01" providerId="LiveId" clId="{37174C5E-E023-4F79-854D-12E331482588}" dt="2020-04-02T14:28:03.391" v="2115" actId="478"/>
          <ac:spMkLst>
            <pc:docMk/>
            <pc:sldMk cId="1362545094" sldId="750"/>
            <ac:spMk id="3" creationId="{9DF56D77-FBB7-4605-B53F-3D1A2C6C5C63}"/>
          </ac:spMkLst>
        </pc:spChg>
        <pc:spChg chg="mod">
          <ac:chgData name="farouk abu hassanain" userId="319a4f4791f24b01" providerId="LiveId" clId="{37174C5E-E023-4F79-854D-12E331482588}" dt="2020-04-02T14:26:57.682" v="2104" actId="20577"/>
          <ac:spMkLst>
            <pc:docMk/>
            <pc:sldMk cId="1362545094" sldId="750"/>
            <ac:spMk id="72" creationId="{48C3A96C-B31D-4E14-8B23-E43DBA81A922}"/>
          </ac:spMkLst>
        </pc:spChg>
        <pc:spChg chg="add mod">
          <ac:chgData name="farouk abu hassanain" userId="319a4f4791f24b01" providerId="LiveId" clId="{37174C5E-E023-4F79-854D-12E331482588}" dt="2020-04-02T14:28:07.193" v="2116" actId="1076"/>
          <ac:spMkLst>
            <pc:docMk/>
            <pc:sldMk cId="1362545094" sldId="750"/>
            <ac:spMk id="81" creationId="{3E64B8AE-6A42-4127-AECE-7A4EBEE7300F}"/>
          </ac:spMkLst>
        </pc:spChg>
        <pc:spChg chg="del">
          <ac:chgData name="farouk abu hassanain" userId="319a4f4791f24b01" providerId="LiveId" clId="{37174C5E-E023-4F79-854D-12E331482588}" dt="2020-04-02T14:27:22.373" v="2105" actId="478"/>
          <ac:spMkLst>
            <pc:docMk/>
            <pc:sldMk cId="1362545094" sldId="750"/>
            <ac:spMk id="137" creationId="{C3DFD3D5-5552-4AFF-8E4B-B66612A3AACB}"/>
          </ac:spMkLst>
        </pc:spChg>
        <pc:spChg chg="del">
          <ac:chgData name="farouk abu hassanain" userId="319a4f4791f24b01" providerId="LiveId" clId="{37174C5E-E023-4F79-854D-12E331482588}" dt="2020-04-02T14:27:22.373" v="2105" actId="478"/>
          <ac:spMkLst>
            <pc:docMk/>
            <pc:sldMk cId="1362545094" sldId="750"/>
            <ac:spMk id="138" creationId="{E5E3869E-16AC-4119-BD29-628CC7006F4C}"/>
          </ac:spMkLst>
        </pc:spChg>
        <pc:spChg chg="del">
          <ac:chgData name="farouk abu hassanain" userId="319a4f4791f24b01" providerId="LiveId" clId="{37174C5E-E023-4F79-854D-12E331482588}" dt="2020-04-02T14:27:22.373" v="2105" actId="478"/>
          <ac:spMkLst>
            <pc:docMk/>
            <pc:sldMk cId="1362545094" sldId="750"/>
            <ac:spMk id="143" creationId="{95C514B3-C828-4E7D-8EF4-588150DE8EF9}"/>
          </ac:spMkLst>
        </pc:spChg>
        <pc:spChg chg="del">
          <ac:chgData name="farouk abu hassanain" userId="319a4f4791f24b01" providerId="LiveId" clId="{37174C5E-E023-4F79-854D-12E331482588}" dt="2020-04-02T14:27:22.373" v="2105" actId="478"/>
          <ac:spMkLst>
            <pc:docMk/>
            <pc:sldMk cId="1362545094" sldId="750"/>
            <ac:spMk id="144" creationId="{44FAABAD-A26F-4940-8E15-AD74F336FDAE}"/>
          </ac:spMkLst>
        </pc:spChg>
        <pc:spChg chg="del">
          <ac:chgData name="farouk abu hassanain" userId="319a4f4791f24b01" providerId="LiveId" clId="{37174C5E-E023-4F79-854D-12E331482588}" dt="2020-04-02T14:27:22.373" v="2105" actId="478"/>
          <ac:spMkLst>
            <pc:docMk/>
            <pc:sldMk cId="1362545094" sldId="750"/>
            <ac:spMk id="145" creationId="{5ED98A52-7D10-4152-8A1B-305893183FAB}"/>
          </ac:spMkLst>
        </pc:spChg>
        <pc:grpChg chg="del">
          <ac:chgData name="farouk abu hassanain" userId="319a4f4791f24b01" providerId="LiveId" clId="{37174C5E-E023-4F79-854D-12E331482588}" dt="2020-04-02T14:27:24.302" v="2106" actId="478"/>
          <ac:grpSpMkLst>
            <pc:docMk/>
            <pc:sldMk cId="1362545094" sldId="750"/>
            <ac:grpSpMk id="10" creationId="{9F91693C-9D60-495C-9F71-BA86DFC17EB4}"/>
          </ac:grpSpMkLst>
        </pc:grpChg>
        <pc:grpChg chg="del">
          <ac:chgData name="farouk abu hassanain" userId="319a4f4791f24b01" providerId="LiveId" clId="{37174C5E-E023-4F79-854D-12E331482588}" dt="2020-04-02T14:27:28.039" v="2107" actId="478"/>
          <ac:grpSpMkLst>
            <pc:docMk/>
            <pc:sldMk cId="1362545094" sldId="750"/>
            <ac:grpSpMk id="13" creationId="{688BECCA-F673-479F-B8EF-E89D496FBD8A}"/>
          </ac:grpSpMkLst>
        </pc:grpChg>
        <pc:grpChg chg="del">
          <ac:chgData name="farouk abu hassanain" userId="319a4f4791f24b01" providerId="LiveId" clId="{37174C5E-E023-4F79-854D-12E331482588}" dt="2020-04-02T14:27:22.373" v="2105" actId="478"/>
          <ac:grpSpMkLst>
            <pc:docMk/>
            <pc:sldMk cId="1362545094" sldId="750"/>
            <ac:grpSpMk id="86" creationId="{EA77C88D-5568-482C-ACA7-A1348DD4B2C1}"/>
          </ac:grpSpMkLst>
        </pc:grpChg>
        <pc:grpChg chg="del">
          <ac:chgData name="farouk abu hassanain" userId="319a4f4791f24b01" providerId="LiveId" clId="{37174C5E-E023-4F79-854D-12E331482588}" dt="2020-04-02T14:27:22.373" v="2105" actId="478"/>
          <ac:grpSpMkLst>
            <pc:docMk/>
            <pc:sldMk cId="1362545094" sldId="750"/>
            <ac:grpSpMk id="124" creationId="{11C492E7-50D4-42A2-9B23-E67CF1D8D1C3}"/>
          </ac:grpSpMkLst>
        </pc:grpChg>
        <pc:graphicFrameChg chg="add del mod">
          <ac:chgData name="farouk abu hassanain" userId="319a4f4791f24b01" providerId="LiveId" clId="{37174C5E-E023-4F79-854D-12E331482588}" dt="2020-04-02T14:29:25.851" v="2125" actId="478"/>
          <ac:graphicFrameMkLst>
            <pc:docMk/>
            <pc:sldMk cId="1362545094" sldId="750"/>
            <ac:graphicFrameMk id="6" creationId="{11A18FFB-5D10-45B2-A42D-FDD11DF752C3}"/>
          </ac:graphicFrameMkLst>
        </pc:graphicFrameChg>
        <pc:graphicFrameChg chg="add mod">
          <ac:chgData name="farouk abu hassanain" userId="319a4f4791f24b01" providerId="LiveId" clId="{37174C5E-E023-4F79-854D-12E331482588}" dt="2020-04-02T16:35:10.484" v="2773" actId="1038"/>
          <ac:graphicFrameMkLst>
            <pc:docMk/>
            <pc:sldMk cId="1362545094" sldId="750"/>
            <ac:graphicFrameMk id="82" creationId="{6B90F572-9456-49CE-86FD-E75326E9DECD}"/>
          </ac:graphicFrameMkLst>
        </pc:graphicFrame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3333168359" sldId="750"/>
        </pc:sldMkLst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1692491071" sldId="751"/>
        </pc:sldMkLst>
      </pc:sldChg>
      <pc:sldChg chg="addSp delSp modSp add delAnim modAnim">
        <pc:chgData name="farouk abu hassanain" userId="319a4f4791f24b01" providerId="LiveId" clId="{37174C5E-E023-4F79-854D-12E331482588}" dt="2020-04-02T17:03:38.874" v="3102" actId="20577"/>
        <pc:sldMkLst>
          <pc:docMk/>
          <pc:sldMk cId="4145536167" sldId="751"/>
        </pc:sldMkLst>
        <pc:spChg chg="add mod">
          <ac:chgData name="farouk abu hassanain" userId="319a4f4791f24b01" providerId="LiveId" clId="{37174C5E-E023-4F79-854D-12E331482588}" dt="2020-04-02T15:10:26.742" v="2489" actId="164"/>
          <ac:spMkLst>
            <pc:docMk/>
            <pc:sldMk cId="4145536167" sldId="751"/>
            <ac:spMk id="3" creationId="{506E3C12-F583-4B0E-9534-14DEDEAD7CD4}"/>
          </ac:spMkLst>
        </pc:spChg>
        <pc:spChg chg="add mod">
          <ac:chgData name="farouk abu hassanain" userId="319a4f4791f24b01" providerId="LiveId" clId="{37174C5E-E023-4F79-854D-12E331482588}" dt="2020-04-02T15:10:33.293" v="2491" actId="164"/>
          <ac:spMkLst>
            <pc:docMk/>
            <pc:sldMk cId="4145536167" sldId="751"/>
            <ac:spMk id="6" creationId="{80BBE4B0-E8BA-4D29-A16D-5FABEEDE6EC4}"/>
          </ac:spMkLst>
        </pc:spChg>
        <pc:spChg chg="add mod">
          <ac:chgData name="farouk abu hassanain" userId="319a4f4791f24b01" providerId="LiveId" clId="{37174C5E-E023-4F79-854D-12E331482588}" dt="2020-04-02T15:10:39.124" v="2493" actId="164"/>
          <ac:spMkLst>
            <pc:docMk/>
            <pc:sldMk cId="4145536167" sldId="751"/>
            <ac:spMk id="9" creationId="{CF3C2D12-E901-41DD-B06F-BA44F39B6E4F}"/>
          </ac:spMkLst>
        </pc:spChg>
        <pc:spChg chg="add mod">
          <ac:chgData name="farouk abu hassanain" userId="319a4f4791f24b01" providerId="LiveId" clId="{37174C5E-E023-4F79-854D-12E331482588}" dt="2020-04-02T17:03:38.874" v="3102" actId="20577"/>
          <ac:spMkLst>
            <pc:docMk/>
            <pc:sldMk cId="4145536167" sldId="751"/>
            <ac:spMk id="23" creationId="{F4570E90-7BF1-45A3-A54F-EA953C1E4C03}"/>
          </ac:spMkLst>
        </pc:spChg>
        <pc:spChg chg="add mod">
          <ac:chgData name="farouk abu hassanain" userId="319a4f4791f24b01" providerId="LiveId" clId="{37174C5E-E023-4F79-854D-12E331482588}" dt="2020-04-02T15:10:39.124" v="2493" actId="164"/>
          <ac:spMkLst>
            <pc:docMk/>
            <pc:sldMk cId="4145536167" sldId="751"/>
            <ac:spMk id="24" creationId="{EE76EC6E-3897-4F24-9F92-FD68EB20D22B}"/>
          </ac:spMkLst>
        </pc:spChg>
        <pc:spChg chg="add mod">
          <ac:chgData name="farouk abu hassanain" userId="319a4f4791f24b01" providerId="LiveId" clId="{37174C5E-E023-4F79-854D-12E331482588}" dt="2020-04-02T15:10:33.293" v="2491" actId="164"/>
          <ac:spMkLst>
            <pc:docMk/>
            <pc:sldMk cId="4145536167" sldId="751"/>
            <ac:spMk id="25" creationId="{1CF29339-421B-42D8-8B8C-E13C4E9EE14A}"/>
          </ac:spMkLst>
        </pc:spChg>
        <pc:spChg chg="add mod">
          <ac:chgData name="farouk abu hassanain" userId="319a4f4791f24b01" providerId="LiveId" clId="{37174C5E-E023-4F79-854D-12E331482588}" dt="2020-04-02T15:10:26.742" v="2489" actId="164"/>
          <ac:spMkLst>
            <pc:docMk/>
            <pc:sldMk cId="4145536167" sldId="751"/>
            <ac:spMk id="26" creationId="{D833B5F7-5E0D-43B6-A8C3-7C744474DD46}"/>
          </ac:spMkLst>
        </pc:spChg>
        <pc:spChg chg="mod">
          <ac:chgData name="farouk abu hassanain" userId="319a4f4791f24b01" providerId="LiveId" clId="{37174C5E-E023-4F79-854D-12E331482588}" dt="2020-04-02T14:32:21.837" v="2140" actId="14100"/>
          <ac:spMkLst>
            <pc:docMk/>
            <pc:sldMk cId="4145536167" sldId="751"/>
            <ac:spMk id="29" creationId="{3446280A-B36C-46B2-BD15-5E10479FF7AD}"/>
          </ac:spMkLst>
        </pc:spChg>
        <pc:spChg chg="mod">
          <ac:chgData name="farouk abu hassanain" userId="319a4f4791f24b01" providerId="LiveId" clId="{37174C5E-E023-4F79-854D-12E331482588}" dt="2020-04-02T15:10:01.521" v="2486" actId="20577"/>
          <ac:spMkLst>
            <pc:docMk/>
            <pc:sldMk cId="4145536167" sldId="751"/>
            <ac:spMk id="31" creationId="{063B5E18-E72A-4865-BA67-E5DBC3A77F83}"/>
          </ac:spMkLst>
        </pc:spChg>
        <pc:spChg chg="mod">
          <ac:chgData name="farouk abu hassanain" userId="319a4f4791f24b01" providerId="LiveId" clId="{37174C5E-E023-4F79-854D-12E331482588}" dt="2020-04-02T14:32:19.049" v="2139" actId="14100"/>
          <ac:spMkLst>
            <pc:docMk/>
            <pc:sldMk cId="4145536167" sldId="751"/>
            <ac:spMk id="33" creationId="{525840A5-234C-46B4-845A-6B1B5C8108AB}"/>
          </ac:spMkLst>
        </pc:spChg>
        <pc:spChg chg="mod">
          <ac:chgData name="farouk abu hassanain" userId="319a4f4791f24b01" providerId="LiveId" clId="{37174C5E-E023-4F79-854D-12E331482588}" dt="2020-04-02T15:11:05.470" v="2500" actId="404"/>
          <ac:spMkLst>
            <pc:docMk/>
            <pc:sldMk cId="4145536167" sldId="751"/>
            <ac:spMk id="36" creationId="{2EF08004-4658-4F9A-985A-5B026D292864}"/>
          </ac:spMkLst>
        </pc:spChg>
        <pc:spChg chg="del">
          <ac:chgData name="farouk abu hassanain" userId="319a4f4791f24b01" providerId="LiveId" clId="{37174C5E-E023-4F79-854D-12E331482588}" dt="2020-04-02T15:09:23.258" v="2476" actId="478"/>
          <ac:spMkLst>
            <pc:docMk/>
            <pc:sldMk cId="4145536167" sldId="751"/>
            <ac:spMk id="38" creationId="{04818B92-641E-489D-B7E9-82849907D685}"/>
          </ac:spMkLst>
        </pc:spChg>
        <pc:spChg chg="mod">
          <ac:chgData name="farouk abu hassanain" userId="319a4f4791f24b01" providerId="LiveId" clId="{37174C5E-E023-4F79-854D-12E331482588}" dt="2020-04-02T15:09:39.379" v="2478" actId="20577"/>
          <ac:spMkLst>
            <pc:docMk/>
            <pc:sldMk cId="4145536167" sldId="751"/>
            <ac:spMk id="40" creationId="{92B0B59C-FB6F-4591-9443-2D1708E722E0}"/>
          </ac:spMkLst>
        </pc:spChg>
        <pc:spChg chg="del">
          <ac:chgData name="farouk abu hassanain" userId="319a4f4791f24b01" providerId="LiveId" clId="{37174C5E-E023-4F79-854D-12E331482588}" dt="2020-04-02T15:09:14.649" v="2474" actId="478"/>
          <ac:spMkLst>
            <pc:docMk/>
            <pc:sldMk cId="4145536167" sldId="751"/>
            <ac:spMk id="42" creationId="{5D730EE3-7424-4E51-B94B-D64DD222E026}"/>
          </ac:spMkLst>
        </pc:spChg>
        <pc:spChg chg="mod">
          <ac:chgData name="farouk abu hassanain" userId="319a4f4791f24b01" providerId="LiveId" clId="{37174C5E-E023-4F79-854D-12E331482588}" dt="2020-04-02T15:10:04.755" v="2487" actId="20577"/>
          <ac:spMkLst>
            <pc:docMk/>
            <pc:sldMk cId="4145536167" sldId="751"/>
            <ac:spMk id="44" creationId="{1BAEC3F8-B4E6-4A53-B789-3043459A569F}"/>
          </ac:spMkLst>
        </pc:spChg>
        <pc:spChg chg="del">
          <ac:chgData name="farouk abu hassanain" userId="319a4f4791f24b01" providerId="LiveId" clId="{37174C5E-E023-4F79-854D-12E331482588}" dt="2020-04-02T15:09:10.742" v="2473" actId="478"/>
          <ac:spMkLst>
            <pc:docMk/>
            <pc:sldMk cId="4145536167" sldId="751"/>
            <ac:spMk id="46" creationId="{EA924E87-5DED-4EF4-AFB2-61FD037DEA49}"/>
          </ac:spMkLst>
        </pc:spChg>
        <pc:spChg chg="del topLvl">
          <ac:chgData name="farouk abu hassanain" userId="319a4f4791f24b01" providerId="LiveId" clId="{37174C5E-E023-4F79-854D-12E331482588}" dt="2020-04-02T15:08:56.385" v="2472" actId="478"/>
          <ac:spMkLst>
            <pc:docMk/>
            <pc:sldMk cId="4145536167" sldId="751"/>
            <ac:spMk id="48" creationId="{49ADC5C3-877C-46E2-8354-20875EC69694}"/>
          </ac:spMkLst>
        </pc:spChg>
        <pc:spChg chg="mod topLvl">
          <ac:chgData name="farouk abu hassanain" userId="319a4f4791f24b01" providerId="LiveId" clId="{37174C5E-E023-4F79-854D-12E331482588}" dt="2020-04-02T15:10:26.742" v="2489" actId="164"/>
          <ac:spMkLst>
            <pc:docMk/>
            <pc:sldMk cId="4145536167" sldId="751"/>
            <ac:spMk id="49" creationId="{E445529A-8A89-4C63-967C-0F8B7B91DCFF}"/>
          </ac:spMkLst>
        </pc:spChg>
        <pc:spChg chg="mod">
          <ac:chgData name="farouk abu hassanain" userId="319a4f4791f24b01" providerId="LiveId" clId="{37174C5E-E023-4F79-854D-12E331482588}" dt="2020-04-02T14:30:57.927" v="2135" actId="20577"/>
          <ac:spMkLst>
            <pc:docMk/>
            <pc:sldMk cId="4145536167" sldId="751"/>
            <ac:spMk id="72" creationId="{48C3A96C-B31D-4E14-8B23-E43DBA81A922}"/>
          </ac:spMkLst>
        </pc:spChg>
        <pc:spChg chg="del">
          <ac:chgData name="farouk abu hassanain" userId="319a4f4791f24b01" providerId="LiveId" clId="{37174C5E-E023-4F79-854D-12E331482588}" dt="2020-04-02T14:32:53.678" v="2147" actId="478"/>
          <ac:spMkLst>
            <pc:docMk/>
            <pc:sldMk cId="4145536167" sldId="751"/>
            <ac:spMk id="81" creationId="{3E64B8AE-6A42-4127-AECE-7A4EBEE7300F}"/>
          </ac:spMkLst>
        </pc:spChg>
        <pc:grpChg chg="add mod">
          <ac:chgData name="farouk abu hassanain" userId="319a4f4791f24b01" providerId="LiveId" clId="{37174C5E-E023-4F79-854D-12E331482588}" dt="2020-04-02T15:10:30.078" v="2490" actId="1076"/>
          <ac:grpSpMkLst>
            <pc:docMk/>
            <pc:sldMk cId="4145536167" sldId="751"/>
            <ac:grpSpMk id="10" creationId="{9F87FFED-AA59-41C2-B0D1-9E32567CE3D4}"/>
          </ac:grpSpMkLst>
        </pc:grpChg>
        <pc:grpChg chg="add mod">
          <ac:chgData name="farouk abu hassanain" userId="319a4f4791f24b01" providerId="LiveId" clId="{37174C5E-E023-4F79-854D-12E331482588}" dt="2020-04-02T15:10:35.574" v="2492" actId="1076"/>
          <ac:grpSpMkLst>
            <pc:docMk/>
            <pc:sldMk cId="4145536167" sldId="751"/>
            <ac:grpSpMk id="11" creationId="{8690FF8D-B51C-4636-9ECE-927B85CEDA0C}"/>
          </ac:grpSpMkLst>
        </pc:grpChg>
        <pc:grpChg chg="add mod">
          <ac:chgData name="farouk abu hassanain" userId="319a4f4791f24b01" providerId="LiveId" clId="{37174C5E-E023-4F79-854D-12E331482588}" dt="2020-04-02T15:10:43.018" v="2494" actId="1076"/>
          <ac:grpSpMkLst>
            <pc:docMk/>
            <pc:sldMk cId="4145536167" sldId="751"/>
            <ac:grpSpMk id="12" creationId="{DE1C894C-8873-4B05-B73E-2934212487F9}"/>
          </ac:grpSpMkLst>
        </pc:grpChg>
        <pc:grpChg chg="add mod">
          <ac:chgData name="farouk abu hassanain" userId="319a4f4791f24b01" providerId="LiveId" clId="{37174C5E-E023-4F79-854D-12E331482588}" dt="2020-04-02T15:10:39.124" v="2493" actId="164"/>
          <ac:grpSpMkLst>
            <pc:docMk/>
            <pc:sldMk cId="4145536167" sldId="751"/>
            <ac:grpSpMk id="30" creationId="{15B49D59-131E-4D64-B4C3-42A6D9AAF7E1}"/>
          </ac:grpSpMkLst>
        </pc:grpChg>
        <pc:grpChg chg="add mod">
          <ac:chgData name="farouk abu hassanain" userId="319a4f4791f24b01" providerId="LiveId" clId="{37174C5E-E023-4F79-854D-12E331482588}" dt="2020-04-02T15:10:26.742" v="2489" actId="164"/>
          <ac:grpSpMkLst>
            <pc:docMk/>
            <pc:sldMk cId="4145536167" sldId="751"/>
            <ac:grpSpMk id="39" creationId="{3BC6C9E8-0509-4F17-957A-08C98C4C5546}"/>
          </ac:grpSpMkLst>
        </pc:grpChg>
        <pc:grpChg chg="add mod">
          <ac:chgData name="farouk abu hassanain" userId="319a4f4791f24b01" providerId="LiveId" clId="{37174C5E-E023-4F79-854D-12E331482588}" dt="2020-04-02T15:10:33.293" v="2491" actId="164"/>
          <ac:grpSpMkLst>
            <pc:docMk/>
            <pc:sldMk cId="4145536167" sldId="751"/>
            <ac:grpSpMk id="43" creationId="{907C110F-D29D-436C-8596-1FBC9EC0FF28}"/>
          </ac:grpSpMkLst>
        </pc:grpChg>
        <pc:grpChg chg="add del mod">
          <ac:chgData name="farouk abu hassanain" userId="319a4f4791f24b01" providerId="LiveId" clId="{37174C5E-E023-4F79-854D-12E331482588}" dt="2020-04-02T15:08:56.385" v="2472" actId="478"/>
          <ac:grpSpMkLst>
            <pc:docMk/>
            <pc:sldMk cId="4145536167" sldId="751"/>
            <ac:grpSpMk id="47" creationId="{F086973E-1076-48FD-983C-6A919D7C976D}"/>
          </ac:grpSpMkLst>
        </pc:grpChg>
        <pc:grpChg chg="add mod">
          <ac:chgData name="farouk abu hassanain" userId="319a4f4791f24b01" providerId="LiveId" clId="{37174C5E-E023-4F79-854D-12E331482588}" dt="2020-04-02T15:10:33.293" v="2491" actId="164"/>
          <ac:grpSpMkLst>
            <pc:docMk/>
            <pc:sldMk cId="4145536167" sldId="751"/>
            <ac:grpSpMk id="50" creationId="{77DC21BD-51AF-46EC-975D-6D5EA6831B98}"/>
          </ac:grpSpMkLst>
        </pc:grpChg>
        <pc:grpChg chg="add del mod">
          <ac:chgData name="farouk abu hassanain" userId="319a4f4791f24b01" providerId="LiveId" clId="{37174C5E-E023-4F79-854D-12E331482588}" dt="2020-04-02T15:09:17.323" v="2475" actId="478"/>
          <ac:grpSpMkLst>
            <pc:docMk/>
            <pc:sldMk cId="4145536167" sldId="751"/>
            <ac:grpSpMk id="55" creationId="{CA4CE996-EBDC-423E-97CE-B78D2761CFB9}"/>
          </ac:grpSpMkLst>
        </pc:grpChg>
        <pc:graphicFrameChg chg="add del mod">
          <ac:chgData name="farouk abu hassanain" userId="319a4f4791f24b01" providerId="LiveId" clId="{37174C5E-E023-4F79-854D-12E331482588}" dt="2020-04-02T15:07:21.173" v="2450" actId="478"/>
          <ac:graphicFrameMkLst>
            <pc:docMk/>
            <pc:sldMk cId="4145536167" sldId="751"/>
            <ac:graphicFrameMk id="21" creationId="{F7F6395A-6471-4E05-A4C4-F1DA27E600A2}"/>
          </ac:graphicFrameMkLst>
        </pc:graphicFrameChg>
        <pc:graphicFrameChg chg="del">
          <ac:chgData name="farouk abu hassanain" userId="319a4f4791f24b01" providerId="LiveId" clId="{37174C5E-E023-4F79-854D-12E331482588}" dt="2020-04-02T14:31:53.587" v="2136" actId="478"/>
          <ac:graphicFrameMkLst>
            <pc:docMk/>
            <pc:sldMk cId="4145536167" sldId="751"/>
            <ac:graphicFrameMk id="82" creationId="{6B90F572-9456-49CE-86FD-E75326E9DECD}"/>
          </ac:graphicFrameMkLst>
        </pc:graphicFrameChg>
        <pc:picChg chg="add mod">
          <ac:chgData name="farouk abu hassanain" userId="319a4f4791f24b01" providerId="LiveId" clId="{37174C5E-E023-4F79-854D-12E331482588}" dt="2020-04-02T15:10:54.690" v="2499" actId="1076"/>
          <ac:picMkLst>
            <pc:docMk/>
            <pc:sldMk cId="4145536167" sldId="751"/>
            <ac:picMk id="22" creationId="{C3ADA51F-AF4D-4E3D-ACC7-3CF8B8945D1B}"/>
          </ac:picMkLst>
        </pc:picChg>
      </pc:sldChg>
      <pc:sldChg chg="addSp delSp modSp add modAnim">
        <pc:chgData name="farouk abu hassanain" userId="319a4f4791f24b01" providerId="LiveId" clId="{37174C5E-E023-4F79-854D-12E331482588}" dt="2020-04-02T17:06:23.956" v="3122"/>
        <pc:sldMkLst>
          <pc:docMk/>
          <pc:sldMk cId="1843857631" sldId="752"/>
        </pc:sldMkLst>
        <pc:spChg chg="add mod">
          <ac:chgData name="farouk abu hassanain" userId="319a4f4791f24b01" providerId="LiveId" clId="{37174C5E-E023-4F79-854D-12E331482588}" dt="2020-04-02T16:45:15.844" v="2853" actId="17032"/>
          <ac:spMkLst>
            <pc:docMk/>
            <pc:sldMk cId="1843857631" sldId="752"/>
            <ac:spMk id="6" creationId="{8A8DA81C-3B2A-48E1-B856-8BC2137D29C7}"/>
          </ac:spMkLst>
        </pc:spChg>
        <pc:spChg chg="add mod">
          <ac:chgData name="farouk abu hassanain" userId="319a4f4791f24b01" providerId="LiveId" clId="{37174C5E-E023-4F79-854D-12E331482588}" dt="2020-04-02T16:43:57.755" v="2816" actId="948"/>
          <ac:spMkLst>
            <pc:docMk/>
            <pc:sldMk cId="1843857631" sldId="752"/>
            <ac:spMk id="20" creationId="{A7E484A1-1940-4516-BD9F-04B9B4A9A96B}"/>
          </ac:spMkLst>
        </pc:spChg>
        <pc:spChg chg="add mod">
          <ac:chgData name="farouk abu hassanain" userId="319a4f4791f24b01" providerId="LiveId" clId="{37174C5E-E023-4F79-854D-12E331482588}" dt="2020-04-02T16:50:10.663" v="2905" actId="164"/>
          <ac:spMkLst>
            <pc:docMk/>
            <pc:sldMk cId="1843857631" sldId="752"/>
            <ac:spMk id="23" creationId="{E474683D-C289-4A4E-843A-31E85FA7480D}"/>
          </ac:spMkLst>
        </pc:spChg>
        <pc:spChg chg="add mod">
          <ac:chgData name="farouk abu hassanain" userId="319a4f4791f24b01" providerId="LiveId" clId="{37174C5E-E023-4F79-854D-12E331482588}" dt="2020-04-02T16:50:10.663" v="2905" actId="164"/>
          <ac:spMkLst>
            <pc:docMk/>
            <pc:sldMk cId="1843857631" sldId="752"/>
            <ac:spMk id="24" creationId="{FCBC73DD-DCF6-4FD4-85CA-47156960279D}"/>
          </ac:spMkLst>
        </pc:spChg>
        <pc:spChg chg="add mod">
          <ac:chgData name="farouk abu hassanain" userId="319a4f4791f24b01" providerId="LiveId" clId="{37174C5E-E023-4F79-854D-12E331482588}" dt="2020-04-02T16:50:10.663" v="2905" actId="164"/>
          <ac:spMkLst>
            <pc:docMk/>
            <pc:sldMk cId="1843857631" sldId="752"/>
            <ac:spMk id="25" creationId="{8F53840D-A3D5-475B-9834-1A097BE2DB49}"/>
          </ac:spMkLst>
        </pc:spChg>
        <pc:spChg chg="add mod">
          <ac:chgData name="farouk abu hassanain" userId="319a4f4791f24b01" providerId="LiveId" clId="{37174C5E-E023-4F79-854D-12E331482588}" dt="2020-04-02T17:03:44.673" v="3104" actId="20577"/>
          <ac:spMkLst>
            <pc:docMk/>
            <pc:sldMk cId="1843857631" sldId="752"/>
            <ac:spMk id="26" creationId="{F8387F59-6E47-4F31-83E7-3B041D986810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31" creationId="{3762C997-1263-404F-A70B-0A65AF889661}"/>
          </ac:spMkLst>
        </pc:spChg>
        <pc:spChg chg="add del mod">
          <ac:chgData name="farouk abu hassanain" userId="319a4f4791f24b01" providerId="LiveId" clId="{37174C5E-E023-4F79-854D-12E331482588}" dt="2020-04-02T14:35:29.120" v="2178" actId="478"/>
          <ac:spMkLst>
            <pc:docMk/>
            <pc:sldMk cId="1843857631" sldId="752"/>
            <ac:spMk id="36" creationId="{2EF08004-4658-4F9A-985A-5B026D292864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37" creationId="{6EC40C66-10B4-439B-8F2F-75601DFE2977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38" creationId="{BB2E50AA-8F85-4A92-9ADC-6F463693D7AB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39" creationId="{93C345B8-59F8-4EF5-8350-1F28B6EB4B5C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40" creationId="{49E3487F-EE3F-4D9E-8AB3-437E9DD11B6E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41" creationId="{8562AC0B-2EC2-46B6-8597-80912F409CA5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42" creationId="{C188549C-95C9-43E4-9EAF-DAE31A667316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43" creationId="{285E0CAF-17D5-4D01-A4CB-F6B0DEE1FB78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44" creationId="{4E9FCA8A-C397-42A1-A1D0-B381C3AD9835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45" creationId="{924EB952-A822-4153-8157-17ADE685241A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46" creationId="{1F1B0AAB-2A6B-4BD0-92EA-F4ED0799BBBF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47" creationId="{39BB6893-CDAF-4095-884E-BF8B7C013257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48" creationId="{249F9E53-4682-4CCA-98DD-651CF4EBAEF7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49" creationId="{D3870E85-CFBF-47F4-87A5-78AB6400FA7E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50" creationId="{4DF32096-4A4F-4130-AC04-88E6B2C6FAAC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51" creationId="{F4DA8C2E-E3D0-4AE4-9084-4677D4E041D8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52" creationId="{8CE6176A-1991-4194-8533-3CC6B2BCEB1D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53" creationId="{A28D05DD-A148-4CD6-8BCA-FD730159776A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54" creationId="{0FC77924-A00A-4A6C-AADA-E9A0042E6FE8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55" creationId="{2F59FBA4-30A3-46EC-BC38-6D0F15A120FA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56" creationId="{5F80B40C-E433-4738-A04F-7D3C6C6FDADD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57" creationId="{E3F53E02-FCCB-4D77-96EB-72D349065FA9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58" creationId="{78989857-BDF8-4654-A52B-4057EDC6BE9E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59" creationId="{080F18BB-2851-45C7-954F-20A51A0E33B6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60" creationId="{E0576664-410B-46E2-ACF8-8BFF29DB3B1B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61" creationId="{69C55497-CAA8-4EDA-8318-1EDFD377BF85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62" creationId="{8C0B821D-657C-4460-B621-D76179060B04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63" creationId="{83501113-8C6C-4955-82A0-E4412A333053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64" creationId="{C0E019C7-6AF6-47D3-BE3E-220FF8D96B83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65" creationId="{F4446DF0-7ECF-4742-97F8-4D41BBFCA1CF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66" creationId="{B31B81B7-47B9-42B4-B8AB-8A90092481F5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67" creationId="{AC17191C-2A74-4517-A80B-C1FC871183A1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68" creationId="{59B3CA56-6F1A-46B5-A4F8-74A561156268}"/>
          </ac:spMkLst>
        </pc:spChg>
        <pc:spChg chg="mod">
          <ac:chgData name="farouk abu hassanain" userId="319a4f4791f24b01" providerId="LiveId" clId="{37174C5E-E023-4F79-854D-12E331482588}" dt="2020-04-02T14:34:02.105" v="2164" actId="20577"/>
          <ac:spMkLst>
            <pc:docMk/>
            <pc:sldMk cId="1843857631" sldId="752"/>
            <ac:spMk id="72" creationId="{48C3A96C-B31D-4E14-8B23-E43DBA81A922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73" creationId="{555A497B-5988-4D63-BFD4-1B8B6C4C27DD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74" creationId="{1358C500-7531-4651-9EAC-FD56C9DFAC94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75" creationId="{3EDA711E-607E-4D51-B61F-DCBBDF705901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76" creationId="{B373C83F-CB67-4ABF-9E6B-6FC6B6468038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77" creationId="{6A83A838-0815-4907-985E-A90A75151458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78" creationId="{69B45393-12A0-403B-8E4E-C75FE3D287A1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79" creationId="{54E7FD6F-DBEB-408F-8D1D-F568CE41D420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80" creationId="{59FDCF96-8B9F-4EF9-8249-E1467B50C151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81" creationId="{B4C1A1E7-CEC1-4845-AEE5-A3E4EEA1F9C3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82" creationId="{3FDE840C-54F4-49B5-A38C-A451B07D4F9E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83" creationId="{B179F5B7-F6F5-4A18-A355-B608D0209B1B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84" creationId="{1489D0B1-FF46-4B10-A25F-63CB43D3A345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85" creationId="{33FD34D4-1D89-47F8-B981-8FFD6071FF4A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86" creationId="{C074CE45-99EC-483F-93A2-F3A6440438F8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87" creationId="{6FC6EE90-D061-4326-A14A-C706951BB3DF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88" creationId="{01F3F29A-0F5A-46BC-BE8F-8419F9F4A516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89" creationId="{5D56202C-9F3B-4DE4-B12B-745469743A0B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90" creationId="{FC5DFD1C-0F6F-4D74-AED4-69F0E5C2FFDA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91" creationId="{E43C8A14-2001-4269-AA6D-61ED3C506C46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92" creationId="{A17AFE72-94B9-485A-B0A9-3CCF4FAE6BFC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93" creationId="{33A15520-9BC9-4059-A783-DFAF06440E7B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94" creationId="{E5BCACF2-9F6C-440F-828D-CB29BFBD0107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95" creationId="{30935899-2C62-4584-A823-8203CC9976B7}"/>
          </ac:spMkLst>
        </pc:spChg>
        <pc:spChg chg="add mod">
          <ac:chgData name="farouk abu hassanain" userId="319a4f4791f24b01" providerId="LiveId" clId="{37174C5E-E023-4F79-854D-12E331482588}" dt="2020-04-02T16:03:40.227" v="2634" actId="164"/>
          <ac:spMkLst>
            <pc:docMk/>
            <pc:sldMk cId="1843857631" sldId="752"/>
            <ac:spMk id="96" creationId="{E01EA700-5CD4-45C6-9A88-8E44232D2BAF}"/>
          </ac:spMkLst>
        </pc:spChg>
        <pc:spChg chg="add mod">
          <ac:chgData name="farouk abu hassanain" userId="319a4f4791f24b01" providerId="LiveId" clId="{37174C5E-E023-4F79-854D-12E331482588}" dt="2020-04-02T16:45:15.844" v="2853" actId="17032"/>
          <ac:spMkLst>
            <pc:docMk/>
            <pc:sldMk cId="1843857631" sldId="752"/>
            <ac:spMk id="97" creationId="{2179F034-3D08-4268-A79B-459E4295F500}"/>
          </ac:spMkLst>
        </pc:spChg>
        <pc:spChg chg="mod">
          <ac:chgData name="farouk abu hassanain" userId="319a4f4791f24b01" providerId="LiveId" clId="{37174C5E-E023-4F79-854D-12E331482588}" dt="2020-04-02T16:56:09.476" v="3031" actId="12"/>
          <ac:spMkLst>
            <pc:docMk/>
            <pc:sldMk cId="1843857631" sldId="752"/>
            <ac:spMk id="100" creationId="{8D7E3BE9-D7DF-46AE-A203-437125AD61E6}"/>
          </ac:spMkLst>
        </pc:spChg>
        <pc:spChg chg="mod">
          <ac:chgData name="farouk abu hassanain" userId="319a4f4791f24b01" providerId="LiveId" clId="{37174C5E-E023-4F79-854D-12E331482588}" dt="2020-04-02T16:46:12.790" v="2873" actId="20577"/>
          <ac:spMkLst>
            <pc:docMk/>
            <pc:sldMk cId="1843857631" sldId="752"/>
            <ac:spMk id="101" creationId="{0AA1CFCD-1A6E-41CE-91B0-47217BE375CB}"/>
          </ac:spMkLst>
        </pc:spChg>
        <pc:spChg chg="del">
          <ac:chgData name="farouk abu hassanain" userId="319a4f4791f24b01" providerId="LiveId" clId="{37174C5E-E023-4F79-854D-12E331482588}" dt="2020-04-02T16:46:38.287" v="2876" actId="478"/>
          <ac:spMkLst>
            <pc:docMk/>
            <pc:sldMk cId="1843857631" sldId="752"/>
            <ac:spMk id="102" creationId="{DD4DEC7E-4919-4076-87C9-0A382C358531}"/>
          </ac:spMkLst>
        </pc:spChg>
        <pc:spChg chg="del mod">
          <ac:chgData name="farouk abu hassanain" userId="319a4f4791f24b01" providerId="LiveId" clId="{37174C5E-E023-4F79-854D-12E331482588}" dt="2020-04-02T16:46:34" v="2875" actId="478"/>
          <ac:spMkLst>
            <pc:docMk/>
            <pc:sldMk cId="1843857631" sldId="752"/>
            <ac:spMk id="103" creationId="{E80CEE89-8571-4A83-9C9A-E3E1EB95E0ED}"/>
          </ac:spMkLst>
        </pc:spChg>
        <pc:spChg chg="mod">
          <ac:chgData name="farouk abu hassanain" userId="319a4f4791f24b01" providerId="LiveId" clId="{37174C5E-E023-4F79-854D-12E331482588}" dt="2020-04-02T16:49:05.543" v="2887" actId="14100"/>
          <ac:spMkLst>
            <pc:docMk/>
            <pc:sldMk cId="1843857631" sldId="752"/>
            <ac:spMk id="104" creationId="{F951EDFB-2DA1-4513-A528-F881E753E04D}"/>
          </ac:spMkLst>
        </pc:spChg>
        <pc:spChg chg="mod">
          <ac:chgData name="farouk abu hassanain" userId="319a4f4791f24b01" providerId="LiveId" clId="{37174C5E-E023-4F79-854D-12E331482588}" dt="2020-04-02T16:56:37.623" v="3034" actId="207"/>
          <ac:spMkLst>
            <pc:docMk/>
            <pc:sldMk cId="1843857631" sldId="752"/>
            <ac:spMk id="105" creationId="{E069060B-3526-4189-AF28-4C60B163C9E9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06" creationId="{57BFDF5D-44D3-4874-A765-AA9562F5B6DF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07" creationId="{8A654DAD-D876-4080-9D62-E0F30690AC06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08" creationId="{B90D62F5-DA4A-49E6-AD6F-0CC0BFA2C99D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09" creationId="{71F0D323-B275-4712-B113-98BF9D2D2C8B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10" creationId="{ED17FE86-D678-4F84-AD69-94CEF89A12BF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11" creationId="{3ADA419B-BB71-4D9C-A597-52EEF8606D2B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12" creationId="{D98701E7-4B93-44D4-AF18-84E9CBA6CBD0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13" creationId="{38E3A424-A78B-4D7D-93C9-1E9DBAA65D75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14" creationId="{BFEB14A4-BF17-4830-A0CB-DC8A3D90E292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15" creationId="{E8207040-28B4-43D9-9342-F0CD8EE275AC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16" creationId="{F9DC14B6-4F4D-4DA2-BF5E-BA5ECB45508E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17" creationId="{A6786D98-9179-41DD-A0D0-C1C1D180DF6C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18" creationId="{2C854674-D908-43D9-9EC8-D7C739B5705D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19" creationId="{A47F043B-50C6-4EF1-A708-01E32A4021A8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20" creationId="{03D26726-A1F1-4C3F-BD6E-AA7DC57E2B88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21" creationId="{3F343928-5462-4F02-A2C5-B1B2C66FB641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22" creationId="{7C0BE000-9C49-444A-A2CE-958730EA5B18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23" creationId="{60370599-1FF2-45A6-B8C1-FA3B20286524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24" creationId="{925F7F20-C7C1-4524-A4FB-D4CD0477985A}"/>
          </ac:spMkLst>
        </pc:spChg>
        <pc:spChg chg="add mod">
          <ac:chgData name="farouk abu hassanain" userId="319a4f4791f24b01" providerId="LiveId" clId="{37174C5E-E023-4F79-854D-12E331482588}" dt="2020-04-02T16:42:36.106" v="2804" actId="164"/>
          <ac:spMkLst>
            <pc:docMk/>
            <pc:sldMk cId="1843857631" sldId="752"/>
            <ac:spMk id="125" creationId="{13F07974-012A-435E-8E39-344B4605B869}"/>
          </ac:spMkLst>
        </pc:spChg>
        <pc:spChg chg="add mod">
          <ac:chgData name="farouk abu hassanain" userId="319a4f4791f24b01" providerId="LiveId" clId="{37174C5E-E023-4F79-854D-12E331482588}" dt="2020-04-02T16:59:02.570" v="3055" actId="14100"/>
          <ac:spMkLst>
            <pc:docMk/>
            <pc:sldMk cId="1843857631" sldId="752"/>
            <ac:spMk id="126" creationId="{8FCF47EA-E543-49B1-968D-26D942E04BD4}"/>
          </ac:spMkLst>
        </pc:spChg>
        <pc:spChg chg="add mod">
          <ac:chgData name="farouk abu hassanain" userId="319a4f4791f24b01" providerId="LiveId" clId="{37174C5E-E023-4F79-854D-12E331482588}" dt="2020-04-02T16:58:11.764" v="3049" actId="207"/>
          <ac:spMkLst>
            <pc:docMk/>
            <pc:sldMk cId="1843857631" sldId="752"/>
            <ac:spMk id="127" creationId="{8AF01C95-4DF6-4E62-A175-D45F6DC0440F}"/>
          </ac:spMkLst>
        </pc:spChg>
        <pc:spChg chg="mod">
          <ac:chgData name="farouk abu hassanain" userId="319a4f4791f24b01" providerId="LiveId" clId="{37174C5E-E023-4F79-854D-12E331482588}" dt="2020-04-02T16:55:59.464" v="3030" actId="12"/>
          <ac:spMkLst>
            <pc:docMk/>
            <pc:sldMk cId="1843857631" sldId="752"/>
            <ac:spMk id="130" creationId="{D94083B7-FEFF-49CF-BEC1-B9F1FF25BFD7}"/>
          </ac:spMkLst>
        </pc:spChg>
        <pc:spChg chg="mod">
          <ac:chgData name="farouk abu hassanain" userId="319a4f4791f24b01" providerId="LiveId" clId="{37174C5E-E023-4F79-854D-12E331482588}" dt="2020-04-02T16:50:24.394" v="2923" actId="20577"/>
          <ac:spMkLst>
            <pc:docMk/>
            <pc:sldMk cId="1843857631" sldId="752"/>
            <ac:spMk id="131" creationId="{5BA01991-CE5D-4408-8100-972D8F847D82}"/>
          </ac:spMkLst>
        </pc:spChg>
        <pc:spChg chg="mod">
          <ac:chgData name="farouk abu hassanain" userId="319a4f4791f24b01" providerId="LiveId" clId="{37174C5E-E023-4F79-854D-12E331482588}" dt="2020-04-02T16:56:32.239" v="3033" actId="207"/>
          <ac:spMkLst>
            <pc:docMk/>
            <pc:sldMk cId="1843857631" sldId="752"/>
            <ac:spMk id="133" creationId="{5D01EEB0-A053-48A3-98EA-4C825277972C}"/>
          </ac:spMkLst>
        </pc:spChg>
        <pc:spChg chg="mod">
          <ac:chgData name="farouk abu hassanain" userId="319a4f4791f24b01" providerId="LiveId" clId="{37174C5E-E023-4F79-854D-12E331482588}" dt="2020-04-02T16:49:29.673" v="2895" actId="948"/>
          <ac:spMkLst>
            <pc:docMk/>
            <pc:sldMk cId="1843857631" sldId="752"/>
            <ac:spMk id="140" creationId="{32E799DF-448F-47B8-B55A-071D6FA3B6A6}"/>
          </ac:spMkLst>
        </pc:spChg>
        <pc:spChg chg="mod">
          <ac:chgData name="farouk abu hassanain" userId="319a4f4791f24b01" providerId="LiveId" clId="{37174C5E-E023-4F79-854D-12E331482588}" dt="2020-04-02T16:55:47.658" v="3029" actId="12"/>
          <ac:spMkLst>
            <pc:docMk/>
            <pc:sldMk cId="1843857631" sldId="752"/>
            <ac:spMk id="145" creationId="{FAA3C402-1A94-41B1-A2B2-E34D41BCD7EC}"/>
          </ac:spMkLst>
        </pc:spChg>
        <pc:spChg chg="mod">
          <ac:chgData name="farouk abu hassanain" userId="319a4f4791f24b01" providerId="LiveId" clId="{37174C5E-E023-4F79-854D-12E331482588}" dt="2020-04-02T16:50:44.095" v="2966" actId="20577"/>
          <ac:spMkLst>
            <pc:docMk/>
            <pc:sldMk cId="1843857631" sldId="752"/>
            <ac:spMk id="146" creationId="{7894F8C1-DC86-42E2-A949-00C588AB7EA7}"/>
          </ac:spMkLst>
        </pc:spChg>
        <pc:spChg chg="mod">
          <ac:chgData name="farouk abu hassanain" userId="319a4f4791f24b01" providerId="LiveId" clId="{37174C5E-E023-4F79-854D-12E331482588}" dt="2020-04-02T16:56:24.915" v="3032" actId="207"/>
          <ac:spMkLst>
            <pc:docMk/>
            <pc:sldMk cId="1843857631" sldId="752"/>
            <ac:spMk id="148" creationId="{A9B0E7CC-D3D0-4243-832D-BE1980B067A9}"/>
          </ac:spMkLst>
        </pc:spChg>
        <pc:spChg chg="mod">
          <ac:chgData name="farouk abu hassanain" userId="319a4f4791f24b01" providerId="LiveId" clId="{37174C5E-E023-4F79-854D-12E331482588}" dt="2020-04-02T16:59:20.569" v="3057" actId="14100"/>
          <ac:spMkLst>
            <pc:docMk/>
            <pc:sldMk cId="1843857631" sldId="752"/>
            <ac:spMk id="150" creationId="{F7549920-68A8-4E00-8F71-1A8C0DAB1E1D}"/>
          </ac:spMkLst>
        </pc:spChg>
        <pc:spChg chg="mod">
          <ac:chgData name="farouk abu hassanain" userId="319a4f4791f24b01" providerId="LiveId" clId="{37174C5E-E023-4F79-854D-12E331482588}" dt="2020-04-02T16:57:21.139" v="3046" actId="14100"/>
          <ac:spMkLst>
            <pc:docMk/>
            <pc:sldMk cId="1843857631" sldId="752"/>
            <ac:spMk id="151" creationId="{3F7B174E-2F29-4939-8A6C-520EA6D8B3DA}"/>
          </ac:spMkLst>
        </pc:spChg>
        <pc:spChg chg="del">
          <ac:chgData name="farouk abu hassanain" userId="319a4f4791f24b01" providerId="LiveId" clId="{37174C5E-E023-4F79-854D-12E331482588}" dt="2020-04-02T16:54:26.502" v="3024" actId="478"/>
          <ac:spMkLst>
            <pc:docMk/>
            <pc:sldMk cId="1843857631" sldId="752"/>
            <ac:spMk id="154" creationId="{A3059B33-1A41-414B-97A5-092350BD9B26}"/>
          </ac:spMkLst>
        </pc:spChg>
        <pc:spChg chg="mod">
          <ac:chgData name="farouk abu hassanain" userId="319a4f4791f24b01" providerId="LiveId" clId="{37174C5E-E023-4F79-854D-12E331482588}" dt="2020-04-02T16:54:14.141" v="3022"/>
          <ac:spMkLst>
            <pc:docMk/>
            <pc:sldMk cId="1843857631" sldId="752"/>
            <ac:spMk id="155" creationId="{FB54F97D-BD67-4740-94CF-4E43B64C6954}"/>
          </ac:spMkLst>
        </pc:spChg>
        <pc:spChg chg="mod">
          <ac:chgData name="farouk abu hassanain" userId="319a4f4791f24b01" providerId="LiveId" clId="{37174C5E-E023-4F79-854D-12E331482588}" dt="2020-04-02T16:58:30.641" v="3051" actId="207"/>
          <ac:spMkLst>
            <pc:docMk/>
            <pc:sldMk cId="1843857631" sldId="752"/>
            <ac:spMk id="157" creationId="{E785C26D-B342-4A6B-953D-174FDA731EEB}"/>
          </ac:spMkLst>
        </pc:spChg>
        <pc:spChg chg="del">
          <ac:chgData name="farouk abu hassanain" userId="319a4f4791f24b01" providerId="LiveId" clId="{37174C5E-E023-4F79-854D-12E331482588}" dt="2020-04-02T16:54:29.780" v="3025" actId="478"/>
          <ac:spMkLst>
            <pc:docMk/>
            <pc:sldMk cId="1843857631" sldId="752"/>
            <ac:spMk id="160" creationId="{845C56CA-9D64-4EB8-B41E-86A9D9938BEB}"/>
          </ac:spMkLst>
        </pc:spChg>
        <pc:spChg chg="mod">
          <ac:chgData name="farouk abu hassanain" userId="319a4f4791f24b01" providerId="LiveId" clId="{37174C5E-E023-4F79-854D-12E331482588}" dt="2020-04-02T16:54:21.017" v="3023"/>
          <ac:spMkLst>
            <pc:docMk/>
            <pc:sldMk cId="1843857631" sldId="752"/>
            <ac:spMk id="161" creationId="{9989DAAD-B9B4-47BC-9BAC-FF9FDD94718E}"/>
          </ac:spMkLst>
        </pc:spChg>
        <pc:spChg chg="mod">
          <ac:chgData name="farouk abu hassanain" userId="319a4f4791f24b01" providerId="LiveId" clId="{37174C5E-E023-4F79-854D-12E331482588}" dt="2020-04-02T16:58:39.182" v="3052" actId="207"/>
          <ac:spMkLst>
            <pc:docMk/>
            <pc:sldMk cId="1843857631" sldId="752"/>
            <ac:spMk id="163" creationId="{644660F1-8617-4BEA-8698-ADAAA09FAAEB}"/>
          </ac:spMkLst>
        </pc:spChg>
        <pc:grpChg chg="ord">
          <ac:chgData name="farouk abu hassanain" userId="319a4f4791f24b01" providerId="LiveId" clId="{37174C5E-E023-4F79-854D-12E331482588}" dt="2020-04-02T16:52:04.858" v="3004" actId="166"/>
          <ac:grpSpMkLst>
            <pc:docMk/>
            <pc:sldMk cId="1843857631" sldId="752"/>
            <ac:grpSpMk id="2" creationId="{9ED7BF5F-4B1C-4E3B-9AF1-92B9DC18A8E9}"/>
          </ac:grpSpMkLst>
        </pc:grpChg>
        <pc:grpChg chg="add del mod">
          <ac:chgData name="farouk abu hassanain" userId="319a4f4791f24b01" providerId="LiveId" clId="{37174C5E-E023-4F79-854D-12E331482588}" dt="2020-04-02T16:59:32.368" v="3058" actId="478"/>
          <ac:grpSpMkLst>
            <pc:docMk/>
            <pc:sldMk cId="1843857631" sldId="752"/>
            <ac:grpSpMk id="3" creationId="{E6DA0054-F960-4DCD-AEB9-2151E296D18F}"/>
          </ac:grpSpMkLst>
        </pc:grpChg>
        <pc:grpChg chg="add mod">
          <ac:chgData name="farouk abu hassanain" userId="319a4f4791f24b01" providerId="LiveId" clId="{37174C5E-E023-4F79-854D-12E331482588}" dt="2020-04-02T16:37:51.955" v="2798" actId="1076"/>
          <ac:grpSpMkLst>
            <pc:docMk/>
            <pc:sldMk cId="1843857631" sldId="752"/>
            <ac:grpSpMk id="9" creationId="{860A9ED1-A219-47B2-BDEC-941E77B7E81C}"/>
          </ac:grpSpMkLst>
        </pc:grpChg>
        <pc:grpChg chg="add del mod">
          <ac:chgData name="farouk abu hassanain" userId="319a4f4791f24b01" providerId="LiveId" clId="{37174C5E-E023-4F79-854D-12E331482588}" dt="2020-04-02T16:59:32.368" v="3058" actId="478"/>
          <ac:grpSpMkLst>
            <pc:docMk/>
            <pc:sldMk cId="1843857631" sldId="752"/>
            <ac:grpSpMk id="10" creationId="{AF4CFF74-CCAB-4793-BC34-6D97D691A562}"/>
          </ac:grpSpMkLst>
        </pc:grpChg>
        <pc:grpChg chg="add mod">
          <ac:chgData name="farouk abu hassanain" userId="319a4f4791f24b01" providerId="LiveId" clId="{37174C5E-E023-4F79-854D-12E331482588}" dt="2020-04-02T16:52:43.944" v="3008" actId="14100"/>
          <ac:grpSpMkLst>
            <pc:docMk/>
            <pc:sldMk cId="1843857631" sldId="752"/>
            <ac:grpSpMk id="11" creationId="{EA0B94A8-5547-4227-88A5-008266C06932}"/>
          </ac:grpSpMkLst>
        </pc:grpChg>
        <pc:grpChg chg="add del mod">
          <ac:chgData name="farouk abu hassanain" userId="319a4f4791f24b01" providerId="LiveId" clId="{37174C5E-E023-4F79-854D-12E331482588}" dt="2020-04-02T16:54:39.670" v="3026" actId="478"/>
          <ac:grpSpMkLst>
            <pc:docMk/>
            <pc:sldMk cId="1843857631" sldId="752"/>
            <ac:grpSpMk id="12" creationId="{59A59C53-AE11-4759-8CBD-6D0D93764B9D}"/>
          </ac:grpSpMkLst>
        </pc:grpChg>
        <pc:grpChg chg="add mod">
          <ac:chgData name="farouk abu hassanain" userId="319a4f4791f24b01" providerId="LiveId" clId="{37174C5E-E023-4F79-854D-12E331482588}" dt="2020-04-02T16:49:16.919" v="2889" actId="14100"/>
          <ac:grpSpMkLst>
            <pc:docMk/>
            <pc:sldMk cId="1843857631" sldId="752"/>
            <ac:grpSpMk id="98" creationId="{B8A8BCD5-A32E-4C78-8ECA-AB82D1ED90B2}"/>
          </ac:grpSpMkLst>
        </pc:grpChg>
        <pc:grpChg chg="mod">
          <ac:chgData name="farouk abu hassanain" userId="319a4f4791f24b01" providerId="LiveId" clId="{37174C5E-E023-4F79-854D-12E331482588}" dt="2020-04-02T16:49:16.919" v="2889" actId="14100"/>
          <ac:grpSpMkLst>
            <pc:docMk/>
            <pc:sldMk cId="1843857631" sldId="752"/>
            <ac:grpSpMk id="99" creationId="{DE0F2903-A3E7-4650-A70E-8A8EAEE02DAE}"/>
          </ac:grpSpMkLst>
        </pc:grpChg>
        <pc:grpChg chg="add mod">
          <ac:chgData name="farouk abu hassanain" userId="319a4f4791f24b01" providerId="LiveId" clId="{37174C5E-E023-4F79-854D-12E331482588}" dt="2020-04-02T16:49:25.676" v="2892" actId="948"/>
          <ac:grpSpMkLst>
            <pc:docMk/>
            <pc:sldMk cId="1843857631" sldId="752"/>
            <ac:grpSpMk id="128" creationId="{BCCF7AFD-2AFC-4830-8FBD-6C0EBD242327}"/>
          </ac:grpSpMkLst>
        </pc:grpChg>
        <pc:grpChg chg="mod">
          <ac:chgData name="farouk abu hassanain" userId="319a4f4791f24b01" providerId="LiveId" clId="{37174C5E-E023-4F79-854D-12E331482588}" dt="2020-04-02T16:49:24.288" v="2890" actId="571"/>
          <ac:grpSpMkLst>
            <pc:docMk/>
            <pc:sldMk cId="1843857631" sldId="752"/>
            <ac:grpSpMk id="129" creationId="{A61A6503-CF16-410D-9E4F-D67103927DAE}"/>
          </ac:grpSpMkLst>
        </pc:grpChg>
        <pc:grpChg chg="add mod">
          <ac:chgData name="farouk abu hassanain" userId="319a4f4791f24b01" providerId="LiveId" clId="{37174C5E-E023-4F79-854D-12E331482588}" dt="2020-04-02T16:49:30.370" v="2896" actId="571"/>
          <ac:grpSpMkLst>
            <pc:docMk/>
            <pc:sldMk cId="1843857631" sldId="752"/>
            <ac:grpSpMk id="134" creationId="{0BECC4C3-C7CD-4493-82A1-224937ADD8C3}"/>
          </ac:grpSpMkLst>
        </pc:grpChg>
        <pc:grpChg chg="add mod">
          <ac:chgData name="farouk abu hassanain" userId="319a4f4791f24b01" providerId="LiveId" clId="{37174C5E-E023-4F79-854D-12E331482588}" dt="2020-04-02T16:49:30.370" v="2896" actId="571"/>
          <ac:grpSpMkLst>
            <pc:docMk/>
            <pc:sldMk cId="1843857631" sldId="752"/>
            <ac:grpSpMk id="137" creationId="{9F1B545D-1057-4431-A4B4-77C09CD0330F}"/>
          </ac:grpSpMkLst>
        </pc:grpChg>
        <pc:grpChg chg="mod">
          <ac:chgData name="farouk abu hassanain" userId="319a4f4791f24b01" providerId="LiveId" clId="{37174C5E-E023-4F79-854D-12E331482588}" dt="2020-04-02T16:49:30.370" v="2896" actId="571"/>
          <ac:grpSpMkLst>
            <pc:docMk/>
            <pc:sldMk cId="1843857631" sldId="752"/>
            <ac:grpSpMk id="138" creationId="{D729517F-E45A-4DA3-A555-D8EADE61EE01}"/>
          </ac:grpSpMkLst>
        </pc:grpChg>
        <pc:grpChg chg="add mod">
          <ac:chgData name="farouk abu hassanain" userId="319a4f4791f24b01" providerId="LiveId" clId="{37174C5E-E023-4F79-854D-12E331482588}" dt="2020-04-02T16:49:40.116" v="2899" actId="948"/>
          <ac:grpSpMkLst>
            <pc:docMk/>
            <pc:sldMk cId="1843857631" sldId="752"/>
            <ac:grpSpMk id="143" creationId="{B025B350-5F53-4F47-96B9-6EB1A4B1D70D}"/>
          </ac:grpSpMkLst>
        </pc:grpChg>
        <pc:grpChg chg="mod">
          <ac:chgData name="farouk abu hassanain" userId="319a4f4791f24b01" providerId="LiveId" clId="{37174C5E-E023-4F79-854D-12E331482588}" dt="2020-04-02T16:49:37.599" v="2897" actId="571"/>
          <ac:grpSpMkLst>
            <pc:docMk/>
            <pc:sldMk cId="1843857631" sldId="752"/>
            <ac:grpSpMk id="144" creationId="{44C9E338-19B4-4EC4-A4AD-9606B01EEE58}"/>
          </ac:grpSpMkLst>
        </pc:grpChg>
        <pc:grpChg chg="add mod">
          <ac:chgData name="farouk abu hassanain" userId="319a4f4791f24b01" providerId="LiveId" clId="{37174C5E-E023-4F79-854D-12E331482588}" dt="2020-04-02T16:57:11.735" v="3043" actId="14100"/>
          <ac:grpSpMkLst>
            <pc:docMk/>
            <pc:sldMk cId="1843857631" sldId="752"/>
            <ac:grpSpMk id="149" creationId="{200E479A-3DC6-491B-88EB-B5E498AA32AB}"/>
          </ac:grpSpMkLst>
        </pc:grpChg>
        <pc:grpChg chg="add mod">
          <ac:chgData name="farouk abu hassanain" userId="319a4f4791f24b01" providerId="LiveId" clId="{37174C5E-E023-4F79-854D-12E331482588}" dt="2020-04-02T16:54:14.141" v="3022"/>
          <ac:grpSpMkLst>
            <pc:docMk/>
            <pc:sldMk cId="1843857631" sldId="752"/>
            <ac:grpSpMk id="152" creationId="{C0197FA2-EE1E-43C4-992F-60BBEE9BBB08}"/>
          </ac:grpSpMkLst>
        </pc:grpChg>
        <pc:grpChg chg="mod">
          <ac:chgData name="farouk abu hassanain" userId="319a4f4791f24b01" providerId="LiveId" clId="{37174C5E-E023-4F79-854D-12E331482588}" dt="2020-04-02T16:53:05.221" v="3012" actId="571"/>
          <ac:grpSpMkLst>
            <pc:docMk/>
            <pc:sldMk cId="1843857631" sldId="752"/>
            <ac:grpSpMk id="153" creationId="{E0BA0A1A-EC74-415C-9DAF-EC3F22802908}"/>
          </ac:grpSpMkLst>
        </pc:grpChg>
        <pc:grpChg chg="add mod">
          <ac:chgData name="farouk abu hassanain" userId="319a4f4791f24b01" providerId="LiveId" clId="{37174C5E-E023-4F79-854D-12E331482588}" dt="2020-04-02T16:54:21.017" v="3023"/>
          <ac:grpSpMkLst>
            <pc:docMk/>
            <pc:sldMk cId="1843857631" sldId="752"/>
            <ac:grpSpMk id="158" creationId="{0E344795-1DAD-415D-AA84-0E9241228CBE}"/>
          </ac:grpSpMkLst>
        </pc:grpChg>
        <pc:grpChg chg="mod">
          <ac:chgData name="farouk abu hassanain" userId="319a4f4791f24b01" providerId="LiveId" clId="{37174C5E-E023-4F79-854D-12E331482588}" dt="2020-04-02T16:53:05.221" v="3012" actId="571"/>
          <ac:grpSpMkLst>
            <pc:docMk/>
            <pc:sldMk cId="1843857631" sldId="752"/>
            <ac:grpSpMk id="159" creationId="{71EDF0D1-3314-444E-B866-538FF08D87FF}"/>
          </ac:grpSpMkLst>
        </pc:grpChg>
        <pc:graphicFrameChg chg="del">
          <ac:chgData name="farouk abu hassanain" userId="319a4f4791f24b01" providerId="LiveId" clId="{37174C5E-E023-4F79-854D-12E331482588}" dt="2020-04-02T14:35:41.966" v="2180" actId="478"/>
          <ac:graphicFrameMkLst>
            <pc:docMk/>
            <pc:sldMk cId="1843857631" sldId="752"/>
            <ac:graphicFrameMk id="21" creationId="{F7F6395A-6471-4E05-A4C4-F1DA27E600A2}"/>
          </ac:graphicFrameMkLst>
        </pc:graphicFrameChg>
        <pc:graphicFrameChg chg="add mod">
          <ac:chgData name="farouk abu hassanain" userId="319a4f4791f24b01" providerId="LiveId" clId="{37174C5E-E023-4F79-854D-12E331482588}" dt="2020-04-02T16:50:10.663" v="2905" actId="164"/>
          <ac:graphicFrameMkLst>
            <pc:docMk/>
            <pc:sldMk cId="1843857631" sldId="752"/>
            <ac:graphicFrameMk id="22" creationId="{FD9AF713-4808-4442-8C70-6A97C7C8C009}"/>
          </ac:graphicFrameMkLst>
        </pc:graphicFrameChg>
        <pc:cxnChg chg="add mod">
          <ac:chgData name="farouk abu hassanain" userId="319a4f4791f24b01" providerId="LiveId" clId="{37174C5E-E023-4F79-854D-12E331482588}" dt="2020-04-02T16:03:40.227" v="2634" actId="164"/>
          <ac:cxnSpMkLst>
            <pc:docMk/>
            <pc:sldMk cId="1843857631" sldId="752"/>
            <ac:cxnSpMk id="30" creationId="{2A26C6E1-F639-4ACC-A9D6-C0C12DC6B500}"/>
          </ac:cxnSpMkLst>
        </pc:cxn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2494208956" sldId="752"/>
        </pc:sldMkLst>
      </pc:sldChg>
      <pc:sldChg chg="addSp delSp modSp add delAnim modAnim">
        <pc:chgData name="farouk abu hassanain" userId="319a4f4791f24b01" providerId="LiveId" clId="{37174C5E-E023-4F79-854D-12E331482588}" dt="2020-04-02T17:03:50.196" v="3106" actId="20577"/>
        <pc:sldMkLst>
          <pc:docMk/>
          <pc:sldMk cId="292412171" sldId="753"/>
        </pc:sldMkLst>
        <pc:spChg chg="add mod">
          <ac:chgData name="farouk abu hassanain" userId="319a4f4791f24b01" providerId="LiveId" clId="{37174C5E-E023-4F79-854D-12E331482588}" dt="2020-04-02T15:50:14.504" v="2622" actId="164"/>
          <ac:spMkLst>
            <pc:docMk/>
            <pc:sldMk cId="292412171" sldId="753"/>
            <ac:spMk id="6" creationId="{99CBED18-3874-46E6-8F4E-5A986ECBFCC3}"/>
          </ac:spMkLst>
        </pc:spChg>
        <pc:spChg chg="add mod">
          <ac:chgData name="farouk abu hassanain" userId="319a4f4791f24b01" providerId="LiveId" clId="{37174C5E-E023-4F79-854D-12E331482588}" dt="2020-04-02T15:50:20.074" v="2624" actId="164"/>
          <ac:spMkLst>
            <pc:docMk/>
            <pc:sldMk cId="292412171" sldId="753"/>
            <ac:spMk id="10" creationId="{1CC14D65-F1DF-4EE6-8C95-DDEFCB3CB0D4}"/>
          </ac:spMkLst>
        </pc:spChg>
        <pc:spChg chg="mod">
          <ac:chgData name="farouk abu hassanain" userId="319a4f4791f24b01" providerId="LiveId" clId="{37174C5E-E023-4F79-854D-12E331482588}" dt="2020-04-02T15:50:04.156" v="2621" actId="14100"/>
          <ac:spMkLst>
            <pc:docMk/>
            <pc:sldMk cId="292412171" sldId="753"/>
            <ac:spMk id="20" creationId="{A7E484A1-1940-4516-BD9F-04B9B4A9A96B}"/>
          </ac:spMkLst>
        </pc:spChg>
        <pc:spChg chg="del">
          <ac:chgData name="farouk abu hassanain" userId="319a4f4791f24b01" providerId="LiveId" clId="{37174C5E-E023-4F79-854D-12E331482588}" dt="2020-04-02T14:36:32.819" v="2188" actId="478"/>
          <ac:spMkLst>
            <pc:docMk/>
            <pc:sldMk cId="292412171" sldId="753"/>
            <ac:spMk id="23" creationId="{E474683D-C289-4A4E-843A-31E85FA7480D}"/>
          </ac:spMkLst>
        </pc:spChg>
        <pc:spChg chg="del">
          <ac:chgData name="farouk abu hassanain" userId="319a4f4791f24b01" providerId="LiveId" clId="{37174C5E-E023-4F79-854D-12E331482588}" dt="2020-04-02T14:36:32.819" v="2188" actId="478"/>
          <ac:spMkLst>
            <pc:docMk/>
            <pc:sldMk cId="292412171" sldId="753"/>
            <ac:spMk id="24" creationId="{FCBC73DD-DCF6-4FD4-85CA-47156960279D}"/>
          </ac:spMkLst>
        </pc:spChg>
        <pc:spChg chg="del">
          <ac:chgData name="farouk abu hassanain" userId="319a4f4791f24b01" providerId="LiveId" clId="{37174C5E-E023-4F79-854D-12E331482588}" dt="2020-04-02T14:36:32.819" v="2188" actId="478"/>
          <ac:spMkLst>
            <pc:docMk/>
            <pc:sldMk cId="292412171" sldId="753"/>
            <ac:spMk id="25" creationId="{8F53840D-A3D5-475B-9834-1A097BE2DB49}"/>
          </ac:spMkLst>
        </pc:spChg>
        <pc:spChg chg="add mod">
          <ac:chgData name="farouk abu hassanain" userId="319a4f4791f24b01" providerId="LiveId" clId="{37174C5E-E023-4F79-854D-12E331482588}" dt="2020-04-02T15:11:57.289" v="2506" actId="782"/>
          <ac:spMkLst>
            <pc:docMk/>
            <pc:sldMk cId="292412171" sldId="753"/>
            <ac:spMk id="30" creationId="{97D644E4-37F0-48DD-B7C2-6FF4FD04CA23}"/>
          </ac:spMkLst>
        </pc:spChg>
        <pc:spChg chg="add mod">
          <ac:chgData name="farouk abu hassanain" userId="319a4f4791f24b01" providerId="LiveId" clId="{37174C5E-E023-4F79-854D-12E331482588}" dt="2020-04-02T15:11:57.289" v="2506" actId="782"/>
          <ac:spMkLst>
            <pc:docMk/>
            <pc:sldMk cId="292412171" sldId="753"/>
            <ac:spMk id="31" creationId="{1C43DA58-97A9-4628-B5DC-56638B614423}"/>
          </ac:spMkLst>
        </pc:spChg>
        <pc:spChg chg="add mod">
          <ac:chgData name="farouk abu hassanain" userId="319a4f4791f24b01" providerId="LiveId" clId="{37174C5E-E023-4F79-854D-12E331482588}" dt="2020-04-02T15:11:57.289" v="2506" actId="782"/>
          <ac:spMkLst>
            <pc:docMk/>
            <pc:sldMk cId="292412171" sldId="753"/>
            <ac:spMk id="36" creationId="{51E851CC-9C19-4954-9955-4D1F005335FB}"/>
          </ac:spMkLst>
        </pc:spChg>
        <pc:spChg chg="add mod">
          <ac:chgData name="farouk abu hassanain" userId="319a4f4791f24b01" providerId="LiveId" clId="{37174C5E-E023-4F79-854D-12E331482588}" dt="2020-04-02T15:47:57.394" v="2578" actId="1076"/>
          <ac:spMkLst>
            <pc:docMk/>
            <pc:sldMk cId="292412171" sldId="753"/>
            <ac:spMk id="37" creationId="{B67C9C86-5C23-4344-84AF-F18BB84EE342}"/>
          </ac:spMkLst>
        </pc:spChg>
        <pc:spChg chg="add mod">
          <ac:chgData name="farouk abu hassanain" userId="319a4f4791f24b01" providerId="LiveId" clId="{37174C5E-E023-4F79-854D-12E331482588}" dt="2020-04-02T17:03:50.196" v="3106" actId="20577"/>
          <ac:spMkLst>
            <pc:docMk/>
            <pc:sldMk cId="292412171" sldId="753"/>
            <ac:spMk id="40" creationId="{59472F6F-8C57-469A-87C6-D38AE5195630}"/>
          </ac:spMkLst>
        </pc:spChg>
        <pc:spChg chg="add mod">
          <ac:chgData name="farouk abu hassanain" userId="319a4f4791f24b01" providerId="LiveId" clId="{37174C5E-E023-4F79-854D-12E331482588}" dt="2020-04-02T15:50:20.074" v="2624" actId="164"/>
          <ac:spMkLst>
            <pc:docMk/>
            <pc:sldMk cId="292412171" sldId="753"/>
            <ac:spMk id="41" creationId="{CE1AE602-0AD4-4616-BADA-E382B853A021}"/>
          </ac:spMkLst>
        </pc:spChg>
        <pc:spChg chg="add mod">
          <ac:chgData name="farouk abu hassanain" userId="319a4f4791f24b01" providerId="LiveId" clId="{37174C5E-E023-4F79-854D-12E331482588}" dt="2020-04-02T15:50:20.074" v="2624" actId="164"/>
          <ac:spMkLst>
            <pc:docMk/>
            <pc:sldMk cId="292412171" sldId="753"/>
            <ac:spMk id="42" creationId="{BDD34BBD-823B-4080-8250-BDC21BB14D1B}"/>
          </ac:spMkLst>
        </pc:spChg>
        <pc:spChg chg="add mod">
          <ac:chgData name="farouk abu hassanain" userId="319a4f4791f24b01" providerId="LiveId" clId="{37174C5E-E023-4F79-854D-12E331482588}" dt="2020-04-02T15:50:20.074" v="2624" actId="164"/>
          <ac:spMkLst>
            <pc:docMk/>
            <pc:sldMk cId="292412171" sldId="753"/>
            <ac:spMk id="43" creationId="{8466B6F4-710A-46CD-A060-A08E7752760A}"/>
          </ac:spMkLst>
        </pc:spChg>
        <pc:spChg chg="add mod">
          <ac:chgData name="farouk abu hassanain" userId="319a4f4791f24b01" providerId="LiveId" clId="{37174C5E-E023-4F79-854D-12E331482588}" dt="2020-04-02T15:50:20.074" v="2624" actId="164"/>
          <ac:spMkLst>
            <pc:docMk/>
            <pc:sldMk cId="292412171" sldId="753"/>
            <ac:spMk id="44" creationId="{A555F62D-D41C-4EA7-8DEB-7F26F6F7926E}"/>
          </ac:spMkLst>
        </pc:spChg>
        <pc:spChg chg="add mod">
          <ac:chgData name="farouk abu hassanain" userId="319a4f4791f24b01" providerId="LiveId" clId="{37174C5E-E023-4F79-854D-12E331482588}" dt="2020-04-02T15:50:20.074" v="2624" actId="164"/>
          <ac:spMkLst>
            <pc:docMk/>
            <pc:sldMk cId="292412171" sldId="753"/>
            <ac:spMk id="45" creationId="{E1CD54B3-3CDC-46DE-B113-E236A4682C3A}"/>
          </ac:spMkLst>
        </pc:spChg>
        <pc:spChg chg="add del mod">
          <ac:chgData name="farouk abu hassanain" userId="319a4f4791f24b01" providerId="LiveId" clId="{37174C5E-E023-4F79-854D-12E331482588}" dt="2020-04-02T15:45:59.737" v="2546" actId="478"/>
          <ac:spMkLst>
            <pc:docMk/>
            <pc:sldMk cId="292412171" sldId="753"/>
            <ac:spMk id="46" creationId="{441875B3-AD57-4D25-A922-C0CC36144F1F}"/>
          </ac:spMkLst>
        </pc:spChg>
        <pc:spChg chg="add del mod">
          <ac:chgData name="farouk abu hassanain" userId="319a4f4791f24b01" providerId="LiveId" clId="{37174C5E-E023-4F79-854D-12E331482588}" dt="2020-04-02T15:46:02.259" v="2548" actId="478"/>
          <ac:spMkLst>
            <pc:docMk/>
            <pc:sldMk cId="292412171" sldId="753"/>
            <ac:spMk id="47" creationId="{5E275E7C-4CAD-40B6-8696-F3288B5ABB76}"/>
          </ac:spMkLst>
        </pc:spChg>
        <pc:spChg chg="add del mod">
          <ac:chgData name="farouk abu hassanain" userId="319a4f4791f24b01" providerId="LiveId" clId="{37174C5E-E023-4F79-854D-12E331482588}" dt="2020-04-02T15:44:05.638" v="2530" actId="478"/>
          <ac:spMkLst>
            <pc:docMk/>
            <pc:sldMk cId="292412171" sldId="753"/>
            <ac:spMk id="48" creationId="{E3CCB92D-6A7F-4935-8174-5E0257B90A9D}"/>
          </ac:spMkLst>
        </pc:spChg>
        <pc:spChg chg="add del mod">
          <ac:chgData name="farouk abu hassanain" userId="319a4f4791f24b01" providerId="LiveId" clId="{37174C5E-E023-4F79-854D-12E331482588}" dt="2020-04-02T15:45:56.321" v="2545" actId="478"/>
          <ac:spMkLst>
            <pc:docMk/>
            <pc:sldMk cId="292412171" sldId="753"/>
            <ac:spMk id="49" creationId="{DB116BFC-B1CD-4900-8455-AE45C4F3E1D2}"/>
          </ac:spMkLst>
        </pc:spChg>
        <pc:spChg chg="add del mod">
          <ac:chgData name="farouk abu hassanain" userId="319a4f4791f24b01" providerId="LiveId" clId="{37174C5E-E023-4F79-854D-12E331482588}" dt="2020-04-02T15:45:56.321" v="2545" actId="478"/>
          <ac:spMkLst>
            <pc:docMk/>
            <pc:sldMk cId="292412171" sldId="753"/>
            <ac:spMk id="50" creationId="{5C2452A9-7431-4551-A2D1-65F7221D456D}"/>
          </ac:spMkLst>
        </pc:spChg>
        <pc:spChg chg="add del mod">
          <ac:chgData name="farouk abu hassanain" userId="319a4f4791f24b01" providerId="LiveId" clId="{37174C5E-E023-4F79-854D-12E331482588}" dt="2020-04-02T15:45:56.321" v="2545" actId="478"/>
          <ac:spMkLst>
            <pc:docMk/>
            <pc:sldMk cId="292412171" sldId="753"/>
            <ac:spMk id="51" creationId="{5326B203-625E-497A-9D22-5F5C906C955D}"/>
          </ac:spMkLst>
        </pc:spChg>
        <pc:spChg chg="add del mod">
          <ac:chgData name="farouk abu hassanain" userId="319a4f4791f24b01" providerId="LiveId" clId="{37174C5E-E023-4F79-854D-12E331482588}" dt="2020-04-02T15:45:56.321" v="2545" actId="478"/>
          <ac:spMkLst>
            <pc:docMk/>
            <pc:sldMk cId="292412171" sldId="753"/>
            <ac:spMk id="52" creationId="{54F45FA8-592C-4C56-8DDC-1A93152A1343}"/>
          </ac:spMkLst>
        </pc:spChg>
        <pc:spChg chg="add del mod">
          <ac:chgData name="farouk abu hassanain" userId="319a4f4791f24b01" providerId="LiveId" clId="{37174C5E-E023-4F79-854D-12E331482588}" dt="2020-04-02T15:45:56.321" v="2545" actId="478"/>
          <ac:spMkLst>
            <pc:docMk/>
            <pc:sldMk cId="292412171" sldId="753"/>
            <ac:spMk id="53" creationId="{6EABD19D-B265-4790-8730-CACACCE32A19}"/>
          </ac:spMkLst>
        </pc:spChg>
        <pc:spChg chg="add del mod">
          <ac:chgData name="farouk abu hassanain" userId="319a4f4791f24b01" providerId="LiveId" clId="{37174C5E-E023-4F79-854D-12E331482588}" dt="2020-04-02T15:45:56.321" v="2545" actId="478"/>
          <ac:spMkLst>
            <pc:docMk/>
            <pc:sldMk cId="292412171" sldId="753"/>
            <ac:spMk id="54" creationId="{314BF5D6-8208-4465-8406-E1D369068D29}"/>
          </ac:spMkLst>
        </pc:spChg>
        <pc:spChg chg="add del mod">
          <ac:chgData name="farouk abu hassanain" userId="319a4f4791f24b01" providerId="LiveId" clId="{37174C5E-E023-4F79-854D-12E331482588}" dt="2020-04-02T15:45:56.321" v="2545" actId="478"/>
          <ac:spMkLst>
            <pc:docMk/>
            <pc:sldMk cId="292412171" sldId="753"/>
            <ac:spMk id="55" creationId="{FAA6BB11-00B9-44EC-AFEC-BCF9F582FDA9}"/>
          </ac:spMkLst>
        </pc:spChg>
        <pc:spChg chg="add mod">
          <ac:chgData name="farouk abu hassanain" userId="319a4f4791f24b01" providerId="LiveId" clId="{37174C5E-E023-4F79-854D-12E331482588}" dt="2020-04-02T15:50:14.504" v="2622" actId="164"/>
          <ac:spMkLst>
            <pc:docMk/>
            <pc:sldMk cId="292412171" sldId="753"/>
            <ac:spMk id="56" creationId="{275DCACA-5498-414D-A3D5-C1FC14086822}"/>
          </ac:spMkLst>
        </pc:spChg>
        <pc:spChg chg="add mod">
          <ac:chgData name="farouk abu hassanain" userId="319a4f4791f24b01" providerId="LiveId" clId="{37174C5E-E023-4F79-854D-12E331482588}" dt="2020-04-02T15:50:14.504" v="2622" actId="164"/>
          <ac:spMkLst>
            <pc:docMk/>
            <pc:sldMk cId="292412171" sldId="753"/>
            <ac:spMk id="57" creationId="{740552C7-169D-4EC1-819B-435ADF9CEF7E}"/>
          </ac:spMkLst>
        </pc:spChg>
        <pc:spChg chg="add mod">
          <ac:chgData name="farouk abu hassanain" userId="319a4f4791f24b01" providerId="LiveId" clId="{37174C5E-E023-4F79-854D-12E331482588}" dt="2020-04-02T15:50:14.504" v="2622" actId="164"/>
          <ac:spMkLst>
            <pc:docMk/>
            <pc:sldMk cId="292412171" sldId="753"/>
            <ac:spMk id="58" creationId="{D946C746-A57A-47D4-B620-443C81087484}"/>
          </ac:spMkLst>
        </pc:spChg>
        <pc:spChg chg="add mod">
          <ac:chgData name="farouk abu hassanain" userId="319a4f4791f24b01" providerId="LiveId" clId="{37174C5E-E023-4F79-854D-12E331482588}" dt="2020-04-02T15:50:14.504" v="2622" actId="164"/>
          <ac:spMkLst>
            <pc:docMk/>
            <pc:sldMk cId="292412171" sldId="753"/>
            <ac:spMk id="59" creationId="{17482315-B61F-4FCE-BF32-80F2A358E0EA}"/>
          </ac:spMkLst>
        </pc:spChg>
        <pc:spChg chg="add mod">
          <ac:chgData name="farouk abu hassanain" userId="319a4f4791f24b01" providerId="LiveId" clId="{37174C5E-E023-4F79-854D-12E331482588}" dt="2020-04-02T15:50:14.504" v="2622" actId="164"/>
          <ac:spMkLst>
            <pc:docMk/>
            <pc:sldMk cId="292412171" sldId="753"/>
            <ac:spMk id="60" creationId="{E5EDF478-DC66-4D9A-A77F-471346A4F9AD}"/>
          </ac:spMkLst>
        </pc:spChg>
        <pc:spChg chg="add mod">
          <ac:chgData name="farouk abu hassanain" userId="319a4f4791f24b01" providerId="LiveId" clId="{37174C5E-E023-4F79-854D-12E331482588}" dt="2020-04-02T15:50:14.504" v="2622" actId="164"/>
          <ac:spMkLst>
            <pc:docMk/>
            <pc:sldMk cId="292412171" sldId="753"/>
            <ac:spMk id="61" creationId="{65CD6054-2FF8-4852-8D19-DF6CDF5275C4}"/>
          </ac:spMkLst>
        </pc:spChg>
        <pc:spChg chg="add del mod">
          <ac:chgData name="farouk abu hassanain" userId="319a4f4791f24b01" providerId="LiveId" clId="{37174C5E-E023-4F79-854D-12E331482588}" dt="2020-04-02T15:44:21.466" v="2534" actId="478"/>
          <ac:spMkLst>
            <pc:docMk/>
            <pc:sldMk cId="292412171" sldId="753"/>
            <ac:spMk id="62" creationId="{C3C2633E-28DA-4931-B33D-300BF5E43033}"/>
          </ac:spMkLst>
        </pc:spChg>
        <pc:spChg chg="add del mod">
          <ac:chgData name="farouk abu hassanain" userId="319a4f4791f24b01" providerId="LiveId" clId="{37174C5E-E023-4F79-854D-12E331482588}" dt="2020-04-02T15:44:05.638" v="2530" actId="478"/>
          <ac:spMkLst>
            <pc:docMk/>
            <pc:sldMk cId="292412171" sldId="753"/>
            <ac:spMk id="63" creationId="{994740E5-32CB-4CA3-95A0-6B1279525214}"/>
          </ac:spMkLst>
        </pc:spChg>
        <pc:spChg chg="add del mod">
          <ac:chgData name="farouk abu hassanain" userId="319a4f4791f24b01" providerId="LiveId" clId="{37174C5E-E023-4F79-854D-12E331482588}" dt="2020-04-02T15:45:25.236" v="2542" actId="478"/>
          <ac:spMkLst>
            <pc:docMk/>
            <pc:sldMk cId="292412171" sldId="753"/>
            <ac:spMk id="64" creationId="{8B397C4A-A200-495C-A5D3-42797C5A6374}"/>
          </ac:spMkLst>
        </pc:spChg>
        <pc:spChg chg="add del mod">
          <ac:chgData name="farouk abu hassanain" userId="319a4f4791f24b01" providerId="LiveId" clId="{37174C5E-E023-4F79-854D-12E331482588}" dt="2020-04-02T15:45:25.236" v="2542" actId="478"/>
          <ac:spMkLst>
            <pc:docMk/>
            <pc:sldMk cId="292412171" sldId="753"/>
            <ac:spMk id="65" creationId="{BC3F8510-B045-44A7-A084-026036EADC1E}"/>
          </ac:spMkLst>
        </pc:spChg>
        <pc:spChg chg="add del mod">
          <ac:chgData name="farouk abu hassanain" userId="319a4f4791f24b01" providerId="LiveId" clId="{37174C5E-E023-4F79-854D-12E331482588}" dt="2020-04-02T15:45:25.236" v="2542" actId="478"/>
          <ac:spMkLst>
            <pc:docMk/>
            <pc:sldMk cId="292412171" sldId="753"/>
            <ac:spMk id="66" creationId="{75982552-15A0-44BB-A4B6-AB1EF940CEC0}"/>
          </ac:spMkLst>
        </pc:spChg>
        <pc:spChg chg="add del mod">
          <ac:chgData name="farouk abu hassanain" userId="319a4f4791f24b01" providerId="LiveId" clId="{37174C5E-E023-4F79-854D-12E331482588}" dt="2020-04-02T15:45:25.236" v="2542" actId="478"/>
          <ac:spMkLst>
            <pc:docMk/>
            <pc:sldMk cId="292412171" sldId="753"/>
            <ac:spMk id="67" creationId="{214370AF-A853-43D6-91D3-AE6434301F11}"/>
          </ac:spMkLst>
        </pc:spChg>
        <pc:spChg chg="add del mod">
          <ac:chgData name="farouk abu hassanain" userId="319a4f4791f24b01" providerId="LiveId" clId="{37174C5E-E023-4F79-854D-12E331482588}" dt="2020-04-02T15:45:53.258" v="2544" actId="478"/>
          <ac:spMkLst>
            <pc:docMk/>
            <pc:sldMk cId="292412171" sldId="753"/>
            <ac:spMk id="68" creationId="{2BD4B1C1-8E50-4DD4-B31B-7D09D44E2E55}"/>
          </ac:spMkLst>
        </pc:spChg>
        <pc:spChg chg="mod">
          <ac:chgData name="farouk abu hassanain" userId="319a4f4791f24b01" providerId="LiveId" clId="{37174C5E-E023-4F79-854D-12E331482588}" dt="2020-04-02T14:36:19.495" v="2185" actId="20577"/>
          <ac:spMkLst>
            <pc:docMk/>
            <pc:sldMk cId="292412171" sldId="753"/>
            <ac:spMk id="72" creationId="{48C3A96C-B31D-4E14-8B23-E43DBA81A922}"/>
          </ac:spMkLst>
        </pc:spChg>
        <pc:spChg chg="add del mod">
          <ac:chgData name="farouk abu hassanain" userId="319a4f4791f24b01" providerId="LiveId" clId="{37174C5E-E023-4F79-854D-12E331482588}" dt="2020-04-02T15:45:28.927" v="2543" actId="478"/>
          <ac:spMkLst>
            <pc:docMk/>
            <pc:sldMk cId="292412171" sldId="753"/>
            <ac:spMk id="73" creationId="{E1C76F02-11B7-4C9C-B0C5-11CBEAC9DA3F}"/>
          </ac:spMkLst>
        </pc:spChg>
        <pc:spChg chg="add del mod">
          <ac:chgData name="farouk abu hassanain" userId="319a4f4791f24b01" providerId="LiveId" clId="{37174C5E-E023-4F79-854D-12E331482588}" dt="2020-04-02T15:45:53.258" v="2544" actId="478"/>
          <ac:spMkLst>
            <pc:docMk/>
            <pc:sldMk cId="292412171" sldId="753"/>
            <ac:spMk id="74" creationId="{329728BE-46EA-425B-BF70-58F8D5903017}"/>
          </ac:spMkLst>
        </pc:spChg>
        <pc:spChg chg="add mod">
          <ac:chgData name="farouk abu hassanain" userId="319a4f4791f24b01" providerId="LiveId" clId="{37174C5E-E023-4F79-854D-12E331482588}" dt="2020-04-02T15:50:20.074" v="2624" actId="164"/>
          <ac:spMkLst>
            <pc:docMk/>
            <pc:sldMk cId="292412171" sldId="753"/>
            <ac:spMk id="75" creationId="{90394912-2ACE-4541-998F-E5E417FE15CA}"/>
          </ac:spMkLst>
        </pc:spChg>
        <pc:grpChg chg="add del mod">
          <ac:chgData name="farouk abu hassanain" userId="319a4f4791f24b01" providerId="LiveId" clId="{37174C5E-E023-4F79-854D-12E331482588}" dt="2020-04-02T15:49:38.194" v="2619" actId="478"/>
          <ac:grpSpMkLst>
            <pc:docMk/>
            <pc:sldMk cId="292412171" sldId="753"/>
            <ac:grpSpMk id="3" creationId="{F8F71D1C-AA40-4255-AB6A-C357B7D452D4}"/>
          </ac:grpSpMkLst>
        </pc:grpChg>
        <pc:grpChg chg="add mod">
          <ac:chgData name="farouk abu hassanain" userId="319a4f4791f24b01" providerId="LiveId" clId="{37174C5E-E023-4F79-854D-12E331482588}" dt="2020-04-02T15:51:03.470" v="2627" actId="1076"/>
          <ac:grpSpMkLst>
            <pc:docMk/>
            <pc:sldMk cId="292412171" sldId="753"/>
            <ac:grpSpMk id="11" creationId="{EA77DC20-11D7-43F0-A3EC-2AAEE3537BE7}"/>
          </ac:grpSpMkLst>
        </pc:grpChg>
        <pc:grpChg chg="add mod">
          <ac:chgData name="farouk abu hassanain" userId="319a4f4791f24b01" providerId="LiveId" clId="{37174C5E-E023-4F79-854D-12E331482588}" dt="2020-04-02T15:50:59.794" v="2626" actId="1076"/>
          <ac:grpSpMkLst>
            <pc:docMk/>
            <pc:sldMk cId="292412171" sldId="753"/>
            <ac:grpSpMk id="12" creationId="{79474793-8E8A-4A64-A521-410F3E3D5D8F}"/>
          </ac:grpSpMkLst>
        </pc:grpChg>
        <pc:graphicFrameChg chg="del mod">
          <ac:chgData name="farouk abu hassanain" userId="319a4f4791f24b01" providerId="LiveId" clId="{37174C5E-E023-4F79-854D-12E331482588}" dt="2020-04-02T14:36:26.712" v="2187" actId="478"/>
          <ac:graphicFrameMkLst>
            <pc:docMk/>
            <pc:sldMk cId="292412171" sldId="753"/>
            <ac:graphicFrameMk id="22" creationId="{FD9AF713-4808-4442-8C70-6A97C7C8C009}"/>
          </ac:graphicFrameMkLst>
        </pc:graphicFrameChg>
        <pc:picChg chg="add del mod">
          <ac:chgData name="farouk abu hassanain" userId="319a4f4791f24b01" providerId="LiveId" clId="{37174C5E-E023-4F79-854D-12E331482588}" dt="2020-04-02T15:11:41.381" v="2503" actId="478"/>
          <ac:picMkLst>
            <pc:docMk/>
            <pc:sldMk cId="292412171" sldId="753"/>
            <ac:picMk id="26" creationId="{B5168B6D-4C22-4585-BAB8-9EA8C8FC05E4}"/>
          </ac:picMkLst>
        </pc:picChg>
        <pc:cxnChg chg="add mod">
          <ac:chgData name="farouk abu hassanain" userId="319a4f4791f24b01" providerId="LiveId" clId="{37174C5E-E023-4F79-854D-12E331482588}" dt="2020-04-02T15:49:38.194" v="2619" actId="478"/>
          <ac:cxnSpMkLst>
            <pc:docMk/>
            <pc:sldMk cId="292412171" sldId="753"/>
            <ac:cxnSpMk id="38" creationId="{2555CE5F-2A48-4648-BEA7-F88EDBD0113E}"/>
          </ac:cxnSpMkLst>
        </pc:cxnChg>
        <pc:cxnChg chg="add mod">
          <ac:chgData name="farouk abu hassanain" userId="319a4f4791f24b01" providerId="LiveId" clId="{37174C5E-E023-4F79-854D-12E331482588}" dt="2020-04-02T15:49:38.194" v="2619" actId="478"/>
          <ac:cxnSpMkLst>
            <pc:docMk/>
            <pc:sldMk cId="292412171" sldId="753"/>
            <ac:cxnSpMk id="39" creationId="{7BD134BC-ADB4-464B-B0A1-10E5C51180DF}"/>
          </ac:cxnSpMkLst>
        </pc:cxnChg>
      </pc:sldChg>
      <pc:sldChg chg="del">
        <pc:chgData name="farouk abu hassanain" userId="319a4f4791f24b01" providerId="LiveId" clId="{37174C5E-E023-4F79-854D-12E331482588}" dt="2020-04-02T10:59:04.071" v="241" actId="47"/>
        <pc:sldMkLst>
          <pc:docMk/>
          <pc:sldMk cId="2552239336" sldId="753"/>
        </pc:sldMkLst>
      </pc:sldChg>
      <pc:sldChg chg="addSp delSp modSp add">
        <pc:chgData name="farouk abu hassanain" userId="319a4f4791f24b01" providerId="LiveId" clId="{37174C5E-E023-4F79-854D-12E331482588}" dt="2020-04-02T17:03:57.895" v="3108" actId="20577"/>
        <pc:sldMkLst>
          <pc:docMk/>
          <pc:sldMk cId="841172373" sldId="754"/>
        </pc:sldMkLst>
        <pc:spChg chg="add mod">
          <ac:chgData name="farouk abu hassanain" userId="319a4f4791f24b01" providerId="LiveId" clId="{37174C5E-E023-4F79-854D-12E331482588}" dt="2020-04-02T14:54:46.492" v="2292"/>
          <ac:spMkLst>
            <pc:docMk/>
            <pc:sldMk cId="841172373" sldId="754"/>
            <ac:spMk id="3" creationId="{1B748F00-C58D-4357-A430-611266384AE2}"/>
          </ac:spMkLst>
        </pc:spChg>
        <pc:spChg chg="del">
          <ac:chgData name="farouk abu hassanain" userId="319a4f4791f24b01" providerId="LiveId" clId="{37174C5E-E023-4F79-854D-12E331482588}" dt="2020-04-02T14:39:18.906" v="2211" actId="478"/>
          <ac:spMkLst>
            <pc:docMk/>
            <pc:sldMk cId="841172373" sldId="754"/>
            <ac:spMk id="20" creationId="{A7E484A1-1940-4516-BD9F-04B9B4A9A96B}"/>
          </ac:spMkLst>
        </pc:spChg>
        <pc:spChg chg="mod">
          <ac:chgData name="farouk abu hassanain" userId="319a4f4791f24b01" providerId="LiveId" clId="{37174C5E-E023-4F79-854D-12E331482588}" dt="2020-04-02T14:38:56.939" v="2207" actId="14100"/>
          <ac:spMkLst>
            <pc:docMk/>
            <pc:sldMk cId="841172373" sldId="754"/>
            <ac:spMk id="29" creationId="{3446280A-B36C-46B2-BD15-5E10479FF7AD}"/>
          </ac:spMkLst>
        </pc:spChg>
        <pc:spChg chg="del">
          <ac:chgData name="farouk abu hassanain" userId="319a4f4791f24b01" providerId="LiveId" clId="{37174C5E-E023-4F79-854D-12E331482588}" dt="2020-04-02T14:39:09.619" v="2208" actId="478"/>
          <ac:spMkLst>
            <pc:docMk/>
            <pc:sldMk cId="841172373" sldId="754"/>
            <ac:spMk id="30" creationId="{97D644E4-37F0-48DD-B7C2-6FF4FD04CA23}"/>
          </ac:spMkLst>
        </pc:spChg>
        <pc:spChg chg="del">
          <ac:chgData name="farouk abu hassanain" userId="319a4f4791f24b01" providerId="LiveId" clId="{37174C5E-E023-4F79-854D-12E331482588}" dt="2020-04-02T14:39:09.619" v="2208" actId="478"/>
          <ac:spMkLst>
            <pc:docMk/>
            <pc:sldMk cId="841172373" sldId="754"/>
            <ac:spMk id="31" creationId="{1C43DA58-97A9-4628-B5DC-56638B614423}"/>
          </ac:spMkLst>
        </pc:spChg>
        <pc:spChg chg="mod">
          <ac:chgData name="farouk abu hassanain" userId="319a4f4791f24b01" providerId="LiveId" clId="{37174C5E-E023-4F79-854D-12E331482588}" dt="2020-04-02T14:38:40.913" v="2203" actId="14100"/>
          <ac:spMkLst>
            <pc:docMk/>
            <pc:sldMk cId="841172373" sldId="754"/>
            <ac:spMk id="33" creationId="{525840A5-234C-46B4-845A-6B1B5C8108AB}"/>
          </ac:spMkLst>
        </pc:spChg>
        <pc:spChg chg="del">
          <ac:chgData name="farouk abu hassanain" userId="319a4f4791f24b01" providerId="LiveId" clId="{37174C5E-E023-4F79-854D-12E331482588}" dt="2020-04-02T14:39:09.619" v="2208" actId="478"/>
          <ac:spMkLst>
            <pc:docMk/>
            <pc:sldMk cId="841172373" sldId="754"/>
            <ac:spMk id="36" creationId="{51E851CC-9C19-4954-9955-4D1F005335FB}"/>
          </ac:spMkLst>
        </pc:spChg>
        <pc:spChg chg="del">
          <ac:chgData name="farouk abu hassanain" userId="319a4f4791f24b01" providerId="LiveId" clId="{37174C5E-E023-4F79-854D-12E331482588}" dt="2020-04-02T14:39:09.619" v="2208" actId="478"/>
          <ac:spMkLst>
            <pc:docMk/>
            <pc:sldMk cId="841172373" sldId="754"/>
            <ac:spMk id="37" creationId="{B67C9C86-5C23-4344-84AF-F18BB84EE342}"/>
          </ac:spMkLst>
        </pc:spChg>
        <pc:spChg chg="add mod">
          <ac:chgData name="farouk abu hassanain" userId="319a4f4791f24b01" providerId="LiveId" clId="{37174C5E-E023-4F79-854D-12E331482588}" dt="2020-04-02T17:03:57.895" v="3108" actId="20577"/>
          <ac:spMkLst>
            <pc:docMk/>
            <pc:sldMk cId="841172373" sldId="754"/>
            <ac:spMk id="40" creationId="{F3BB12D5-7C65-4DA2-8673-DC13D3588EB8}"/>
          </ac:spMkLst>
        </pc:spChg>
        <pc:spChg chg="add del mod">
          <ac:chgData name="farouk abu hassanain" userId="319a4f4791f24b01" providerId="LiveId" clId="{37174C5E-E023-4F79-854D-12E331482588}" dt="2020-04-02T15:00:18.814" v="2398" actId="478"/>
          <ac:spMkLst>
            <pc:docMk/>
            <pc:sldMk cId="841172373" sldId="754"/>
            <ac:spMk id="42" creationId="{6CA954B7-7B98-4670-A6D7-2FAB1AFE8721}"/>
          </ac:spMkLst>
        </pc:spChg>
        <pc:spChg chg="add mod">
          <ac:chgData name="farouk abu hassanain" userId="319a4f4791f24b01" providerId="LiveId" clId="{37174C5E-E023-4F79-854D-12E331482588}" dt="2020-04-02T14:54:10.038" v="2284" actId="207"/>
          <ac:spMkLst>
            <pc:docMk/>
            <pc:sldMk cId="841172373" sldId="754"/>
            <ac:spMk id="43" creationId="{4CB3FBBB-8D33-4851-AB01-0A1AB6191339}"/>
          </ac:spMkLst>
        </pc:spChg>
        <pc:spChg chg="mod">
          <ac:chgData name="farouk abu hassanain" userId="319a4f4791f24b01" providerId="LiveId" clId="{37174C5E-E023-4F79-854D-12E331482588}" dt="2020-04-02T14:57:27.049" v="2325" actId="948"/>
          <ac:spMkLst>
            <pc:docMk/>
            <pc:sldMk cId="841172373" sldId="754"/>
            <ac:spMk id="46" creationId="{948DEF08-F51A-49E5-933C-B0D6B2F022FA}"/>
          </ac:spMkLst>
        </pc:spChg>
        <pc:spChg chg="mod">
          <ac:chgData name="farouk abu hassanain" userId="319a4f4791f24b01" providerId="LiveId" clId="{37174C5E-E023-4F79-854D-12E331482588}" dt="2020-04-02T14:57:07.098" v="2319" actId="1076"/>
          <ac:spMkLst>
            <pc:docMk/>
            <pc:sldMk cId="841172373" sldId="754"/>
            <ac:spMk id="47" creationId="{011A7CE3-F301-41AC-B3C7-22BA89A052CE}"/>
          </ac:spMkLst>
        </pc:spChg>
        <pc:spChg chg="mod">
          <ac:chgData name="farouk abu hassanain" userId="319a4f4791f24b01" providerId="LiveId" clId="{37174C5E-E023-4F79-854D-12E331482588}" dt="2020-04-02T14:58:41.658" v="2347" actId="113"/>
          <ac:spMkLst>
            <pc:docMk/>
            <pc:sldMk cId="841172373" sldId="754"/>
            <ac:spMk id="48" creationId="{4084E6A1-35AC-4F1F-B120-FB8141A7CB77}"/>
          </ac:spMkLst>
        </pc:spChg>
        <pc:spChg chg="mod">
          <ac:chgData name="farouk abu hassanain" userId="319a4f4791f24b01" providerId="LiveId" clId="{37174C5E-E023-4F79-854D-12E331482588}" dt="2020-04-02T14:56:54.706" v="2313" actId="14100"/>
          <ac:spMkLst>
            <pc:docMk/>
            <pc:sldMk cId="841172373" sldId="754"/>
            <ac:spMk id="51" creationId="{16E08642-46D3-43EE-B28C-8DBC66505A57}"/>
          </ac:spMkLst>
        </pc:spChg>
        <pc:spChg chg="mod">
          <ac:chgData name="farouk abu hassanain" userId="319a4f4791f24b01" providerId="LiveId" clId="{37174C5E-E023-4F79-854D-12E331482588}" dt="2020-04-02T15:00:24.743" v="2400" actId="948"/>
          <ac:spMkLst>
            <pc:docMk/>
            <pc:sldMk cId="841172373" sldId="754"/>
            <ac:spMk id="54" creationId="{59F5FD9D-732E-4DAC-ACC7-D11159C0E015}"/>
          </ac:spMkLst>
        </pc:spChg>
        <pc:spChg chg="mod">
          <ac:chgData name="farouk abu hassanain" userId="319a4f4791f24b01" providerId="LiveId" clId="{37174C5E-E023-4F79-854D-12E331482588}" dt="2020-04-02T15:00:12.070" v="2396" actId="404"/>
          <ac:spMkLst>
            <pc:docMk/>
            <pc:sldMk cId="841172373" sldId="754"/>
            <ac:spMk id="55" creationId="{DC3504CC-36FA-4A2A-B4C7-DE1662EDCB1D}"/>
          </ac:spMkLst>
        </pc:spChg>
        <pc:spChg chg="mod">
          <ac:chgData name="farouk abu hassanain" userId="319a4f4791f24b01" providerId="LiveId" clId="{37174C5E-E023-4F79-854D-12E331482588}" dt="2020-04-02T14:59:54.826" v="2375" actId="1076"/>
          <ac:spMkLst>
            <pc:docMk/>
            <pc:sldMk cId="841172373" sldId="754"/>
            <ac:spMk id="56" creationId="{A3EC21D9-A425-4066-8BCF-715046CC89D4}"/>
          </ac:spMkLst>
        </pc:spChg>
        <pc:spChg chg="mod">
          <ac:chgData name="farouk abu hassanain" userId="319a4f4791f24b01" providerId="LiveId" clId="{37174C5E-E023-4F79-854D-12E331482588}" dt="2020-04-02T15:00:15.046" v="2397" actId="14100"/>
          <ac:spMkLst>
            <pc:docMk/>
            <pc:sldMk cId="841172373" sldId="754"/>
            <ac:spMk id="59" creationId="{C3D453D8-8CCD-42AF-942D-86BCAF43E074}"/>
          </ac:spMkLst>
        </pc:spChg>
        <pc:spChg chg="mod">
          <ac:chgData name="farouk abu hassanain" userId="319a4f4791f24b01" providerId="LiveId" clId="{37174C5E-E023-4F79-854D-12E331482588}" dt="2020-04-02T14:57:45.031" v="2331" actId="948"/>
          <ac:spMkLst>
            <pc:docMk/>
            <pc:sldMk cId="841172373" sldId="754"/>
            <ac:spMk id="62" creationId="{C8F04235-8294-49DD-AABA-79DC58069892}"/>
          </ac:spMkLst>
        </pc:spChg>
        <pc:spChg chg="mod">
          <ac:chgData name="farouk abu hassanain" userId="319a4f4791f24b01" providerId="LiveId" clId="{37174C5E-E023-4F79-854D-12E331482588}" dt="2020-04-02T14:58:24.270" v="2341" actId="1076"/>
          <ac:spMkLst>
            <pc:docMk/>
            <pc:sldMk cId="841172373" sldId="754"/>
            <ac:spMk id="63" creationId="{E6C46FFA-BFE7-4782-BD18-60CFAFBAE019}"/>
          </ac:spMkLst>
        </pc:spChg>
        <pc:spChg chg="mod">
          <ac:chgData name="farouk abu hassanain" userId="319a4f4791f24b01" providerId="LiveId" clId="{37174C5E-E023-4F79-854D-12E331482588}" dt="2020-04-02T14:58:45.206" v="2348" actId="113"/>
          <ac:spMkLst>
            <pc:docMk/>
            <pc:sldMk cId="841172373" sldId="754"/>
            <ac:spMk id="64" creationId="{34831C80-066C-4AF2-8E8F-BD204BCD00C7}"/>
          </ac:spMkLst>
        </pc:spChg>
        <pc:spChg chg="mod">
          <ac:chgData name="farouk abu hassanain" userId="319a4f4791f24b01" providerId="LiveId" clId="{37174C5E-E023-4F79-854D-12E331482588}" dt="2020-04-02T14:57:49.842" v="2332" actId="14100"/>
          <ac:spMkLst>
            <pc:docMk/>
            <pc:sldMk cId="841172373" sldId="754"/>
            <ac:spMk id="67" creationId="{52BBC625-C3AA-4286-B9D1-F1852D8CD0B8}"/>
          </ac:spMkLst>
        </pc:spChg>
        <pc:spChg chg="mod">
          <ac:chgData name="farouk abu hassanain" userId="319a4f4791f24b01" providerId="LiveId" clId="{37174C5E-E023-4F79-854D-12E331482588}" dt="2020-04-02T14:38:00.909" v="2194" actId="20577"/>
          <ac:spMkLst>
            <pc:docMk/>
            <pc:sldMk cId="841172373" sldId="754"/>
            <ac:spMk id="72" creationId="{48C3A96C-B31D-4E14-8B23-E43DBA81A922}"/>
          </ac:spMkLst>
        </pc:spChg>
        <pc:spChg chg="mod">
          <ac:chgData name="farouk abu hassanain" userId="319a4f4791f24b01" providerId="LiveId" clId="{37174C5E-E023-4F79-854D-12E331482588}" dt="2020-04-02T15:00:32.518" v="2402" actId="948"/>
          <ac:spMkLst>
            <pc:docMk/>
            <pc:sldMk cId="841172373" sldId="754"/>
            <ac:spMk id="74" creationId="{C7546D97-AC84-405E-A343-4D1660A0BA09}"/>
          </ac:spMkLst>
        </pc:spChg>
        <pc:spChg chg="mod">
          <ac:chgData name="farouk abu hassanain" userId="319a4f4791f24b01" providerId="LiveId" clId="{37174C5E-E023-4F79-854D-12E331482588}" dt="2020-04-02T14:59:16.334" v="2357" actId="1076"/>
          <ac:spMkLst>
            <pc:docMk/>
            <pc:sldMk cId="841172373" sldId="754"/>
            <ac:spMk id="75" creationId="{BFB0C409-A7BE-454A-8E93-898A9D84A1C4}"/>
          </ac:spMkLst>
        </pc:spChg>
        <pc:spChg chg="mod">
          <ac:chgData name="farouk abu hassanain" userId="319a4f4791f24b01" providerId="LiveId" clId="{37174C5E-E023-4F79-854D-12E331482588}" dt="2020-04-02T14:59:28.666" v="2364" actId="113"/>
          <ac:spMkLst>
            <pc:docMk/>
            <pc:sldMk cId="841172373" sldId="754"/>
            <ac:spMk id="76" creationId="{A89ABEC9-A28D-44AB-BAD0-A800FC6F287D}"/>
          </ac:spMkLst>
        </pc:spChg>
        <pc:spChg chg="mod">
          <ac:chgData name="farouk abu hassanain" userId="319a4f4791f24b01" providerId="LiveId" clId="{37174C5E-E023-4F79-854D-12E331482588}" dt="2020-04-02T14:59:13.402" v="2356" actId="14100"/>
          <ac:spMkLst>
            <pc:docMk/>
            <pc:sldMk cId="841172373" sldId="754"/>
            <ac:spMk id="79" creationId="{539699ED-76C6-4726-8DC0-50E8455D744E}"/>
          </ac:spMkLst>
        </pc:spChg>
        <pc:grpChg chg="mod">
          <ac:chgData name="farouk abu hassanain" userId="319a4f4791f24b01" providerId="LiveId" clId="{37174C5E-E023-4F79-854D-12E331482588}" dt="2020-04-02T14:53:08.502" v="2268" actId="1076"/>
          <ac:grpSpMkLst>
            <pc:docMk/>
            <pc:sldMk cId="841172373" sldId="754"/>
            <ac:grpSpMk id="4" creationId="{D691E185-F686-49FD-9636-D4D0853A5887}"/>
          </ac:grpSpMkLst>
        </pc:grpChg>
        <pc:grpChg chg="add mod">
          <ac:chgData name="farouk abu hassanain" userId="319a4f4791f24b01" providerId="LiveId" clId="{37174C5E-E023-4F79-854D-12E331482588}" dt="2020-04-02T14:55:40.139" v="2306"/>
          <ac:grpSpMkLst>
            <pc:docMk/>
            <pc:sldMk cId="841172373" sldId="754"/>
            <ac:grpSpMk id="44" creationId="{219196EA-B05E-4B84-833A-24950BD58C01}"/>
          </ac:grpSpMkLst>
        </pc:grpChg>
        <pc:grpChg chg="add mod">
          <ac:chgData name="farouk abu hassanain" userId="319a4f4791f24b01" providerId="LiveId" clId="{37174C5E-E023-4F79-854D-12E331482588}" dt="2020-04-02T14:55:29.106" v="2304" actId="1076"/>
          <ac:grpSpMkLst>
            <pc:docMk/>
            <pc:sldMk cId="841172373" sldId="754"/>
            <ac:grpSpMk id="52" creationId="{B2A96090-6E44-4F66-A25E-40E17DB7C212}"/>
          </ac:grpSpMkLst>
        </pc:grpChg>
        <pc:grpChg chg="add mod">
          <ac:chgData name="farouk abu hassanain" userId="319a4f4791f24b01" providerId="LiveId" clId="{37174C5E-E023-4F79-854D-12E331482588}" dt="2020-04-02T14:58:13.417" v="2335"/>
          <ac:grpSpMkLst>
            <pc:docMk/>
            <pc:sldMk cId="841172373" sldId="754"/>
            <ac:grpSpMk id="60" creationId="{A6BAA64C-A892-400F-A00D-594AA70F439F}"/>
          </ac:grpSpMkLst>
        </pc:grpChg>
        <pc:grpChg chg="add mod">
          <ac:chgData name="farouk abu hassanain" userId="319a4f4791f24b01" providerId="LiveId" clId="{37174C5E-E023-4F79-854D-12E331482588}" dt="2020-04-02T15:00:37.042" v="2403" actId="1076"/>
          <ac:grpSpMkLst>
            <pc:docMk/>
            <pc:sldMk cId="841172373" sldId="754"/>
            <ac:grpSpMk id="68" creationId="{E8D2E199-1970-47AE-8FD7-1B09EFDE677B}"/>
          </ac:grpSpMkLst>
        </pc:grpChg>
        <pc:picChg chg="del">
          <ac:chgData name="farouk abu hassanain" userId="319a4f4791f24b01" providerId="LiveId" clId="{37174C5E-E023-4F79-854D-12E331482588}" dt="2020-04-02T14:39:09.619" v="2208" actId="478"/>
          <ac:picMkLst>
            <pc:docMk/>
            <pc:sldMk cId="841172373" sldId="754"/>
            <ac:picMk id="26" creationId="{B5168B6D-4C22-4585-BAB8-9EA8C8FC05E4}"/>
          </ac:picMkLst>
        </pc:picChg>
        <pc:picChg chg="add del mod">
          <ac:chgData name="farouk abu hassanain" userId="319a4f4791f24b01" providerId="LiveId" clId="{37174C5E-E023-4F79-854D-12E331482588}" dt="2020-04-02T14:51:13.526" v="2257" actId="478"/>
          <ac:picMkLst>
            <pc:docMk/>
            <pc:sldMk cId="841172373" sldId="754"/>
            <ac:picMk id="41" creationId="{25FAB445-7A88-43EC-8A78-9CC9D29794C3}"/>
          </ac:picMkLst>
        </pc:picChg>
        <pc:cxnChg chg="del mod">
          <ac:chgData name="farouk abu hassanain" userId="319a4f4791f24b01" providerId="LiveId" clId="{37174C5E-E023-4F79-854D-12E331482588}" dt="2020-04-02T14:39:09.619" v="2208" actId="478"/>
          <ac:cxnSpMkLst>
            <pc:docMk/>
            <pc:sldMk cId="841172373" sldId="754"/>
            <ac:cxnSpMk id="38" creationId="{2555CE5F-2A48-4648-BEA7-F88EDBD0113E}"/>
          </ac:cxnSpMkLst>
        </pc:cxnChg>
        <pc:cxnChg chg="del mod">
          <ac:chgData name="farouk abu hassanain" userId="319a4f4791f24b01" providerId="LiveId" clId="{37174C5E-E023-4F79-854D-12E331482588}" dt="2020-04-02T14:39:09.619" v="2208" actId="478"/>
          <ac:cxnSpMkLst>
            <pc:docMk/>
            <pc:sldMk cId="841172373" sldId="754"/>
            <ac:cxnSpMk id="39" creationId="{7BD134BC-ADB4-464B-B0A1-10E5C51180DF}"/>
          </ac:cxnSpMkLst>
        </pc:cxnChg>
      </pc:sldChg>
      <pc:sldChg chg="addSp delSp modSp add">
        <pc:chgData name="farouk abu hassanain" userId="319a4f4791f24b01" providerId="LiveId" clId="{37174C5E-E023-4F79-854D-12E331482588}" dt="2020-04-02T17:04:02.989" v="3110" actId="20577"/>
        <pc:sldMkLst>
          <pc:docMk/>
          <pc:sldMk cId="4068930503" sldId="755"/>
        </pc:sldMkLst>
        <pc:spChg chg="add mod">
          <ac:chgData name="farouk abu hassanain" userId="319a4f4791f24b01" providerId="LiveId" clId="{37174C5E-E023-4F79-854D-12E331482588}" dt="2020-04-02T15:04:02.093" v="2433" actId="20577"/>
          <ac:spMkLst>
            <pc:docMk/>
            <pc:sldMk cId="4068930503" sldId="755"/>
            <ac:spMk id="6" creationId="{991353AD-EF5F-4F3B-9C69-4C576EA1F743}"/>
          </ac:spMkLst>
        </pc:spChg>
        <pc:spChg chg="add mod">
          <ac:chgData name="farouk abu hassanain" userId="319a4f4791f24b01" providerId="LiveId" clId="{37174C5E-E023-4F79-854D-12E331482588}" dt="2020-04-02T15:03:50.373" v="2432" actId="207"/>
          <ac:spMkLst>
            <pc:docMk/>
            <pc:sldMk cId="4068930503" sldId="755"/>
            <ac:spMk id="9" creationId="{8327D458-FD88-41FA-A826-C25B88A65397}"/>
          </ac:spMkLst>
        </pc:spChg>
        <pc:spChg chg="add mod">
          <ac:chgData name="farouk abu hassanain" userId="319a4f4791f24b01" providerId="LiveId" clId="{37174C5E-E023-4F79-854D-12E331482588}" dt="2020-04-02T14:40:25.699" v="2217"/>
          <ac:spMkLst>
            <pc:docMk/>
            <pc:sldMk cId="4068930503" sldId="755"/>
            <ac:spMk id="21" creationId="{E7586DD0-33AD-4B1E-A75F-D6F69DC3B9D1}"/>
          </ac:spMkLst>
        </pc:spChg>
        <pc:spChg chg="mod">
          <ac:chgData name="farouk abu hassanain" userId="319a4f4791f24b01" providerId="LiveId" clId="{37174C5E-E023-4F79-854D-12E331482588}" dt="2020-04-02T17:04:02.989" v="3110" actId="20577"/>
          <ac:spMkLst>
            <pc:docMk/>
            <pc:sldMk cId="4068930503" sldId="755"/>
            <ac:spMk id="40" creationId="{F3BB12D5-7C65-4DA2-8673-DC13D3588EB8}"/>
          </ac:spMkLst>
        </pc:spChg>
        <pc:spChg chg="del">
          <ac:chgData name="farouk abu hassanain" userId="319a4f4791f24b01" providerId="LiveId" clId="{37174C5E-E023-4F79-854D-12E331482588}" dt="2020-04-02T14:40:30.351" v="2218" actId="478"/>
          <ac:spMkLst>
            <pc:docMk/>
            <pc:sldMk cId="4068930503" sldId="755"/>
            <ac:spMk id="42" creationId="{6CA954B7-7B98-4670-A6D7-2FAB1AFE8721}"/>
          </ac:spMkLst>
        </pc:spChg>
        <pc:spChg chg="mod">
          <ac:chgData name="farouk abu hassanain" userId="319a4f4791f24b01" providerId="LiveId" clId="{37174C5E-E023-4F79-854D-12E331482588}" dt="2020-04-02T14:39:29.167" v="2214" actId="20577"/>
          <ac:spMkLst>
            <pc:docMk/>
            <pc:sldMk cId="4068930503" sldId="755"/>
            <ac:spMk id="72" creationId="{48C3A96C-B31D-4E14-8B23-E43DBA81A922}"/>
          </ac:spMkLst>
        </pc:spChg>
        <pc:picChg chg="add del">
          <ac:chgData name="farouk abu hassanain" userId="319a4f4791f24b01" providerId="LiveId" clId="{37174C5E-E023-4F79-854D-12E331482588}" dt="2020-04-02T14:40:49.574" v="2220"/>
          <ac:picMkLst>
            <pc:docMk/>
            <pc:sldMk cId="4068930503" sldId="755"/>
            <ac:picMk id="3" creationId="{53475D47-ECE6-42AB-905C-1E005D49ECE0}"/>
          </ac:picMkLst>
        </pc:picChg>
        <pc:picChg chg="del">
          <ac:chgData name="farouk abu hassanain" userId="319a4f4791f24b01" providerId="LiveId" clId="{37174C5E-E023-4F79-854D-12E331482588}" dt="2020-04-02T14:40:30.351" v="2218" actId="478"/>
          <ac:picMkLst>
            <pc:docMk/>
            <pc:sldMk cId="4068930503" sldId="755"/>
            <ac:picMk id="41" creationId="{25FAB445-7A88-43EC-8A78-9CC9D29794C3}"/>
          </ac:picMkLst>
        </pc:picChg>
      </pc:sldChg>
      <pc:sldChg chg="addSp delSp modSp add">
        <pc:chgData name="farouk abu hassanain" userId="319a4f4791f24b01" providerId="LiveId" clId="{37174C5E-E023-4F79-854D-12E331482588}" dt="2020-04-02T17:04:12.853" v="3112" actId="20577"/>
        <pc:sldMkLst>
          <pc:docMk/>
          <pc:sldMk cId="2903228382" sldId="756"/>
        </pc:sldMkLst>
        <pc:spChg chg="del">
          <ac:chgData name="farouk abu hassanain" userId="319a4f4791f24b01" providerId="LiveId" clId="{37174C5E-E023-4F79-854D-12E331482588}" dt="2020-04-02T14:42:25.901" v="2238" actId="478"/>
          <ac:spMkLst>
            <pc:docMk/>
            <pc:sldMk cId="2903228382" sldId="756"/>
            <ac:spMk id="6" creationId="{991353AD-EF5F-4F3B-9C69-4C576EA1F743}"/>
          </ac:spMkLst>
        </pc:spChg>
        <pc:spChg chg="del">
          <ac:chgData name="farouk abu hassanain" userId="319a4f4791f24b01" providerId="LiveId" clId="{37174C5E-E023-4F79-854D-12E331482588}" dt="2020-04-02T14:42:25.901" v="2238" actId="478"/>
          <ac:spMkLst>
            <pc:docMk/>
            <pc:sldMk cId="2903228382" sldId="756"/>
            <ac:spMk id="9" creationId="{8327D458-FD88-41FA-A826-C25B88A65397}"/>
          </ac:spMkLst>
        </pc:spChg>
        <pc:spChg chg="mod">
          <ac:chgData name="farouk abu hassanain" userId="319a4f4791f24b01" providerId="LiveId" clId="{37174C5E-E023-4F79-854D-12E331482588}" dt="2020-04-02T14:42:16.210" v="2237"/>
          <ac:spMkLst>
            <pc:docMk/>
            <pc:sldMk cId="2903228382" sldId="756"/>
            <ac:spMk id="21" creationId="{E7586DD0-33AD-4B1E-A75F-D6F69DC3B9D1}"/>
          </ac:spMkLst>
        </pc:spChg>
        <pc:spChg chg="add mod">
          <ac:chgData name="farouk abu hassanain" userId="319a4f4791f24b01" providerId="LiveId" clId="{37174C5E-E023-4F79-854D-12E331482588}" dt="2020-04-02T15:04:25.003" v="2436" actId="2710"/>
          <ac:spMkLst>
            <pc:docMk/>
            <pc:sldMk cId="2903228382" sldId="756"/>
            <ac:spMk id="22" creationId="{FD912825-FA52-41B1-A276-FE560AB7E2CF}"/>
          </ac:spMkLst>
        </pc:spChg>
        <pc:spChg chg="mod">
          <ac:chgData name="farouk abu hassanain" userId="319a4f4791f24b01" providerId="LiveId" clId="{37174C5E-E023-4F79-854D-12E331482588}" dt="2020-04-02T17:04:12.853" v="3112" actId="20577"/>
          <ac:spMkLst>
            <pc:docMk/>
            <pc:sldMk cId="2903228382" sldId="756"/>
            <ac:spMk id="40" creationId="{F3BB12D5-7C65-4DA2-8673-DC13D3588EB8}"/>
          </ac:spMkLst>
        </pc:spChg>
        <pc:spChg chg="mod">
          <ac:chgData name="farouk abu hassanain" userId="319a4f4791f24b01" providerId="LiveId" clId="{37174C5E-E023-4F79-854D-12E331482588}" dt="2020-04-02T15:00:56.094" v="2405" actId="20577"/>
          <ac:spMkLst>
            <pc:docMk/>
            <pc:sldMk cId="2903228382" sldId="756"/>
            <ac:spMk id="72" creationId="{48C3A96C-B31D-4E14-8B23-E43DBA81A922}"/>
          </ac:spMkLst>
        </pc:spChg>
      </pc:sldChg>
      <pc:sldChg chg="addSp delSp modSp add">
        <pc:chgData name="farouk abu hassanain" userId="319a4f4791f24b01" providerId="LiveId" clId="{37174C5E-E023-4F79-854D-12E331482588}" dt="2020-04-02T17:04:58.985" v="3120" actId="6549"/>
        <pc:sldMkLst>
          <pc:docMk/>
          <pc:sldMk cId="1760496913" sldId="757"/>
        </pc:sldMkLst>
        <pc:spChg chg="mod">
          <ac:chgData name="farouk abu hassanain" userId="319a4f4791f24b01" providerId="LiveId" clId="{37174C5E-E023-4F79-854D-12E331482588}" dt="2020-04-02T14:42:51.139" v="2243"/>
          <ac:spMkLst>
            <pc:docMk/>
            <pc:sldMk cId="1760496913" sldId="757"/>
            <ac:spMk id="21" creationId="{E7586DD0-33AD-4B1E-A75F-D6F69DC3B9D1}"/>
          </ac:spMkLst>
        </pc:spChg>
        <pc:spChg chg="del">
          <ac:chgData name="farouk abu hassanain" userId="319a4f4791f24b01" providerId="LiveId" clId="{37174C5E-E023-4F79-854D-12E331482588}" dt="2020-04-02T14:43:00.684" v="2244" actId="478"/>
          <ac:spMkLst>
            <pc:docMk/>
            <pc:sldMk cId="1760496913" sldId="757"/>
            <ac:spMk id="22" creationId="{FD912825-FA52-41B1-A276-FE560AB7E2CF}"/>
          </ac:spMkLst>
        </pc:spChg>
        <pc:spChg chg="add mod">
          <ac:chgData name="farouk abu hassanain" userId="319a4f4791f24b01" providerId="LiveId" clId="{37174C5E-E023-4F79-854D-12E331482588}" dt="2020-04-02T17:04:58.985" v="3120" actId="6549"/>
          <ac:spMkLst>
            <pc:docMk/>
            <pc:sldMk cId="1760496913" sldId="757"/>
            <ac:spMk id="23" creationId="{9531688A-232E-4193-9FDB-F92DCB7D6556}"/>
          </ac:spMkLst>
        </pc:spChg>
        <pc:spChg chg="mod">
          <ac:chgData name="farouk abu hassanain" userId="319a4f4791f24b01" providerId="LiveId" clId="{37174C5E-E023-4F79-854D-12E331482588}" dt="2020-04-02T17:04:19.095" v="3114" actId="20577"/>
          <ac:spMkLst>
            <pc:docMk/>
            <pc:sldMk cId="1760496913" sldId="757"/>
            <ac:spMk id="40" creationId="{F3BB12D5-7C65-4DA2-8673-DC13D3588EB8}"/>
          </ac:spMkLst>
        </pc:spChg>
        <pc:spChg chg="mod">
          <ac:chgData name="farouk abu hassanain" userId="319a4f4791f24b01" providerId="LiveId" clId="{37174C5E-E023-4F79-854D-12E331482588}" dt="2020-04-02T15:01:01.493" v="2407" actId="20577"/>
          <ac:spMkLst>
            <pc:docMk/>
            <pc:sldMk cId="1760496913" sldId="757"/>
            <ac:spMk id="72" creationId="{48C3A96C-B31D-4E14-8B23-E43DBA81A922}"/>
          </ac:spMkLst>
        </pc:spChg>
      </pc:sldChg>
      <pc:sldChg chg="addSp delSp modSp add">
        <pc:chgData name="farouk abu hassanain" userId="319a4f4791f24b01" providerId="LiveId" clId="{37174C5E-E023-4F79-854D-12E331482588}" dt="2020-04-02T17:04:23.176" v="3116" actId="20577"/>
        <pc:sldMkLst>
          <pc:docMk/>
          <pc:sldMk cId="2218317766" sldId="758"/>
        </pc:sldMkLst>
        <pc:spChg chg="mod">
          <ac:chgData name="farouk abu hassanain" userId="319a4f4791f24b01" providerId="LiveId" clId="{37174C5E-E023-4F79-854D-12E331482588}" dt="2020-04-02T14:43:19.170" v="2249"/>
          <ac:spMkLst>
            <pc:docMk/>
            <pc:sldMk cId="2218317766" sldId="758"/>
            <ac:spMk id="21" creationId="{E7586DD0-33AD-4B1E-A75F-D6F69DC3B9D1}"/>
          </ac:spMkLst>
        </pc:spChg>
        <pc:spChg chg="add mod">
          <ac:chgData name="farouk abu hassanain" userId="319a4f4791f24b01" providerId="LiveId" clId="{37174C5E-E023-4F79-854D-12E331482588}" dt="2020-04-02T15:04:59.963" v="2443" actId="6549"/>
          <ac:spMkLst>
            <pc:docMk/>
            <pc:sldMk cId="2218317766" sldId="758"/>
            <ac:spMk id="22" creationId="{172F2FBE-D756-4C56-933C-FF3EB7BA7159}"/>
          </ac:spMkLst>
        </pc:spChg>
        <pc:spChg chg="del">
          <ac:chgData name="farouk abu hassanain" userId="319a4f4791f24b01" providerId="LiveId" clId="{37174C5E-E023-4F79-854D-12E331482588}" dt="2020-04-02T14:43:28.974" v="2250" actId="478"/>
          <ac:spMkLst>
            <pc:docMk/>
            <pc:sldMk cId="2218317766" sldId="758"/>
            <ac:spMk id="23" creationId="{9531688A-232E-4193-9FDB-F92DCB7D6556}"/>
          </ac:spMkLst>
        </pc:spChg>
        <pc:spChg chg="mod">
          <ac:chgData name="farouk abu hassanain" userId="319a4f4791f24b01" providerId="LiveId" clId="{37174C5E-E023-4F79-854D-12E331482588}" dt="2020-04-02T17:04:23.176" v="3116" actId="20577"/>
          <ac:spMkLst>
            <pc:docMk/>
            <pc:sldMk cId="2218317766" sldId="758"/>
            <ac:spMk id="40" creationId="{F3BB12D5-7C65-4DA2-8673-DC13D3588EB8}"/>
          </ac:spMkLst>
        </pc:spChg>
        <pc:spChg chg="mod">
          <ac:chgData name="farouk abu hassanain" userId="319a4f4791f24b01" providerId="LiveId" clId="{37174C5E-E023-4F79-854D-12E331482588}" dt="2020-04-02T15:01:06.625" v="2409" actId="20577"/>
          <ac:spMkLst>
            <pc:docMk/>
            <pc:sldMk cId="2218317766" sldId="758"/>
            <ac:spMk id="72" creationId="{48C3A96C-B31D-4E14-8B23-E43DBA81A922}"/>
          </ac:spMkLst>
        </pc:spChg>
        <pc:picChg chg="add del mod">
          <ac:chgData name="farouk abu hassanain" userId="319a4f4791f24b01" providerId="LiveId" clId="{37174C5E-E023-4F79-854D-12E331482588}" dt="2020-04-02T15:04:42.427" v="2438" actId="478"/>
          <ac:picMkLst>
            <pc:docMk/>
            <pc:sldMk cId="2218317766" sldId="758"/>
            <ac:picMk id="24" creationId="{C0E54358-0D06-4104-8477-D45638D7F722}"/>
          </ac:picMkLst>
        </pc:picChg>
      </pc:sldChg>
      <pc:sldChg chg="addSp delSp modSp add">
        <pc:chgData name="farouk abu hassanain" userId="319a4f4791f24b01" providerId="LiveId" clId="{37174C5E-E023-4F79-854D-12E331482588}" dt="2020-04-02T16:34:35.713" v="2741" actId="478"/>
        <pc:sldMkLst>
          <pc:docMk/>
          <pc:sldMk cId="1719128173" sldId="759"/>
        </pc:sldMkLst>
        <pc:spChg chg="del">
          <ac:chgData name="farouk abu hassanain" userId="319a4f4791f24b01" providerId="LiveId" clId="{37174C5E-E023-4F79-854D-12E331482588}" dt="2020-04-02T16:32:04.799" v="2648" actId="478"/>
          <ac:spMkLst>
            <pc:docMk/>
            <pc:sldMk cId="1719128173" sldId="759"/>
            <ac:spMk id="3" creationId="{11E0FF29-0733-4F4B-9586-9DDC43253DAC}"/>
          </ac:spMkLst>
        </pc:spChg>
        <pc:spChg chg="add del mod">
          <ac:chgData name="farouk abu hassanain" userId="319a4f4791f24b01" providerId="LiveId" clId="{37174C5E-E023-4F79-854D-12E331482588}" dt="2020-04-02T16:34:35.713" v="2741" actId="478"/>
          <ac:spMkLst>
            <pc:docMk/>
            <pc:sldMk cId="1719128173" sldId="759"/>
            <ac:spMk id="6" creationId="{48065B85-C51B-4027-BF67-AB0A788D396D}"/>
          </ac:spMkLst>
        </pc:spChg>
        <pc:spChg chg="mod">
          <ac:chgData name="farouk abu hassanain" userId="319a4f4791f24b01" providerId="LiveId" clId="{37174C5E-E023-4F79-854D-12E331482588}" dt="2020-04-02T16:32:37.631" v="2653" actId="14100"/>
          <ac:spMkLst>
            <pc:docMk/>
            <pc:sldMk cId="1719128173" sldId="759"/>
            <ac:spMk id="74" creationId="{A2E83BFD-BCE1-49FE-B1C6-9E9B00F9E671}"/>
          </ac:spMkLst>
        </pc:spChg>
        <pc:spChg chg="mod">
          <ac:chgData name="farouk abu hassanain" userId="319a4f4791f24b01" providerId="LiveId" clId="{37174C5E-E023-4F79-854D-12E331482588}" dt="2020-04-02T16:33:10.856" v="2658" actId="207"/>
          <ac:spMkLst>
            <pc:docMk/>
            <pc:sldMk cId="1719128173" sldId="759"/>
            <ac:spMk id="75" creationId="{0882A11F-1EE9-4A25-B9E4-EC72F2F6B7EC}"/>
          </ac:spMkLst>
        </pc:spChg>
        <pc:spChg chg="mod">
          <ac:chgData name="farouk abu hassanain" userId="319a4f4791f24b01" providerId="LiveId" clId="{37174C5E-E023-4F79-854D-12E331482588}" dt="2020-04-02T16:33:22.200" v="2681" actId="1035"/>
          <ac:spMkLst>
            <pc:docMk/>
            <pc:sldMk cId="1719128173" sldId="759"/>
            <ac:spMk id="76" creationId="{CA30334E-34CC-4582-A8B8-7FC9DA18A600}"/>
          </ac:spMkLst>
        </pc:spChg>
        <pc:spChg chg="mod">
          <ac:chgData name="farouk abu hassanain" userId="319a4f4791f24b01" providerId="LiveId" clId="{37174C5E-E023-4F79-854D-12E331482588}" dt="2020-04-02T16:32:40.743" v="2655" actId="20577"/>
          <ac:spMkLst>
            <pc:docMk/>
            <pc:sldMk cId="1719128173" sldId="759"/>
            <ac:spMk id="77" creationId="{D0B8E097-5F36-4FC6-BA09-1254D933548A}"/>
          </ac:spMkLst>
        </pc:spChg>
        <pc:spChg chg="mod">
          <ac:chgData name="farouk abu hassanain" userId="319a4f4791f24b01" providerId="LiveId" clId="{37174C5E-E023-4F79-854D-12E331482588}" dt="2020-04-02T16:33:33.939" v="2682" actId="207"/>
          <ac:spMkLst>
            <pc:docMk/>
            <pc:sldMk cId="1719128173" sldId="759"/>
            <ac:spMk id="79" creationId="{E65133BF-B190-4718-86FB-DF9E5EC7AFF2}"/>
          </ac:spMkLst>
        </pc:spChg>
        <pc:spChg chg="mod">
          <ac:chgData name="farouk abu hassanain" userId="319a4f4791f24b01" providerId="LiveId" clId="{37174C5E-E023-4F79-854D-12E331482588}" dt="2020-04-02T16:34:17.970" v="2708" actId="20577"/>
          <ac:spMkLst>
            <pc:docMk/>
            <pc:sldMk cId="1719128173" sldId="759"/>
            <ac:spMk id="80" creationId="{C974FA8D-DACA-4F5B-AC14-2DE34A2E105C}"/>
          </ac:spMkLst>
        </pc:spChg>
        <pc:spChg chg="mod">
          <ac:chgData name="farouk abu hassanain" userId="319a4f4791f24b01" providerId="LiveId" clId="{37174C5E-E023-4F79-854D-12E331482588}" dt="2020-04-02T16:33:49.871" v="2684" actId="207"/>
          <ac:spMkLst>
            <pc:docMk/>
            <pc:sldMk cId="1719128173" sldId="759"/>
            <ac:spMk id="82" creationId="{FE47BFCE-8D4C-42C6-8034-7A1BCB2C57C5}"/>
          </ac:spMkLst>
        </pc:spChg>
        <pc:spChg chg="mod">
          <ac:chgData name="farouk abu hassanain" userId="319a4f4791f24b01" providerId="LiveId" clId="{37174C5E-E023-4F79-854D-12E331482588}" dt="2020-04-02T16:34:31.611" v="2740" actId="20577"/>
          <ac:spMkLst>
            <pc:docMk/>
            <pc:sldMk cId="1719128173" sldId="759"/>
            <ac:spMk id="83" creationId="{04815ECA-506F-4FDF-9BDC-E71D8975B796}"/>
          </ac:spMkLst>
        </pc:spChg>
        <pc:spChg chg="mod">
          <ac:chgData name="farouk abu hassanain" userId="319a4f4791f24b01" providerId="LiveId" clId="{37174C5E-E023-4F79-854D-12E331482588}" dt="2020-04-02T16:33:46.351" v="2683" actId="207"/>
          <ac:spMkLst>
            <pc:docMk/>
            <pc:sldMk cId="1719128173" sldId="759"/>
            <ac:spMk id="85" creationId="{A4EAA263-FCBB-431A-B63B-74DD7C9003E4}"/>
          </ac:spMkLst>
        </pc:spChg>
        <pc:spChg chg="mod">
          <ac:chgData name="farouk abu hassanain" userId="319a4f4791f24b01" providerId="LiveId" clId="{37174C5E-E023-4F79-854D-12E331482588}" dt="2020-04-02T16:34:24.173" v="2719" actId="20577"/>
          <ac:spMkLst>
            <pc:docMk/>
            <pc:sldMk cId="1719128173" sldId="759"/>
            <ac:spMk id="86" creationId="{27C955EB-2044-4A72-B492-D1EC8817FC6A}"/>
          </ac:spMkLst>
        </pc:spChg>
        <pc:grpChg chg="mod">
          <ac:chgData name="farouk abu hassanain" userId="319a4f4791f24b01" providerId="LiveId" clId="{37174C5E-E023-4F79-854D-12E331482588}" dt="2020-04-02T16:32:31.822" v="2651" actId="1076"/>
          <ac:grpSpMkLst>
            <pc:docMk/>
            <pc:sldMk cId="1719128173" sldId="759"/>
            <ac:grpSpMk id="73" creationId="{E5A11BBD-769F-4D64-8E8E-7C27C2959D81}"/>
          </ac:grpSpMkLst>
        </pc:grpChg>
        <pc:grpChg chg="add mod">
          <ac:chgData name="farouk abu hassanain" userId="319a4f4791f24b01" providerId="LiveId" clId="{37174C5E-E023-4F79-854D-12E331482588}" dt="2020-04-02T16:32:08.756" v="2650" actId="1076"/>
          <ac:grpSpMkLst>
            <pc:docMk/>
            <pc:sldMk cId="1719128173" sldId="759"/>
            <ac:grpSpMk id="78" creationId="{483B44DE-980A-456C-98AE-7CA696F6C554}"/>
          </ac:grpSpMkLst>
        </pc:grpChg>
        <pc:grpChg chg="add mod">
          <ac:chgData name="farouk abu hassanain" userId="319a4f4791f24b01" providerId="LiveId" clId="{37174C5E-E023-4F79-854D-12E331482588}" dt="2020-04-02T16:32:08.756" v="2650" actId="1076"/>
          <ac:grpSpMkLst>
            <pc:docMk/>
            <pc:sldMk cId="1719128173" sldId="759"/>
            <ac:grpSpMk id="81" creationId="{9E995E9C-D1BE-48C4-9AA4-3A4BA4880E9F}"/>
          </ac:grpSpMkLst>
        </pc:grpChg>
        <pc:grpChg chg="add mod">
          <ac:chgData name="farouk abu hassanain" userId="319a4f4791f24b01" providerId="LiveId" clId="{37174C5E-E023-4F79-854D-12E331482588}" dt="2020-04-02T16:32:08.756" v="2650" actId="1076"/>
          <ac:grpSpMkLst>
            <pc:docMk/>
            <pc:sldMk cId="1719128173" sldId="759"/>
            <ac:grpSpMk id="84" creationId="{8394837A-002B-4D6F-81A7-E76D19C5EAF2}"/>
          </ac:grpSpMkLst>
        </pc:grpChg>
      </pc:sldChg>
      <pc:sldMasterChg chg="delSldLayout">
        <pc:chgData name="farouk abu hassanain" userId="319a4f4791f24b01" providerId="LiveId" clId="{37174C5E-E023-4F79-854D-12E331482588}" dt="2020-04-02T14:44:40.420" v="2254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37174C5E-E023-4F79-854D-12E331482588}" dt="2020-04-02T14:44:40.420" v="2254" actId="47"/>
          <pc:sldLayoutMkLst>
            <pc:docMk/>
            <pc:sldMasterMk cId="0" sldId="2147483648"/>
            <pc:sldLayoutMk cId="2299897425" sldId="2147484625"/>
          </pc:sldLayoutMkLst>
        </pc:sldLayoutChg>
      </pc:sldMasterChg>
    </pc:docChg>
  </pc:docChgLst>
  <pc:docChgLst>
    <pc:chgData name="farouk abu hassanain" userId="319a4f4791f24b01" providerId="LiveId" clId="{60AC8DDA-5612-4093-92A8-9479A942FD82}"/>
    <pc:docChg chg="undo custSel addSld modSld">
      <pc:chgData name="farouk abu hassanain" userId="319a4f4791f24b01" providerId="LiveId" clId="{60AC8DDA-5612-4093-92A8-9479A942FD82}" dt="2020-03-27T11:12:58.677" v="745" actId="1076"/>
      <pc:docMkLst>
        <pc:docMk/>
      </pc:docMkLst>
      <pc:sldChg chg="addSp delSp modSp">
        <pc:chgData name="farouk abu hassanain" userId="319a4f4791f24b01" providerId="LiveId" clId="{60AC8DDA-5612-4093-92A8-9479A942FD82}" dt="2020-03-27T09:25:48.769" v="33" actId="164"/>
        <pc:sldMkLst>
          <pc:docMk/>
          <pc:sldMk cId="1086499273" sldId="764"/>
        </pc:sldMkLst>
        <pc:spChg chg="mod">
          <ac:chgData name="farouk abu hassanain" userId="319a4f4791f24b01" providerId="LiveId" clId="{60AC8DDA-5612-4093-92A8-9479A942FD82}" dt="2020-03-27T09:25:43.692" v="32" actId="207"/>
          <ac:spMkLst>
            <pc:docMk/>
            <pc:sldMk cId="1086499273" sldId="764"/>
            <ac:spMk id="42" creationId="{B7F8C795-CE75-4E7E-8109-2EECDD60B3CA}"/>
          </ac:spMkLst>
        </pc:spChg>
        <pc:spChg chg="mod">
          <ac:chgData name="farouk abu hassanain" userId="319a4f4791f24b01" providerId="LiveId" clId="{60AC8DDA-5612-4093-92A8-9479A942FD82}" dt="2020-03-27T09:25:43.692" v="32" actId="207"/>
          <ac:spMkLst>
            <pc:docMk/>
            <pc:sldMk cId="1086499273" sldId="764"/>
            <ac:spMk id="43" creationId="{FD0942D3-93CF-425D-BD1B-7FE28B8CB528}"/>
          </ac:spMkLst>
        </pc:spChg>
        <pc:spChg chg="mod">
          <ac:chgData name="farouk abu hassanain" userId="319a4f4791f24b01" providerId="LiveId" clId="{60AC8DDA-5612-4093-92A8-9479A942FD82}" dt="2020-03-27T09:25:43.692" v="32" actId="207"/>
          <ac:spMkLst>
            <pc:docMk/>
            <pc:sldMk cId="1086499273" sldId="764"/>
            <ac:spMk id="44" creationId="{5C4B14F4-CD3B-4628-AC2D-D6BF1FBDF7EF}"/>
          </ac:spMkLst>
        </pc:spChg>
        <pc:spChg chg="mod">
          <ac:chgData name="farouk abu hassanain" userId="319a4f4791f24b01" providerId="LiveId" clId="{60AC8DDA-5612-4093-92A8-9479A942FD82}" dt="2020-03-27T09:25:43.692" v="32" actId="207"/>
          <ac:spMkLst>
            <pc:docMk/>
            <pc:sldMk cId="1086499273" sldId="764"/>
            <ac:spMk id="45" creationId="{CEB131A1-051C-43FD-9C33-B0B29783A369}"/>
          </ac:spMkLst>
        </pc:spChg>
        <pc:spChg chg="mod">
          <ac:chgData name="farouk abu hassanain" userId="319a4f4791f24b01" providerId="LiveId" clId="{60AC8DDA-5612-4093-92A8-9479A942FD82}" dt="2020-03-27T09:25:43.692" v="32" actId="207"/>
          <ac:spMkLst>
            <pc:docMk/>
            <pc:sldMk cId="1086499273" sldId="764"/>
            <ac:spMk id="46" creationId="{AC9CBC89-C9BF-43D6-89EC-D9B32026ACB5}"/>
          </ac:spMkLst>
        </pc:spChg>
        <pc:spChg chg="mod">
          <ac:chgData name="farouk abu hassanain" userId="319a4f4791f24b01" providerId="LiveId" clId="{60AC8DDA-5612-4093-92A8-9479A942FD82}" dt="2020-03-27T09:25:43.692" v="32" actId="207"/>
          <ac:spMkLst>
            <pc:docMk/>
            <pc:sldMk cId="1086499273" sldId="764"/>
            <ac:spMk id="47" creationId="{DB9F26C4-292F-4196-B403-18D3A7BAFD52}"/>
          </ac:spMkLst>
        </pc:spChg>
        <pc:grpChg chg="add mod">
          <ac:chgData name="farouk abu hassanain" userId="319a4f4791f24b01" providerId="LiveId" clId="{60AC8DDA-5612-4093-92A8-9479A942FD82}" dt="2020-03-27T09:25:48.769" v="33" actId="164"/>
          <ac:grpSpMkLst>
            <pc:docMk/>
            <pc:sldMk cId="1086499273" sldId="764"/>
            <ac:grpSpMk id="2" creationId="{D54927A7-879E-4701-809C-1DD32DD5CF31}"/>
          </ac:grpSpMkLst>
        </pc:grpChg>
        <pc:grpChg chg="del">
          <ac:chgData name="farouk abu hassanain" userId="319a4f4791f24b01" providerId="LiveId" clId="{60AC8DDA-5612-4093-92A8-9479A942FD82}" dt="2020-03-27T09:25:16.159" v="31" actId="165"/>
          <ac:grpSpMkLst>
            <pc:docMk/>
            <pc:sldMk cId="1086499273" sldId="764"/>
            <ac:grpSpMk id="20" creationId="{83F28603-A61D-4BA1-BC49-B8F251D4C346}"/>
          </ac:grpSpMkLst>
        </pc:grpChg>
        <pc:grpChg chg="mod topLvl">
          <ac:chgData name="farouk abu hassanain" userId="319a4f4791f24b01" providerId="LiveId" clId="{60AC8DDA-5612-4093-92A8-9479A942FD82}" dt="2020-03-27T09:25:48.769" v="33" actId="164"/>
          <ac:grpSpMkLst>
            <pc:docMk/>
            <pc:sldMk cId="1086499273" sldId="764"/>
            <ac:grpSpMk id="35" creationId="{536AFA27-4BE8-4C9B-A475-1D57B2BB4F02}"/>
          </ac:grpSpMkLst>
        </pc:grpChg>
        <pc:grpChg chg="mod topLvl">
          <ac:chgData name="farouk abu hassanain" userId="319a4f4791f24b01" providerId="LiveId" clId="{60AC8DDA-5612-4093-92A8-9479A942FD82}" dt="2020-03-27T09:25:48.769" v="33" actId="164"/>
          <ac:grpSpMkLst>
            <pc:docMk/>
            <pc:sldMk cId="1086499273" sldId="764"/>
            <ac:grpSpMk id="48" creationId="{8983DAF1-1818-44C1-9AA7-CE813B2E8107}"/>
          </ac:grpSpMkLst>
        </pc:grpChg>
      </pc:sldChg>
      <pc:sldChg chg="addSp modSp">
        <pc:chgData name="farouk abu hassanain" userId="319a4f4791f24b01" providerId="LiveId" clId="{60AC8DDA-5612-4093-92A8-9479A942FD82}" dt="2020-03-27T09:24:41.295" v="30" actId="1076"/>
        <pc:sldMkLst>
          <pc:docMk/>
          <pc:sldMk cId="936412272" sldId="765"/>
        </pc:sldMkLst>
        <pc:spChg chg="add mod">
          <ac:chgData name="farouk abu hassanain" userId="319a4f4791f24b01" providerId="LiveId" clId="{60AC8DDA-5612-4093-92A8-9479A942FD82}" dt="2020-03-27T09:24:36.497" v="29" actId="1076"/>
          <ac:spMkLst>
            <pc:docMk/>
            <pc:sldMk cId="936412272" sldId="765"/>
            <ac:spMk id="2" creationId="{FD307BE3-3ED4-4440-AC8C-59E605D77DE0}"/>
          </ac:spMkLst>
        </pc:spChg>
        <pc:spChg chg="add mod">
          <ac:chgData name="farouk abu hassanain" userId="319a4f4791f24b01" providerId="LiveId" clId="{60AC8DDA-5612-4093-92A8-9479A942FD82}" dt="2020-03-27T09:24:41.295" v="30" actId="1076"/>
          <ac:spMkLst>
            <pc:docMk/>
            <pc:sldMk cId="936412272" sldId="765"/>
            <ac:spMk id="3" creationId="{8BC0BBAB-A1F5-4619-B43C-D188993793EA}"/>
          </ac:spMkLst>
        </pc:spChg>
      </pc:sldChg>
      <pc:sldChg chg="addSp delSp modSp add addAnim delAnim modAnim">
        <pc:chgData name="farouk abu hassanain" userId="319a4f4791f24b01" providerId="LiveId" clId="{60AC8DDA-5612-4093-92A8-9479A942FD82}" dt="2020-03-27T11:12:58.677" v="745" actId="1076"/>
        <pc:sldMkLst>
          <pc:docMk/>
          <pc:sldMk cId="2826468350" sldId="770"/>
        </pc:sldMkLst>
        <pc:spChg chg="add mod">
          <ac:chgData name="farouk abu hassanain" userId="319a4f4791f24b01" providerId="LiveId" clId="{60AC8DDA-5612-4093-92A8-9479A942FD82}" dt="2020-03-27T09:30:13.644" v="58" actId="2711"/>
          <ac:spMkLst>
            <pc:docMk/>
            <pc:sldMk cId="2826468350" sldId="770"/>
            <ac:spMk id="2" creationId="{C2372E24-1D20-406C-95BF-A1001DBE8410}"/>
          </ac:spMkLst>
        </pc:spChg>
        <pc:spChg chg="add del mod">
          <ac:chgData name="farouk abu hassanain" userId="319a4f4791f24b01" providerId="LiveId" clId="{60AC8DDA-5612-4093-92A8-9479A942FD82}" dt="2020-03-27T09:31:16.048" v="98" actId="478"/>
          <ac:spMkLst>
            <pc:docMk/>
            <pc:sldMk cId="2826468350" sldId="770"/>
            <ac:spMk id="3" creationId="{F71CD0E9-EDF8-426B-9FF7-EBB75A153B5A}"/>
          </ac:spMkLst>
        </pc:spChg>
        <pc:spChg chg="add mod topLvl">
          <ac:chgData name="farouk abu hassanain" userId="319a4f4791f24b01" providerId="LiveId" clId="{60AC8DDA-5612-4093-92A8-9479A942FD82}" dt="2020-03-27T10:40:54.294" v="442" actId="948"/>
          <ac:spMkLst>
            <pc:docMk/>
            <pc:sldMk cId="2826468350" sldId="770"/>
            <ac:spMk id="9" creationId="{D2576A12-DB54-41DC-A4F1-EE8B3EC5DA6F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2" creationId="{93357230-31D3-4705-B09A-23E4A7E2B65A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3" creationId="{87ABBDCC-254B-4B24-8F72-E3FB1B43BC17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4" creationId="{127F6660-7A69-4627-A351-1F6AAAE4F0A0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5" creationId="{6F795614-D344-4AC5-9F05-620E9EEC0097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6" creationId="{4D4DFBC5-2BE4-4008-8AC3-752EC7DF7A08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7" creationId="{6272CE12-6DCA-4CB5-B6F3-52B3A2931FFD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8" creationId="{E5A1B282-BEDD-4340-BAE6-A266DDB743D0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9" creationId="{7802B35D-8BF1-4895-B486-CF489C5FF629}"/>
          </ac:spMkLst>
        </pc:spChg>
        <pc:spChg chg="add del mod">
          <ac:chgData name="farouk abu hassanain" userId="319a4f4791f24b01" providerId="LiveId" clId="{60AC8DDA-5612-4093-92A8-9479A942FD82}" dt="2020-03-27T11:11:21.707" v="711" actId="478"/>
          <ac:spMkLst>
            <pc:docMk/>
            <pc:sldMk cId="2826468350" sldId="770"/>
            <ac:spMk id="37" creationId="{0D356B45-68E4-44D9-A1AB-6E7F5CAC8149}"/>
          </ac:spMkLst>
        </pc:spChg>
        <pc:spChg chg="add mod">
          <ac:chgData name="farouk abu hassanain" userId="319a4f4791f24b01" providerId="LiveId" clId="{60AC8DDA-5612-4093-92A8-9479A942FD82}" dt="2020-03-27T09:28:58.066" v="48" actId="6549"/>
          <ac:spMkLst>
            <pc:docMk/>
            <pc:sldMk cId="2826468350" sldId="770"/>
            <ac:spMk id="97" creationId="{5FA34AD2-00BA-4EDC-B224-F5632B251BF5}"/>
          </ac:spMkLst>
        </pc:spChg>
        <pc:spChg chg="add del mod">
          <ac:chgData name="farouk abu hassanain" userId="319a4f4791f24b01" providerId="LiveId" clId="{60AC8DDA-5612-4093-92A8-9479A942FD82}" dt="2020-03-27T09:28:03.268" v="40" actId="478"/>
          <ac:spMkLst>
            <pc:docMk/>
            <pc:sldMk cId="2826468350" sldId="770"/>
            <ac:spMk id="98" creationId="{6B3AE1EC-1FDD-455D-BEAD-CDF022F1E397}"/>
          </ac:spMkLst>
        </pc:spChg>
        <pc:spChg chg="add mod">
          <ac:chgData name="farouk abu hassanain" userId="319a4f4791f24b01" providerId="LiveId" clId="{60AC8DDA-5612-4093-92A8-9479A942FD82}" dt="2020-03-27T09:31:13.056" v="97" actId="1038"/>
          <ac:spMkLst>
            <pc:docMk/>
            <pc:sldMk cId="2826468350" sldId="770"/>
            <ac:spMk id="101" creationId="{673CCAD6-0C4D-41B2-905C-57B12FEDCEF2}"/>
          </ac:spMkLst>
        </pc:spChg>
        <pc:spChg chg="add del mod ord">
          <ac:chgData name="farouk abu hassanain" userId="319a4f4791f24b01" providerId="LiveId" clId="{60AC8DDA-5612-4093-92A8-9479A942FD82}" dt="2020-03-27T10:51:15.674" v="516" actId="478"/>
          <ac:spMkLst>
            <pc:docMk/>
            <pc:sldMk cId="2826468350" sldId="770"/>
            <ac:spMk id="103" creationId="{11437596-AF9F-43D0-9947-2180A1E45462}"/>
          </ac:spMkLst>
        </pc:spChg>
        <pc:spChg chg="add mod">
          <ac:chgData name="farouk abu hassanain" userId="319a4f4791f24b01" providerId="LiveId" clId="{60AC8DDA-5612-4093-92A8-9479A942FD82}" dt="2020-03-27T10:52:29.350" v="520" actId="207"/>
          <ac:spMkLst>
            <pc:docMk/>
            <pc:sldMk cId="2826468350" sldId="770"/>
            <ac:spMk id="162" creationId="{DB96ED41-8399-44CA-AD16-1C47F95C7F2F}"/>
          </ac:spMkLst>
        </pc:spChg>
        <pc:spChg chg="add mod">
          <ac:chgData name="farouk abu hassanain" userId="319a4f4791f24b01" providerId="LiveId" clId="{60AC8DDA-5612-4093-92A8-9479A942FD82}" dt="2020-03-27T10:43:38.218" v="486" actId="164"/>
          <ac:spMkLst>
            <pc:docMk/>
            <pc:sldMk cId="2826468350" sldId="770"/>
            <ac:spMk id="163" creationId="{94643F9F-6B75-43BB-8709-A40E16B84409}"/>
          </ac:spMkLst>
        </pc:spChg>
        <pc:spChg chg="add mod">
          <ac:chgData name="farouk abu hassanain" userId="319a4f4791f24b01" providerId="LiveId" clId="{60AC8DDA-5612-4093-92A8-9479A942FD82}" dt="2020-03-27T10:43:38.218" v="486" actId="164"/>
          <ac:spMkLst>
            <pc:docMk/>
            <pc:sldMk cId="2826468350" sldId="770"/>
            <ac:spMk id="164" creationId="{E54111BF-8CCD-4306-B136-57102090528E}"/>
          </ac:spMkLst>
        </pc:spChg>
        <pc:spChg chg="add mod">
          <ac:chgData name="farouk abu hassanain" userId="319a4f4791f24b01" providerId="LiveId" clId="{60AC8DDA-5612-4093-92A8-9479A942FD82}" dt="2020-03-27T10:43:38.218" v="486" actId="164"/>
          <ac:spMkLst>
            <pc:docMk/>
            <pc:sldMk cId="2826468350" sldId="770"/>
            <ac:spMk id="165" creationId="{FC3F9EA4-F794-41FD-8A43-83A5EB4859C5}"/>
          </ac:spMkLst>
        </pc:spChg>
        <pc:spChg chg="mod">
          <ac:chgData name="farouk abu hassanain" userId="319a4f4791f24b01" providerId="LiveId" clId="{60AC8DDA-5612-4093-92A8-9479A942FD82}" dt="2020-03-27T09:27:24.271" v="36" actId="20577"/>
          <ac:spMkLst>
            <pc:docMk/>
            <pc:sldMk cId="2826468350" sldId="770"/>
            <ac:spMk id="166" creationId="{F8C1C431-796B-49C4-BE4A-91A0FA210558}"/>
          </ac:spMkLst>
        </pc:spChg>
        <pc:spChg chg="add mod">
          <ac:chgData name="farouk abu hassanain" userId="319a4f4791f24b01" providerId="LiveId" clId="{60AC8DDA-5612-4093-92A8-9479A942FD82}" dt="2020-03-27T10:43:38.218" v="486" actId="164"/>
          <ac:spMkLst>
            <pc:docMk/>
            <pc:sldMk cId="2826468350" sldId="770"/>
            <ac:spMk id="167" creationId="{A36640F1-F7FB-4663-93BB-698D740F4901}"/>
          </ac:spMkLst>
        </pc:spChg>
        <pc:spChg chg="add mod">
          <ac:chgData name="farouk abu hassanain" userId="319a4f4791f24b01" providerId="LiveId" clId="{60AC8DDA-5612-4093-92A8-9479A942FD82}" dt="2020-03-27T10:43:38.218" v="486" actId="164"/>
          <ac:spMkLst>
            <pc:docMk/>
            <pc:sldMk cId="2826468350" sldId="770"/>
            <ac:spMk id="206" creationId="{0C437B86-36FF-4183-BBB8-E05816DC1604}"/>
          </ac:spMkLst>
        </pc:spChg>
        <pc:spChg chg="add mod">
          <ac:chgData name="farouk abu hassanain" userId="319a4f4791f24b01" providerId="LiveId" clId="{60AC8DDA-5612-4093-92A8-9479A942FD82}" dt="2020-03-27T10:50:40.732" v="513" actId="164"/>
          <ac:spMkLst>
            <pc:docMk/>
            <pc:sldMk cId="2826468350" sldId="770"/>
            <ac:spMk id="207" creationId="{E32926AB-817E-4417-8D9F-6C4805CCDC8C}"/>
          </ac:spMkLst>
        </pc:spChg>
        <pc:spChg chg="add mod">
          <ac:chgData name="farouk abu hassanain" userId="319a4f4791f24b01" providerId="LiveId" clId="{60AC8DDA-5612-4093-92A8-9479A942FD82}" dt="2020-03-27T10:43:38.218" v="486" actId="164"/>
          <ac:spMkLst>
            <pc:docMk/>
            <pc:sldMk cId="2826468350" sldId="770"/>
            <ac:spMk id="208" creationId="{3D7370C4-9CF3-45B8-8FB2-86AEC566E315}"/>
          </ac:spMkLst>
        </pc:spChg>
        <pc:spChg chg="add mod">
          <ac:chgData name="farouk abu hassanain" userId="319a4f4791f24b01" providerId="LiveId" clId="{60AC8DDA-5612-4093-92A8-9479A942FD82}" dt="2020-03-27T10:50:40.732" v="513" actId="164"/>
          <ac:spMkLst>
            <pc:docMk/>
            <pc:sldMk cId="2826468350" sldId="770"/>
            <ac:spMk id="209" creationId="{07F7B376-8198-4C8E-8A36-67E5BB48DBBF}"/>
          </ac:spMkLst>
        </pc:spChg>
        <pc:spChg chg="add mod">
          <ac:chgData name="farouk abu hassanain" userId="319a4f4791f24b01" providerId="LiveId" clId="{60AC8DDA-5612-4093-92A8-9479A942FD82}" dt="2020-03-27T10:50:40.732" v="513" actId="164"/>
          <ac:spMkLst>
            <pc:docMk/>
            <pc:sldMk cId="2826468350" sldId="770"/>
            <ac:spMk id="211" creationId="{BB7785A9-7392-48CE-A44A-07E6EAF25D2C}"/>
          </ac:spMkLst>
        </pc:spChg>
        <pc:spChg chg="add mod">
          <ac:chgData name="farouk abu hassanain" userId="319a4f4791f24b01" providerId="LiveId" clId="{60AC8DDA-5612-4093-92A8-9479A942FD82}" dt="2020-03-27T11:01:12.123" v="622" actId="20577"/>
          <ac:spMkLst>
            <pc:docMk/>
            <pc:sldMk cId="2826468350" sldId="770"/>
            <ac:spMk id="216" creationId="{FB1F7AF0-E231-40B7-B04C-CDAEAC69B746}"/>
          </ac:spMkLst>
        </pc:spChg>
        <pc:spChg chg="add mod">
          <ac:chgData name="farouk abu hassanain" userId="319a4f4791f24b01" providerId="LiveId" clId="{60AC8DDA-5612-4093-92A8-9479A942FD82}" dt="2020-03-27T11:01:08.644" v="620" actId="20577"/>
          <ac:spMkLst>
            <pc:docMk/>
            <pc:sldMk cId="2826468350" sldId="770"/>
            <ac:spMk id="217" creationId="{409ADDE7-ACDB-4DB1-B50B-718C1F535520}"/>
          </ac:spMkLst>
        </pc:spChg>
        <pc:spChg chg="add mod">
          <ac:chgData name="farouk abu hassanain" userId="319a4f4791f24b01" providerId="LiveId" clId="{60AC8DDA-5612-4093-92A8-9479A942FD82}" dt="2020-03-27T11:00:21.005" v="583" actId="1076"/>
          <ac:spMkLst>
            <pc:docMk/>
            <pc:sldMk cId="2826468350" sldId="770"/>
            <ac:spMk id="221" creationId="{53D211EB-6555-475D-BDB9-B480A6DE5D8E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24" creationId="{5EBB5888-F42E-401C-9971-DC9F6827EAA3}"/>
          </ac:spMkLst>
        </pc:spChg>
        <pc:spChg chg="del">
          <ac:chgData name="farouk abu hassanain" userId="319a4f4791f24b01" providerId="LiveId" clId="{60AC8DDA-5612-4093-92A8-9479A942FD82}" dt="2020-03-27T09:29:26.103" v="49" actId="478"/>
          <ac:spMkLst>
            <pc:docMk/>
            <pc:sldMk cId="2826468350" sldId="770"/>
            <ac:spMk id="225" creationId="{76DD9F76-0F12-4687-BAF1-B5C42F7AD479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26" creationId="{F42139DA-67D6-46E3-B283-8C43BA2E4F1D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27" creationId="{2CBE04CB-E7E3-45E2-8644-B7E2901314B0}"/>
          </ac:spMkLst>
        </pc:spChg>
        <pc:spChg chg="del">
          <ac:chgData name="farouk abu hassanain" userId="319a4f4791f24b01" providerId="LiveId" clId="{60AC8DDA-5612-4093-92A8-9479A942FD82}" dt="2020-03-27T09:29:26.103" v="49" actId="478"/>
          <ac:spMkLst>
            <pc:docMk/>
            <pc:sldMk cId="2826468350" sldId="770"/>
            <ac:spMk id="228" creationId="{BE63DC78-C365-4A58-BE90-4CA450DBB3B0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29" creationId="{AC3E5C1C-B9C1-4771-B5CA-24185F741419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30" creationId="{1206B9B7-0114-4CDD-9372-C3509F301DDE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36" creationId="{E37C0284-A4E3-48D3-80BE-8017C813D6A6}"/>
          </ac:spMkLst>
        </pc:spChg>
        <pc:spChg chg="del">
          <ac:chgData name="farouk abu hassanain" userId="319a4f4791f24b01" providerId="LiveId" clId="{60AC8DDA-5612-4093-92A8-9479A942FD82}" dt="2020-03-27T09:29:26.103" v="49" actId="478"/>
          <ac:spMkLst>
            <pc:docMk/>
            <pc:sldMk cId="2826468350" sldId="770"/>
            <ac:spMk id="237" creationId="{D9837E26-1D7A-4DC4-892B-461DE96FFFA8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40" creationId="{0119249B-CBF4-4004-B814-F932F94D9DFE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41" creationId="{32446964-F9AA-4CFD-9428-419FA0402355}"/>
          </ac:spMkLst>
        </pc:spChg>
        <pc:spChg chg="del">
          <ac:chgData name="farouk abu hassanain" userId="319a4f4791f24b01" providerId="LiveId" clId="{60AC8DDA-5612-4093-92A8-9479A942FD82}" dt="2020-03-27T09:29:26.103" v="49" actId="478"/>
          <ac:spMkLst>
            <pc:docMk/>
            <pc:sldMk cId="2826468350" sldId="770"/>
            <ac:spMk id="243" creationId="{454235D2-FF0A-4B1A-8F31-8F508063B061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44" creationId="{E14720AB-2A65-476A-8406-9C66751A89DE}"/>
          </ac:spMkLst>
        </pc:spChg>
        <pc:spChg chg="del">
          <ac:chgData name="farouk abu hassanain" userId="319a4f4791f24b01" providerId="LiveId" clId="{60AC8DDA-5612-4093-92A8-9479A942FD82}" dt="2020-03-27T09:29:31.172" v="50" actId="478"/>
          <ac:spMkLst>
            <pc:docMk/>
            <pc:sldMk cId="2826468350" sldId="770"/>
            <ac:spMk id="245" creationId="{6DC4C3AE-4FF2-402A-800F-EE5390D05ADB}"/>
          </ac:spMkLst>
        </pc:spChg>
        <pc:spChg chg="add mod">
          <ac:chgData name="farouk abu hassanain" userId="319a4f4791f24b01" providerId="LiveId" clId="{60AC8DDA-5612-4093-92A8-9479A942FD82}" dt="2020-03-27T10:59:30.448" v="566" actId="571"/>
          <ac:spMkLst>
            <pc:docMk/>
            <pc:sldMk cId="2826468350" sldId="770"/>
            <ac:spMk id="295" creationId="{788064ED-E2B0-4113-A103-88B8AB344748}"/>
          </ac:spMkLst>
        </pc:spChg>
        <pc:spChg chg="add mod">
          <ac:chgData name="farouk abu hassanain" userId="319a4f4791f24b01" providerId="LiveId" clId="{60AC8DDA-5612-4093-92A8-9479A942FD82}" dt="2020-03-27T11:00:28.850" v="588" actId="1036"/>
          <ac:spMkLst>
            <pc:docMk/>
            <pc:sldMk cId="2826468350" sldId="770"/>
            <ac:spMk id="296" creationId="{DA7E6962-C50A-45BC-9A61-F972941E9EA9}"/>
          </ac:spMkLst>
        </pc:spChg>
        <pc:spChg chg="add mod">
          <ac:chgData name="farouk abu hassanain" userId="319a4f4791f24b01" providerId="LiveId" clId="{60AC8DDA-5612-4093-92A8-9479A942FD82}" dt="2020-03-27T10:59:37.056" v="569" actId="571"/>
          <ac:spMkLst>
            <pc:docMk/>
            <pc:sldMk cId="2826468350" sldId="770"/>
            <ac:spMk id="353" creationId="{6D91F283-24B9-46E7-850E-204FA6B4AAAD}"/>
          </ac:spMkLst>
        </pc:spChg>
        <pc:spChg chg="add mod">
          <ac:chgData name="farouk abu hassanain" userId="319a4f4791f24b01" providerId="LiveId" clId="{60AC8DDA-5612-4093-92A8-9479A942FD82}" dt="2020-03-27T11:01:05.677" v="618" actId="20577"/>
          <ac:spMkLst>
            <pc:docMk/>
            <pc:sldMk cId="2826468350" sldId="770"/>
            <ac:spMk id="354" creationId="{F10634CD-3DED-4718-8541-5DCE59B9A087}"/>
          </ac:spMkLst>
        </pc:spChg>
        <pc:spChg chg="add mod">
          <ac:chgData name="farouk abu hassanain" userId="319a4f4791f24b01" providerId="LiveId" clId="{60AC8DDA-5612-4093-92A8-9479A942FD82}" dt="2020-03-27T11:01:27.307" v="625" actId="207"/>
          <ac:spMkLst>
            <pc:docMk/>
            <pc:sldMk cId="2826468350" sldId="770"/>
            <ac:spMk id="355" creationId="{2C9AE569-7ED1-4AA2-A97A-5A5E331C2628}"/>
          </ac:spMkLst>
        </pc:spChg>
        <pc:spChg chg="add mod">
          <ac:chgData name="farouk abu hassanain" userId="319a4f4791f24b01" providerId="LiveId" clId="{60AC8DDA-5612-4093-92A8-9479A942FD82}" dt="2020-03-27T11:04:33.309" v="632" actId="1076"/>
          <ac:spMkLst>
            <pc:docMk/>
            <pc:sldMk cId="2826468350" sldId="770"/>
            <ac:spMk id="356" creationId="{5BCEA40C-BCAC-40B1-B572-79DE510E2CB2}"/>
          </ac:spMkLst>
        </pc:spChg>
        <pc:spChg chg="add mod">
          <ac:chgData name="farouk abu hassanain" userId="319a4f4791f24b01" providerId="LiveId" clId="{60AC8DDA-5612-4093-92A8-9479A942FD82}" dt="2020-03-27T11:04:41.376" v="633" actId="1076"/>
          <ac:spMkLst>
            <pc:docMk/>
            <pc:sldMk cId="2826468350" sldId="770"/>
            <ac:spMk id="357" creationId="{38062E6E-A8F2-48C3-B30F-95FD8F6BE49E}"/>
          </ac:spMkLst>
        </pc:spChg>
        <pc:spChg chg="add mod">
          <ac:chgData name="farouk abu hassanain" userId="319a4f4791f24b01" providerId="LiveId" clId="{60AC8DDA-5612-4093-92A8-9479A942FD82}" dt="2020-03-27T11:04:53.251" v="637" actId="207"/>
          <ac:spMkLst>
            <pc:docMk/>
            <pc:sldMk cId="2826468350" sldId="770"/>
            <ac:spMk id="358" creationId="{DAF3E719-8D79-4DBE-B414-2D950C6FC56B}"/>
          </ac:spMkLst>
        </pc:spChg>
        <pc:spChg chg="add del mod">
          <ac:chgData name="farouk abu hassanain" userId="319a4f4791f24b01" providerId="LiveId" clId="{60AC8DDA-5612-4093-92A8-9479A942FD82}" dt="2020-03-27T11:07:16.569" v="665" actId="478"/>
          <ac:spMkLst>
            <pc:docMk/>
            <pc:sldMk cId="2826468350" sldId="770"/>
            <ac:spMk id="359" creationId="{CFF27C0E-E006-4D0D-9A86-C9F2D9854662}"/>
          </ac:spMkLst>
        </pc:spChg>
        <pc:spChg chg="add mod">
          <ac:chgData name="farouk abu hassanain" userId="319a4f4791f24b01" providerId="LiveId" clId="{60AC8DDA-5612-4093-92A8-9479A942FD82}" dt="2020-03-27T11:11:38.268" v="716" actId="20577"/>
          <ac:spMkLst>
            <pc:docMk/>
            <pc:sldMk cId="2826468350" sldId="770"/>
            <ac:spMk id="360" creationId="{E77EEAF1-7F59-4267-85D7-ACE61AE28527}"/>
          </ac:spMkLst>
        </pc:spChg>
        <pc:spChg chg="add mod">
          <ac:chgData name="farouk abu hassanain" userId="319a4f4791f24b01" providerId="LiveId" clId="{60AC8DDA-5612-4093-92A8-9479A942FD82}" dt="2020-03-27T11:11:49.654" v="719" actId="20577"/>
          <ac:spMkLst>
            <pc:docMk/>
            <pc:sldMk cId="2826468350" sldId="770"/>
            <ac:spMk id="361" creationId="{068B7B43-4C58-49D4-9089-9766077C8BF7}"/>
          </ac:spMkLst>
        </pc:spChg>
        <pc:spChg chg="add mod">
          <ac:chgData name="farouk abu hassanain" userId="319a4f4791f24b01" providerId="LiveId" clId="{60AC8DDA-5612-4093-92A8-9479A942FD82}" dt="2020-03-27T11:12:00.675" v="723" actId="20577"/>
          <ac:spMkLst>
            <pc:docMk/>
            <pc:sldMk cId="2826468350" sldId="770"/>
            <ac:spMk id="362" creationId="{90A4A43F-5EF5-4EAD-812B-64A2B7019005}"/>
          </ac:spMkLst>
        </pc:spChg>
        <pc:spChg chg="add mod">
          <ac:chgData name="farouk abu hassanain" userId="319a4f4791f24b01" providerId="LiveId" clId="{60AC8DDA-5612-4093-92A8-9479A942FD82}" dt="2020-03-27T11:12:10.016" v="726" actId="20577"/>
          <ac:spMkLst>
            <pc:docMk/>
            <pc:sldMk cId="2826468350" sldId="770"/>
            <ac:spMk id="363" creationId="{34701129-11EF-41EE-9D42-850CBC6D7CDC}"/>
          </ac:spMkLst>
        </pc:spChg>
        <pc:spChg chg="add mod">
          <ac:chgData name="farouk abu hassanain" userId="319a4f4791f24b01" providerId="LiveId" clId="{60AC8DDA-5612-4093-92A8-9479A942FD82}" dt="2020-03-27T11:12:17.503" v="730" actId="20577"/>
          <ac:spMkLst>
            <pc:docMk/>
            <pc:sldMk cId="2826468350" sldId="770"/>
            <ac:spMk id="364" creationId="{3FF1074D-DADD-4796-8D23-25F96D59B54B}"/>
          </ac:spMkLst>
        </pc:spChg>
        <pc:spChg chg="add mod">
          <ac:chgData name="farouk abu hassanain" userId="319a4f4791f24b01" providerId="LiveId" clId="{60AC8DDA-5612-4093-92A8-9479A942FD82}" dt="2020-03-27T11:12:26.634" v="734" actId="20577"/>
          <ac:spMkLst>
            <pc:docMk/>
            <pc:sldMk cId="2826468350" sldId="770"/>
            <ac:spMk id="365" creationId="{1620CED0-7AD7-4AAE-BFFD-C8FD6DE5E271}"/>
          </ac:spMkLst>
        </pc:spChg>
        <pc:spChg chg="add mod">
          <ac:chgData name="farouk abu hassanain" userId="319a4f4791f24b01" providerId="LiveId" clId="{60AC8DDA-5612-4093-92A8-9479A942FD82}" dt="2020-03-27T11:12:37.213" v="738" actId="20577"/>
          <ac:spMkLst>
            <pc:docMk/>
            <pc:sldMk cId="2826468350" sldId="770"/>
            <ac:spMk id="366" creationId="{4E57CB49-F962-44B5-B12E-6EC5F98B5692}"/>
          </ac:spMkLst>
        </pc:spChg>
        <pc:spChg chg="add mod">
          <ac:chgData name="farouk abu hassanain" userId="319a4f4791f24b01" providerId="LiveId" clId="{60AC8DDA-5612-4093-92A8-9479A942FD82}" dt="2020-03-27T11:12:45.884" v="741" actId="20577"/>
          <ac:spMkLst>
            <pc:docMk/>
            <pc:sldMk cId="2826468350" sldId="770"/>
            <ac:spMk id="367" creationId="{35226565-B50C-4F08-9A6B-6E3A18D67240}"/>
          </ac:spMkLst>
        </pc:spChg>
        <pc:spChg chg="add mod">
          <ac:chgData name="farouk abu hassanain" userId="319a4f4791f24b01" providerId="LiveId" clId="{60AC8DDA-5612-4093-92A8-9479A942FD82}" dt="2020-03-27T11:12:58.677" v="745" actId="1076"/>
          <ac:spMkLst>
            <pc:docMk/>
            <pc:sldMk cId="2826468350" sldId="770"/>
            <ac:spMk id="368" creationId="{DF7010A5-F3EC-412F-86A3-E02181A7094C}"/>
          </ac:spMkLst>
        </pc:spChg>
        <pc:grpChg chg="del">
          <ac:chgData name="farouk abu hassanain" userId="319a4f4791f24b01" providerId="LiveId" clId="{60AC8DDA-5612-4093-92A8-9479A942FD82}" dt="2020-03-27T09:29:26.103" v="49" actId="478"/>
          <ac:grpSpMkLst>
            <pc:docMk/>
            <pc:sldMk cId="2826468350" sldId="770"/>
            <ac:grpSpMk id="18" creationId="{C1DA2A19-2AA5-4FD1-9228-3FFEAA08D245}"/>
          </ac:grpSpMkLst>
        </pc:grpChg>
        <pc:grpChg chg="del">
          <ac:chgData name="farouk abu hassanain" userId="319a4f4791f24b01" providerId="LiveId" clId="{60AC8DDA-5612-4093-92A8-9479A942FD82}" dt="2020-03-27T09:29:26.103" v="49" actId="478"/>
          <ac:grpSpMkLst>
            <pc:docMk/>
            <pc:sldMk cId="2826468350" sldId="770"/>
            <ac:grpSpMk id="20" creationId="{CC54D908-55FA-40F9-939E-657388B1E645}"/>
          </ac:grpSpMkLst>
        </pc:grpChg>
        <pc:grpChg chg="del">
          <ac:chgData name="farouk abu hassanain" userId="319a4f4791f24b01" providerId="LiveId" clId="{60AC8DDA-5612-4093-92A8-9479A942FD82}" dt="2020-03-27T09:29:31.172" v="50" actId="478"/>
          <ac:grpSpMkLst>
            <pc:docMk/>
            <pc:sldMk cId="2826468350" sldId="770"/>
            <ac:grpSpMk id="32" creationId="{4E1CC27E-51A4-490F-9199-C8F1D1EAB03B}"/>
          </ac:grpSpMkLst>
        </pc:grpChg>
        <pc:grpChg chg="add del mod">
          <ac:chgData name="farouk abu hassanain" userId="319a4f4791f24b01" providerId="LiveId" clId="{60AC8DDA-5612-4093-92A8-9479A942FD82}" dt="2020-03-27T10:40:06.096" v="434" actId="165"/>
          <ac:grpSpMkLst>
            <pc:docMk/>
            <pc:sldMk cId="2826468350" sldId="770"/>
            <ac:grpSpMk id="33" creationId="{5A90A8D0-1191-4823-AB27-6304FC5A23E9}"/>
          </ac:grpSpMkLst>
        </pc:grpChg>
        <pc:grpChg chg="add mod">
          <ac:chgData name="farouk abu hassanain" userId="319a4f4791f24b01" providerId="LiveId" clId="{60AC8DDA-5612-4093-92A8-9479A942FD82}" dt="2020-03-27T10:40:56.560" v="443" actId="1076"/>
          <ac:grpSpMkLst>
            <pc:docMk/>
            <pc:sldMk cId="2826468350" sldId="770"/>
            <ac:grpSpMk id="34" creationId="{10A43864-29DA-4DC6-B36F-8476E9ADA9BB}"/>
          </ac:grpSpMkLst>
        </pc:grpChg>
        <pc:grpChg chg="add mod">
          <ac:chgData name="farouk abu hassanain" userId="319a4f4791f24b01" providerId="LiveId" clId="{60AC8DDA-5612-4093-92A8-9479A942FD82}" dt="2020-03-27T10:50:40.732" v="513" actId="164"/>
          <ac:grpSpMkLst>
            <pc:docMk/>
            <pc:sldMk cId="2826468350" sldId="770"/>
            <ac:grpSpMk id="35" creationId="{E93822F3-2EAB-4B05-954C-6FC5AB62541B}"/>
          </ac:grpSpMkLst>
        </pc:grpChg>
        <pc:grpChg chg="add mod">
          <ac:chgData name="farouk abu hassanain" userId="319a4f4791f24b01" providerId="LiveId" clId="{60AC8DDA-5612-4093-92A8-9479A942FD82}" dt="2020-03-27T10:50:40.732" v="513" actId="164"/>
          <ac:grpSpMkLst>
            <pc:docMk/>
            <pc:sldMk cId="2826468350" sldId="770"/>
            <ac:grpSpMk id="36" creationId="{74C4573C-CE27-4194-AF94-8883EAA713B0}"/>
          </ac:grpSpMkLst>
        </pc:grpChg>
        <pc:grpChg chg="add mod">
          <ac:chgData name="farouk abu hassanain" userId="319a4f4791f24b01" providerId="LiveId" clId="{60AC8DDA-5612-4093-92A8-9479A942FD82}" dt="2020-03-27T11:00:24.561" v="585" actId="1076"/>
          <ac:grpSpMkLst>
            <pc:docMk/>
            <pc:sldMk cId="2826468350" sldId="770"/>
            <ac:grpSpMk id="104" creationId="{C950DB49-4832-4193-8150-DE86680B9476}"/>
          </ac:grpSpMkLst>
        </pc:grpChg>
        <pc:grpChg chg="mod">
          <ac:chgData name="farouk abu hassanain" userId="319a4f4791f24b01" providerId="LiveId" clId="{60AC8DDA-5612-4093-92A8-9479A942FD82}" dt="2020-03-27T11:00:24.561" v="585" actId="1076"/>
          <ac:grpSpMkLst>
            <pc:docMk/>
            <pc:sldMk cId="2826468350" sldId="770"/>
            <ac:grpSpMk id="105" creationId="{2FB6CC06-3260-4FEF-A035-0BDBC435F9D9}"/>
          </ac:grpSpMkLst>
        </pc:grpChg>
        <pc:grpChg chg="mod">
          <ac:chgData name="farouk abu hassanain" userId="319a4f4791f24b01" providerId="LiveId" clId="{60AC8DDA-5612-4093-92A8-9479A942FD82}" dt="2020-03-27T11:00:24.561" v="585" actId="1076"/>
          <ac:grpSpMkLst>
            <pc:docMk/>
            <pc:sldMk cId="2826468350" sldId="770"/>
            <ac:grpSpMk id="106" creationId="{FAD8B75E-FA8F-4E53-90A1-6297FDF002A7}"/>
          </ac:grpSpMkLst>
        </pc:grpChg>
        <pc:grpChg chg="add mod">
          <ac:chgData name="farouk abu hassanain" userId="319a4f4791f24b01" providerId="LiveId" clId="{60AC8DDA-5612-4093-92A8-9479A942FD82}" dt="2020-03-27T10:59:30.448" v="566" actId="571"/>
          <ac:grpSpMkLst>
            <pc:docMk/>
            <pc:sldMk cId="2826468350" sldId="770"/>
            <ac:grpSpMk id="222" creationId="{A5156B48-68BE-4D55-A1F2-F6AD5ADA3E3C}"/>
          </ac:grpSpMkLst>
        </pc:grpChg>
        <pc:grpChg chg="mod">
          <ac:chgData name="farouk abu hassanain" userId="319a4f4791f24b01" providerId="LiveId" clId="{60AC8DDA-5612-4093-92A8-9479A942FD82}" dt="2020-03-27T10:59:30.448" v="566" actId="571"/>
          <ac:grpSpMkLst>
            <pc:docMk/>
            <pc:sldMk cId="2826468350" sldId="770"/>
            <ac:grpSpMk id="223" creationId="{A8E8F845-1DFF-41BC-B4C0-4D5A03791DE4}"/>
          </ac:grpSpMkLst>
        </pc:grpChg>
        <pc:grpChg chg="mod">
          <ac:chgData name="farouk abu hassanain" userId="319a4f4791f24b01" providerId="LiveId" clId="{60AC8DDA-5612-4093-92A8-9479A942FD82}" dt="2020-03-27T10:59:30.448" v="566" actId="571"/>
          <ac:grpSpMkLst>
            <pc:docMk/>
            <pc:sldMk cId="2826468350" sldId="770"/>
            <ac:grpSpMk id="232" creationId="{C0B91AB7-E903-411C-9F00-6D4D53FD35A9}"/>
          </ac:grpSpMkLst>
        </pc:grpChg>
        <pc:grpChg chg="add mod">
          <ac:chgData name="farouk abu hassanain" userId="319a4f4791f24b01" providerId="LiveId" clId="{60AC8DDA-5612-4093-92A8-9479A942FD82}" dt="2020-03-27T10:59:37.056" v="569" actId="571"/>
          <ac:grpSpMkLst>
            <pc:docMk/>
            <pc:sldMk cId="2826468350" sldId="770"/>
            <ac:grpSpMk id="297" creationId="{453D8C67-3666-462D-9AA1-11F8F73C2460}"/>
          </ac:grpSpMkLst>
        </pc:grpChg>
        <pc:grpChg chg="mod">
          <ac:chgData name="farouk abu hassanain" userId="319a4f4791f24b01" providerId="LiveId" clId="{60AC8DDA-5612-4093-92A8-9479A942FD82}" dt="2020-03-27T10:59:37.056" v="569" actId="571"/>
          <ac:grpSpMkLst>
            <pc:docMk/>
            <pc:sldMk cId="2826468350" sldId="770"/>
            <ac:grpSpMk id="298" creationId="{FCBFA84A-7DF8-4C86-B296-FA40FAA60E84}"/>
          </ac:grpSpMkLst>
        </pc:grpChg>
        <pc:grpChg chg="mod">
          <ac:chgData name="farouk abu hassanain" userId="319a4f4791f24b01" providerId="LiveId" clId="{60AC8DDA-5612-4093-92A8-9479A942FD82}" dt="2020-03-27T10:59:37.056" v="569" actId="571"/>
          <ac:grpSpMkLst>
            <pc:docMk/>
            <pc:sldMk cId="2826468350" sldId="770"/>
            <ac:grpSpMk id="299" creationId="{FCD723A9-ECB1-4A0D-927B-AEB60FCB77B2}"/>
          </ac:grpSpMkLst>
        </pc:grpChg>
        <pc:picChg chg="add del mod">
          <ac:chgData name="farouk abu hassanain" userId="319a4f4791f24b01" providerId="LiveId" clId="{60AC8DDA-5612-4093-92A8-9479A942FD82}" dt="2020-03-27T10:34:46.857" v="409" actId="478"/>
          <ac:picMkLst>
            <pc:docMk/>
            <pc:sldMk cId="2826468350" sldId="770"/>
            <ac:picMk id="102" creationId="{72336B2E-00C9-47C3-82F3-244BDAC2E0B0}"/>
          </ac:picMkLst>
        </pc:picChg>
        <pc:picChg chg="add mod topLvl">
          <ac:chgData name="farouk abu hassanain" userId="319a4f4791f24b01" providerId="LiveId" clId="{60AC8DDA-5612-4093-92A8-9479A942FD82}" dt="2020-03-27T10:40:51.794" v="440" actId="164"/>
          <ac:picMkLst>
            <pc:docMk/>
            <pc:sldMk cId="2826468350" sldId="770"/>
            <ac:picMk id="215" creationId="{7A385A76-F99F-4992-9D4A-24F2B1BE2886}"/>
          </ac:picMkLst>
        </pc:picChg>
      </pc:sldChg>
    </pc:docChg>
  </pc:docChgLst>
  <pc:docChgLst>
    <pc:chgData name="farouk abu hassanain" userId="319a4f4791f24b01" providerId="LiveId" clId="{94F53595-2AB3-4717-A687-2C9B5AFF3FCE}"/>
    <pc:docChg chg="undo custSel addSld delSld modSld sldOrd">
      <pc:chgData name="farouk abu hassanain" userId="319a4f4791f24b01" providerId="LiveId" clId="{94F53595-2AB3-4717-A687-2C9B5AFF3FCE}" dt="2020-03-24T20:30:18.281" v="4049" actId="1076"/>
      <pc:docMkLst>
        <pc:docMk/>
      </pc:docMkLst>
      <pc:sldChg chg="modSp add del">
        <pc:chgData name="farouk abu hassanain" userId="319a4f4791f24b01" providerId="LiveId" clId="{94F53595-2AB3-4717-A687-2C9B5AFF3FCE}" dt="2020-03-24T09:21:40.910" v="618" actId="47"/>
        <pc:sldMkLst>
          <pc:docMk/>
          <pc:sldMk cId="0" sldId="262"/>
        </pc:sldMkLst>
        <pc:spChg chg="mod">
          <ac:chgData name="farouk abu hassanain" userId="319a4f4791f24b01" providerId="LiveId" clId="{94F53595-2AB3-4717-A687-2C9B5AFF3FCE}" dt="2020-03-24T09:15:05.065" v="558" actId="782"/>
          <ac:spMkLst>
            <pc:docMk/>
            <pc:sldMk cId="0" sldId="262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94F53595-2AB3-4717-A687-2C9B5AFF3FCE}" dt="2020-03-24T11:17:42.276" v="1552" actId="47"/>
        <pc:sldMkLst>
          <pc:docMk/>
          <pc:sldMk cId="0" sldId="268"/>
        </pc:sldMkLst>
      </pc:sldChg>
      <pc:sldChg chg="addSp delSp modSp add del">
        <pc:chgData name="farouk abu hassanain" userId="319a4f4791f24b01" providerId="LiveId" clId="{94F53595-2AB3-4717-A687-2C9B5AFF3FCE}" dt="2020-03-24T16:44:45.461" v="2083" actId="47"/>
        <pc:sldMkLst>
          <pc:docMk/>
          <pc:sldMk cId="0" sldId="270"/>
        </pc:sldMkLst>
        <pc:spChg chg="add mod">
          <ac:chgData name="farouk abu hassanain" userId="319a4f4791f24b01" providerId="LiveId" clId="{94F53595-2AB3-4717-A687-2C9B5AFF3FCE}" dt="2020-03-24T14:54:20.044" v="1565" actId="1076"/>
          <ac:spMkLst>
            <pc:docMk/>
            <pc:sldMk cId="0" sldId="270"/>
            <ac:spMk id="18" creationId="{0271EC41-EAA4-400E-B3A9-DA4F2B3E1F9F}"/>
          </ac:spMkLst>
        </pc:spChg>
        <pc:spChg chg="add mod">
          <ac:chgData name="farouk abu hassanain" userId="319a4f4791f24b01" providerId="LiveId" clId="{94F53595-2AB3-4717-A687-2C9B5AFF3FCE}" dt="2020-03-24T14:54:20.044" v="1565" actId="1076"/>
          <ac:spMkLst>
            <pc:docMk/>
            <pc:sldMk cId="0" sldId="270"/>
            <ac:spMk id="19" creationId="{63D7E349-78F6-4D6D-89AD-EF2AE9E6B35E}"/>
          </ac:spMkLst>
        </pc:spChg>
        <pc:spChg chg="add mod">
          <ac:chgData name="farouk abu hassanain" userId="319a4f4791f24b01" providerId="LiveId" clId="{94F53595-2AB3-4717-A687-2C9B5AFF3FCE}" dt="2020-03-24T14:54:20.044" v="1565" actId="1076"/>
          <ac:spMkLst>
            <pc:docMk/>
            <pc:sldMk cId="0" sldId="270"/>
            <ac:spMk id="20" creationId="{5A03A91C-1C62-4428-B5C8-9E9DFDB28FA1}"/>
          </ac:spMkLst>
        </pc:spChg>
        <pc:spChg chg="add mod">
          <ac:chgData name="farouk abu hassanain" userId="319a4f4791f24b01" providerId="LiveId" clId="{94F53595-2AB3-4717-A687-2C9B5AFF3FCE}" dt="2020-03-24T14:54:20.044" v="1565" actId="1076"/>
          <ac:spMkLst>
            <pc:docMk/>
            <pc:sldMk cId="0" sldId="270"/>
            <ac:spMk id="21" creationId="{AD5585FD-A13A-4A85-98D0-9C8AF8DB952E}"/>
          </ac:spMkLst>
        </pc:spChg>
        <pc:grpChg chg="add mod">
          <ac:chgData name="farouk abu hassanain" userId="319a4f4791f24b01" providerId="LiveId" clId="{94F53595-2AB3-4717-A687-2C9B5AFF3FCE}" dt="2020-03-24T14:54:20.044" v="1565" actId="1076"/>
          <ac:grpSpMkLst>
            <pc:docMk/>
            <pc:sldMk cId="0" sldId="270"/>
            <ac:grpSpMk id="5" creationId="{D78841ED-00CF-45C2-B4A9-F22893C45294}"/>
          </ac:grpSpMkLst>
        </pc:grpChg>
        <pc:picChg chg="del mod">
          <ac:chgData name="farouk abu hassanain" userId="319a4f4791f24b01" providerId="LiveId" clId="{94F53595-2AB3-4717-A687-2C9B5AFF3FCE}" dt="2020-03-24T11:51:08.671" v="1556" actId="478"/>
          <ac:picMkLst>
            <pc:docMk/>
            <pc:sldMk cId="0" sldId="270"/>
            <ac:picMk id="4" creationId="{00000000-0000-0000-0000-000000000000}"/>
          </ac:picMkLst>
        </pc:picChg>
      </pc:sldChg>
      <pc:sldChg chg="addSp delSp modSp add del">
        <pc:chgData name="farouk abu hassanain" userId="319a4f4791f24b01" providerId="LiveId" clId="{94F53595-2AB3-4717-A687-2C9B5AFF3FCE}" dt="2020-03-24T16:52:45.871" v="2186" actId="47"/>
        <pc:sldMkLst>
          <pc:docMk/>
          <pc:sldMk cId="0" sldId="271"/>
        </pc:sldMkLst>
        <pc:spChg chg="del">
          <ac:chgData name="farouk abu hassanain" userId="319a4f4791f24b01" providerId="LiveId" clId="{94F53595-2AB3-4717-A687-2C9B5AFF3FCE}" dt="2020-03-24T16:47:59.447" v="2135" actId="478"/>
          <ac:spMkLst>
            <pc:docMk/>
            <pc:sldMk cId="0" sldId="271"/>
            <ac:spMk id="2" creationId="{00000000-0000-0000-0000-000000000000}"/>
          </ac:spMkLst>
        </pc:spChg>
        <pc:spChg chg="del mod">
          <ac:chgData name="farouk abu hassanain" userId="319a4f4791f24b01" providerId="LiveId" clId="{94F53595-2AB3-4717-A687-2C9B5AFF3FCE}" dt="2020-03-24T16:47:56.142" v="2133" actId="478"/>
          <ac:spMkLst>
            <pc:docMk/>
            <pc:sldMk cId="0" sldId="271"/>
            <ac:spMk id="3" creationId="{00000000-0000-0000-0000-000000000000}"/>
          </ac:spMkLst>
        </pc:spChg>
        <pc:spChg chg="add del mod">
          <ac:chgData name="farouk abu hassanain" userId="319a4f4791f24b01" providerId="LiveId" clId="{94F53595-2AB3-4717-A687-2C9B5AFF3FCE}" dt="2020-03-24T16:47:57.735" v="2134" actId="478"/>
          <ac:spMkLst>
            <pc:docMk/>
            <pc:sldMk cId="0" sldId="271"/>
            <ac:spMk id="5" creationId="{3088CCC9-0ACA-42EA-A743-046AE5F2EFF8}"/>
          </ac:spMkLst>
        </pc:spChg>
        <pc:spChg chg="add del mod">
          <ac:chgData name="farouk abu hassanain" userId="319a4f4791f24b01" providerId="LiveId" clId="{94F53595-2AB3-4717-A687-2C9B5AFF3FCE}" dt="2020-03-24T16:48:00.307" v="2136" actId="478"/>
          <ac:spMkLst>
            <pc:docMk/>
            <pc:sldMk cId="0" sldId="271"/>
            <ac:spMk id="6" creationId="{69B39C25-FE59-4DC0-855B-5F71CDBF8601}"/>
          </ac:spMkLst>
        </pc:spChg>
        <pc:graphicFrameChg chg="modGraphic">
          <ac:chgData name="farouk abu hassanain" userId="319a4f4791f24b01" providerId="LiveId" clId="{94F53595-2AB3-4717-A687-2C9B5AFF3FCE}" dt="2020-03-24T16:48:00.540" v="2137" actId="14734"/>
          <ac:graphicFrameMkLst>
            <pc:docMk/>
            <pc:sldMk cId="0" sldId="271"/>
            <ac:graphicFrameMk id="4" creationId="{00000000-0000-0000-0000-000000000000}"/>
          </ac:graphicFrameMkLst>
        </pc:graphicFrameChg>
      </pc:sldChg>
      <pc:sldChg chg="addSp delSp modSp add del">
        <pc:chgData name="farouk abu hassanain" userId="319a4f4791f24b01" providerId="LiveId" clId="{94F53595-2AB3-4717-A687-2C9B5AFF3FCE}" dt="2020-03-24T17:17:15.602" v="2394" actId="47"/>
        <pc:sldMkLst>
          <pc:docMk/>
          <pc:sldMk cId="0" sldId="272"/>
        </pc:sldMkLst>
        <pc:spChg chg="mod">
          <ac:chgData name="farouk abu hassanain" userId="319a4f4791f24b01" providerId="LiveId" clId="{94F53595-2AB3-4717-A687-2C9B5AFF3FCE}" dt="2020-03-24T16:54:03.284" v="2219" actId="6549"/>
          <ac:spMkLst>
            <pc:docMk/>
            <pc:sldMk cId="0" sldId="272"/>
            <ac:spMk id="3" creationId="{00000000-0000-0000-0000-000000000000}"/>
          </ac:spMkLst>
        </pc:spChg>
        <pc:picChg chg="add del">
          <ac:chgData name="farouk abu hassanain" userId="319a4f4791f24b01" providerId="LiveId" clId="{94F53595-2AB3-4717-A687-2C9B5AFF3FCE}" dt="2020-03-24T17:15:26.748" v="2377" actId="478"/>
          <ac:picMkLst>
            <pc:docMk/>
            <pc:sldMk cId="0" sldId="272"/>
            <ac:picMk id="4" creationId="{00000000-0000-0000-0000-000000000000}"/>
          </ac:picMkLst>
        </pc:picChg>
      </pc:sldChg>
      <pc:sldChg chg="add del">
        <pc:chgData name="farouk abu hassanain" userId="319a4f4791f24b01" providerId="LiveId" clId="{94F53595-2AB3-4717-A687-2C9B5AFF3FCE}" dt="2020-03-24T17:20:43.380" v="2464" actId="47"/>
        <pc:sldMkLst>
          <pc:docMk/>
          <pc:sldMk cId="0" sldId="273"/>
        </pc:sldMkLst>
      </pc:sldChg>
      <pc:sldChg chg="add del">
        <pc:chgData name="farouk abu hassanain" userId="319a4f4791f24b01" providerId="LiveId" clId="{94F53595-2AB3-4717-A687-2C9B5AFF3FCE}" dt="2020-03-24T09:26:05.514" v="687" actId="47"/>
        <pc:sldMkLst>
          <pc:docMk/>
          <pc:sldMk cId="0" sldId="277"/>
        </pc:sldMkLst>
      </pc:sldChg>
      <pc:sldChg chg="add del">
        <pc:chgData name="farouk abu hassanain" userId="319a4f4791f24b01" providerId="LiveId" clId="{94F53595-2AB3-4717-A687-2C9B5AFF3FCE}" dt="2020-03-24T10:07:56.940" v="1149" actId="47"/>
        <pc:sldMkLst>
          <pc:docMk/>
          <pc:sldMk cId="0" sldId="278"/>
        </pc:sldMkLst>
      </pc:sldChg>
      <pc:sldChg chg="modSp add del">
        <pc:chgData name="farouk abu hassanain" userId="319a4f4791f24b01" providerId="LiveId" clId="{94F53595-2AB3-4717-A687-2C9B5AFF3FCE}" dt="2020-03-24T10:13:34.935" v="1213" actId="47"/>
        <pc:sldMkLst>
          <pc:docMk/>
          <pc:sldMk cId="0" sldId="279"/>
        </pc:sldMkLst>
        <pc:picChg chg="mod">
          <ac:chgData name="farouk abu hassanain" userId="319a4f4791f24b01" providerId="LiveId" clId="{94F53595-2AB3-4717-A687-2C9B5AFF3FCE}" dt="2020-03-24T09:55:28.553" v="718" actId="1076"/>
          <ac:picMkLst>
            <pc:docMk/>
            <pc:sldMk cId="0" sldId="279"/>
            <ac:picMk id="6" creationId="{00000000-0000-0000-0000-000000000000}"/>
          </ac:picMkLst>
        </pc:picChg>
      </pc:sldChg>
      <pc:sldChg chg="add del">
        <pc:chgData name="farouk abu hassanain" userId="319a4f4791f24b01" providerId="LiveId" clId="{94F53595-2AB3-4717-A687-2C9B5AFF3FCE}" dt="2020-03-24T10:16:48.879" v="1308" actId="47"/>
        <pc:sldMkLst>
          <pc:docMk/>
          <pc:sldMk cId="0" sldId="280"/>
        </pc:sldMkLst>
      </pc:sldChg>
      <pc:sldChg chg="add del">
        <pc:chgData name="farouk abu hassanain" userId="319a4f4791f24b01" providerId="LiveId" clId="{94F53595-2AB3-4717-A687-2C9B5AFF3FCE}" dt="2020-03-24T19:11:50.925" v="3320" actId="47"/>
        <pc:sldMkLst>
          <pc:docMk/>
          <pc:sldMk cId="0" sldId="282"/>
        </pc:sldMkLst>
      </pc:sldChg>
      <pc:sldChg chg="addSp delSp modSp add del">
        <pc:chgData name="farouk abu hassanain" userId="319a4f4791f24b01" providerId="LiveId" clId="{94F53595-2AB3-4717-A687-2C9B5AFF3FCE}" dt="2020-03-24T19:33:28.668" v="3544" actId="47"/>
        <pc:sldMkLst>
          <pc:docMk/>
          <pc:sldMk cId="0" sldId="284"/>
        </pc:sldMkLst>
        <pc:spChg chg="del">
          <ac:chgData name="farouk abu hassanain" userId="319a4f4791f24b01" providerId="LiveId" clId="{94F53595-2AB3-4717-A687-2C9B5AFF3FCE}" dt="2020-03-24T19:16:25.812" v="3386" actId="478"/>
          <ac:spMkLst>
            <pc:docMk/>
            <pc:sldMk cId="0" sldId="284"/>
            <ac:spMk id="2" creationId="{00000000-0000-0000-0000-000000000000}"/>
          </ac:spMkLst>
        </pc:spChg>
        <pc:spChg chg="add del mod">
          <ac:chgData name="farouk abu hassanain" userId="319a4f4791f24b01" providerId="LiveId" clId="{94F53595-2AB3-4717-A687-2C9B5AFF3FCE}" dt="2020-03-24T19:16:27.555" v="3387" actId="478"/>
          <ac:spMkLst>
            <pc:docMk/>
            <pc:sldMk cId="0" sldId="284"/>
            <ac:spMk id="3" creationId="{B5D21DD7-6A56-4C08-9040-A8AA050261EC}"/>
          </ac:spMkLst>
        </pc:spChg>
        <pc:spChg chg="del">
          <ac:chgData name="farouk abu hassanain" userId="319a4f4791f24b01" providerId="LiveId" clId="{94F53595-2AB3-4717-A687-2C9B5AFF3FCE}" dt="2020-03-24T19:16:23.399" v="3385" actId="478"/>
          <ac:spMkLst>
            <pc:docMk/>
            <pc:sldMk cId="0" sldId="284"/>
            <ac:spMk id="6" creationId="{00000000-0000-0000-0000-000000000000}"/>
          </ac:spMkLst>
        </pc:spChg>
        <pc:spChg chg="mod">
          <ac:chgData name="farouk abu hassanain" userId="319a4f4791f24b01" providerId="LiveId" clId="{94F53595-2AB3-4717-A687-2C9B5AFF3FCE}" dt="2020-03-24T19:17:53.182" v="3400" actId="207"/>
          <ac:spMkLst>
            <pc:docMk/>
            <pc:sldMk cId="0" sldId="284"/>
            <ac:spMk id="24" creationId="{D8B2A2E5-274C-4D2E-889E-5B8084727FC5}"/>
          </ac:spMkLst>
        </pc:spChg>
        <pc:spChg chg="mod">
          <ac:chgData name="farouk abu hassanain" userId="319a4f4791f24b01" providerId="LiveId" clId="{94F53595-2AB3-4717-A687-2C9B5AFF3FCE}" dt="2020-03-24T19:18:09.614" v="3403" actId="207"/>
          <ac:spMkLst>
            <pc:docMk/>
            <pc:sldMk cId="0" sldId="284"/>
            <ac:spMk id="28" creationId="{D3561842-ABC9-4CC7-8B12-1D0D3CF6FF65}"/>
          </ac:spMkLst>
        </pc:spChg>
        <pc:spChg chg="add mod">
          <ac:chgData name="farouk abu hassanain" userId="319a4f4791f24b01" providerId="LiveId" clId="{94F53595-2AB3-4717-A687-2C9B5AFF3FCE}" dt="2020-03-24T19:18:48.416" v="3409"/>
          <ac:spMkLst>
            <pc:docMk/>
            <pc:sldMk cId="0" sldId="284"/>
            <ac:spMk id="31" creationId="{BAA2C991-859D-444C-90EB-08D45D7CAFE3}"/>
          </ac:spMkLst>
        </pc:spChg>
        <pc:grpChg chg="add del mod">
          <ac:chgData name="farouk abu hassanain" userId="319a4f4791f24b01" providerId="LiveId" clId="{94F53595-2AB3-4717-A687-2C9B5AFF3FCE}" dt="2020-03-24T19:16:08.462" v="3382" actId="165"/>
          <ac:grpSpMkLst>
            <pc:docMk/>
            <pc:sldMk cId="0" sldId="284"/>
            <ac:grpSpMk id="5" creationId="{F1F277C8-225E-457C-81C8-F6B6A3E8828A}"/>
          </ac:grpSpMkLst>
        </pc:grpChg>
        <pc:grpChg chg="del mod topLvl">
          <ac:chgData name="farouk abu hassanain" userId="319a4f4791f24b01" providerId="LiveId" clId="{94F53595-2AB3-4717-A687-2C9B5AFF3FCE}" dt="2020-03-24T19:18:20.741" v="3406" actId="478"/>
          <ac:grpSpMkLst>
            <pc:docMk/>
            <pc:sldMk cId="0" sldId="284"/>
            <ac:grpSpMk id="7" creationId="{A3C14A0B-D0FF-44B7-856F-FEC75D9BDB3F}"/>
          </ac:grpSpMkLst>
        </pc:grpChg>
        <pc:grpChg chg="del mod topLvl">
          <ac:chgData name="farouk abu hassanain" userId="319a4f4791f24b01" providerId="LiveId" clId="{94F53595-2AB3-4717-A687-2C9B5AFF3FCE}" dt="2020-03-24T19:18:19.785" v="3405" actId="478"/>
          <ac:grpSpMkLst>
            <pc:docMk/>
            <pc:sldMk cId="0" sldId="284"/>
            <ac:grpSpMk id="8" creationId="{5FD63F36-6910-46A7-93F8-69D96C17709C}"/>
          </ac:grpSpMkLst>
        </pc:grpChg>
        <pc:grpChg chg="del mod topLvl">
          <ac:chgData name="farouk abu hassanain" userId="319a4f4791f24b01" providerId="LiveId" clId="{94F53595-2AB3-4717-A687-2C9B5AFF3FCE}" dt="2020-03-24T19:16:14.603" v="3383" actId="478"/>
          <ac:grpSpMkLst>
            <pc:docMk/>
            <pc:sldMk cId="0" sldId="284"/>
            <ac:grpSpMk id="9" creationId="{1D9A923F-F1E7-4AF1-90B2-A8E4A6173EB4}"/>
          </ac:grpSpMkLst>
        </pc:grpChg>
        <pc:grpChg chg="mod topLvl">
          <ac:chgData name="farouk abu hassanain" userId="319a4f4791f24b01" providerId="LiveId" clId="{94F53595-2AB3-4717-A687-2C9B5AFF3FCE}" dt="2020-03-24T19:17:16.261" v="3398" actId="1076"/>
          <ac:grpSpMkLst>
            <pc:docMk/>
            <pc:sldMk cId="0" sldId="284"/>
            <ac:grpSpMk id="10" creationId="{0F4C59C1-0470-4069-9F27-87C5352EAEA0}"/>
          </ac:grpSpMkLst>
        </pc:grpChg>
        <pc:grpChg chg="add mod">
          <ac:chgData name="farouk abu hassanain" userId="319a4f4791f24b01" providerId="LiveId" clId="{94F53595-2AB3-4717-A687-2C9B5AFF3FCE}" dt="2020-03-24T19:17:34.393" v="3399" actId="571"/>
          <ac:grpSpMkLst>
            <pc:docMk/>
            <pc:sldMk cId="0" sldId="284"/>
            <ac:grpSpMk id="23" creationId="{064C2E5F-5C4B-4484-A924-1D02F75BBEE9}"/>
          </ac:grpSpMkLst>
        </pc:grpChg>
        <pc:grpChg chg="add mod">
          <ac:chgData name="farouk abu hassanain" userId="319a4f4791f24b01" providerId="LiveId" clId="{94F53595-2AB3-4717-A687-2C9B5AFF3FCE}" dt="2020-03-24T19:18:13.217" v="3404" actId="1076"/>
          <ac:grpSpMkLst>
            <pc:docMk/>
            <pc:sldMk cId="0" sldId="284"/>
            <ac:grpSpMk id="27" creationId="{DBC3D940-C41F-4F3A-AA70-501267283F01}"/>
          </ac:grpSpMkLst>
        </pc:grpChg>
        <pc:graphicFrameChg chg="del mod">
          <ac:chgData name="farouk abu hassanain" userId="319a4f4791f24b01" providerId="LiveId" clId="{94F53595-2AB3-4717-A687-2C9B5AFF3FCE}" dt="2020-03-24T19:18:48.416" v="3409"/>
          <ac:graphicFrameMkLst>
            <pc:docMk/>
            <pc:sldMk cId="0" sldId="284"/>
            <ac:graphicFrameMk id="4" creationId="{00000000-0000-0000-0000-000000000000}"/>
          </ac:graphicFrameMkLst>
        </pc:graphicFrameChg>
      </pc:sldChg>
      <pc:sldChg chg="add del">
        <pc:chgData name="farouk abu hassanain" userId="319a4f4791f24b01" providerId="LiveId" clId="{94F53595-2AB3-4717-A687-2C9B5AFF3FCE}" dt="2020-03-24T19:35:25.191" v="3561" actId="47"/>
        <pc:sldMkLst>
          <pc:docMk/>
          <pc:sldMk cId="0" sldId="286"/>
        </pc:sldMkLst>
      </pc:sldChg>
      <pc:sldChg chg="add del">
        <pc:chgData name="farouk abu hassanain" userId="319a4f4791f24b01" providerId="LiveId" clId="{94F53595-2AB3-4717-A687-2C9B5AFF3FCE}" dt="2020-03-24T09:27:00.230" v="704" actId="47"/>
        <pc:sldMkLst>
          <pc:docMk/>
          <pc:sldMk cId="3289668243" sldId="287"/>
        </pc:sldMkLst>
      </pc:sldChg>
      <pc:sldChg chg="modSp add del">
        <pc:chgData name="farouk abu hassanain" userId="319a4f4791f24b01" providerId="LiveId" clId="{94F53595-2AB3-4717-A687-2C9B5AFF3FCE}" dt="2020-03-24T19:35:23.139" v="3560" actId="47"/>
        <pc:sldMkLst>
          <pc:docMk/>
          <pc:sldMk cId="1292462752" sldId="288"/>
        </pc:sldMkLst>
        <pc:spChg chg="mod">
          <ac:chgData name="farouk abu hassanain" userId="319a4f4791f24b01" providerId="LiveId" clId="{94F53595-2AB3-4717-A687-2C9B5AFF3FCE}" dt="2020-03-24T19:34:40.645" v="3553" actId="14100"/>
          <ac:spMkLst>
            <pc:docMk/>
            <pc:sldMk cId="1292462752" sldId="288"/>
            <ac:spMk id="3" creationId="{36E8B3AF-486F-A541-8334-99DF7E09B820}"/>
          </ac:spMkLst>
        </pc:spChg>
      </pc:sldChg>
      <pc:sldChg chg="modSp">
        <pc:chgData name="farouk abu hassanain" userId="319a4f4791f24b01" providerId="LiveId" clId="{94F53595-2AB3-4717-A687-2C9B5AFF3FCE}" dt="2020-03-24T07:55:20.403" v="7" actId="20577"/>
        <pc:sldMkLst>
          <pc:docMk/>
          <pc:sldMk cId="447835101" sldId="675"/>
        </pc:sldMkLst>
        <pc:spChg chg="mod">
          <ac:chgData name="farouk abu hassanain" userId="319a4f4791f24b01" providerId="LiveId" clId="{94F53595-2AB3-4717-A687-2C9B5AFF3FCE}" dt="2020-03-24T07:55:20.403" v="7" actId="20577"/>
          <ac:spMkLst>
            <pc:docMk/>
            <pc:sldMk cId="447835101" sldId="675"/>
            <ac:spMk id="21" creationId="{F8DAE083-925B-4A57-9207-FF37EF273BB8}"/>
          </ac:spMkLst>
        </pc:spChg>
        <pc:spChg chg="mod">
          <ac:chgData name="farouk abu hassanain" userId="319a4f4791f24b01" providerId="LiveId" clId="{94F53595-2AB3-4717-A687-2C9B5AFF3FCE}" dt="2020-03-24T07:55:10.478" v="1" actId="20577"/>
          <ac:spMkLst>
            <pc:docMk/>
            <pc:sldMk cId="447835101" sldId="675"/>
            <ac:spMk id="22" creationId="{C6EAB1F5-17D7-4CE7-B118-0625430EC8B6}"/>
          </ac:spMkLst>
        </pc:spChg>
      </pc:sldChg>
      <pc:sldChg chg="addSp delSp modSp">
        <pc:chgData name="farouk abu hassanain" userId="319a4f4791f24b01" providerId="LiveId" clId="{94F53595-2AB3-4717-A687-2C9B5AFF3FCE}" dt="2020-03-24T08:39:11.046" v="181" actId="12"/>
        <pc:sldMkLst>
          <pc:docMk/>
          <pc:sldMk cId="1218585545" sldId="677"/>
        </pc:sldMkLst>
        <pc:spChg chg="add del mod">
          <ac:chgData name="farouk abu hassanain" userId="319a4f4791f24b01" providerId="LiveId" clId="{94F53595-2AB3-4717-A687-2C9B5AFF3FCE}" dt="2020-03-24T08:37:47.966" v="149" actId="478"/>
          <ac:spMkLst>
            <pc:docMk/>
            <pc:sldMk cId="1218585545" sldId="677"/>
            <ac:spMk id="18" creationId="{5A0C961F-5C21-417F-ABE3-1FCCAC25B236}"/>
          </ac:spMkLst>
        </pc:spChg>
        <pc:spChg chg="add mod">
          <ac:chgData name="farouk abu hassanain" userId="319a4f4791f24b01" providerId="LiveId" clId="{94F53595-2AB3-4717-A687-2C9B5AFF3FCE}" dt="2020-03-24T08:38:36.645" v="174" actId="121"/>
          <ac:spMkLst>
            <pc:docMk/>
            <pc:sldMk cId="1218585545" sldId="677"/>
            <ac:spMk id="19" creationId="{E57EE7F3-6329-4C20-BA7C-2D12BC72AF1C}"/>
          </ac:spMkLst>
        </pc:spChg>
        <pc:spChg chg="del">
          <ac:chgData name="farouk abu hassanain" userId="319a4f4791f24b01" providerId="LiveId" clId="{94F53595-2AB3-4717-A687-2C9B5AFF3FCE}" dt="2020-03-24T08:31:32.296" v="134" actId="478"/>
          <ac:spMkLst>
            <pc:docMk/>
            <pc:sldMk cId="1218585545" sldId="677"/>
            <ac:spMk id="36" creationId="{ABD2491A-C246-46B1-B2B9-28489126319F}"/>
          </ac:spMkLst>
        </pc:spChg>
        <pc:spChg chg="mod">
          <ac:chgData name="farouk abu hassanain" userId="319a4f4791f24b01" providerId="LiveId" clId="{94F53595-2AB3-4717-A687-2C9B5AFF3FCE}" dt="2020-03-24T08:39:11.046" v="181" actId="12"/>
          <ac:spMkLst>
            <pc:docMk/>
            <pc:sldMk cId="1218585545" sldId="677"/>
            <ac:spMk id="42" creationId="{0E515DA2-0FFD-4429-8ABF-B4538F4E4A72}"/>
          </ac:spMkLst>
        </pc:spChg>
      </pc:sldChg>
      <pc:sldChg chg="del">
        <pc:chgData name="farouk abu hassanain" userId="319a4f4791f24b01" providerId="LiveId" clId="{94F53595-2AB3-4717-A687-2C9B5AFF3FCE}" dt="2020-03-24T18:46:56.853" v="2993" actId="47"/>
        <pc:sldMkLst>
          <pc:docMk/>
          <pc:sldMk cId="1656760810" sldId="678"/>
        </pc:sldMkLst>
      </pc:sldChg>
      <pc:sldChg chg="addSp delSp modSp">
        <pc:chgData name="farouk abu hassanain" userId="319a4f4791f24b01" providerId="LiveId" clId="{94F53595-2AB3-4717-A687-2C9B5AFF3FCE}" dt="2020-03-24T20:21:27.156" v="3992" actId="403"/>
        <pc:sldMkLst>
          <pc:docMk/>
          <pc:sldMk cId="762808467" sldId="680"/>
        </pc:sldMkLst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3" creationId="{C3628555-F4E2-4BD5-A8E6-7B7E63223F1B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11" creationId="{AFB449BA-BBA6-41BE-8D2B-2CF01B7CFF67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21" creationId="{301D5371-5348-45BC-BAE5-305DF65829C9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22" creationId="{D89F45C4-1E05-4986-BEF7-84C9300DB73C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23" creationId="{C67968EA-2234-4D0C-AF86-188FF9A1EADE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24" creationId="{85726B86-49DF-4326-B71B-94722EA97845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25" creationId="{7BCC0A18-99B0-4F99-A09A-611AC6622CA2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26" creationId="{0AA373F0-6F32-42F2-B37D-19AD6C3C4DC9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27" creationId="{23ACF944-BA43-42C8-B67F-F46D47E4BB5A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28" creationId="{24E60003-300D-4E67-B936-EB684B6FDA21}"/>
          </ac:spMkLst>
        </pc:spChg>
        <pc:spChg chg="mod topLvl">
          <ac:chgData name="farouk abu hassanain" userId="319a4f4791f24b01" providerId="LiveId" clId="{94F53595-2AB3-4717-A687-2C9B5AFF3FCE}" dt="2020-03-24T20:21:27.156" v="3992" actId="403"/>
          <ac:spMkLst>
            <pc:docMk/>
            <pc:sldMk cId="762808467" sldId="680"/>
            <ac:spMk id="29" creationId="{F84F8A43-F569-4A3F-9ED1-169021AD301E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30" creationId="{089204CC-8504-494A-A916-00EFCA8BC2D5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31" creationId="{D38BB0E5-C43B-44A9-85FC-23FB39960022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33" creationId="{9935591B-C5C3-4944-8598-D9EBC343C5F5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34" creationId="{8E6FEC78-187C-4BEE-9855-243A94AB7351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35" creationId="{AA21A4AC-D5A2-4716-9819-ADAF2F363E87}"/>
          </ac:spMkLst>
        </pc:spChg>
        <pc:spChg chg="add del mod">
          <ac:chgData name="farouk abu hassanain" userId="319a4f4791f24b01" providerId="LiveId" clId="{94F53595-2AB3-4717-A687-2C9B5AFF3FCE}" dt="2020-03-24T07:57:57.134" v="88" actId="478"/>
          <ac:spMkLst>
            <pc:docMk/>
            <pc:sldMk cId="762808467" sldId="680"/>
            <ac:spMk id="41" creationId="{80015A11-BB55-43F3-A16C-6031D5E4B2DF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44" creationId="{954AC442-F7B4-44D2-80A8-9B26AE95054C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45" creationId="{CC0DF76D-C952-440A-BA02-5A1ACDD753E6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46" creationId="{3AD8B74D-5061-4856-9003-ED5E1F4223F8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47" creationId="{5AF537FE-A0B0-42B5-8A3C-EBB625D5D06D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48" creationId="{8CF529DC-20B1-4ADB-B0CC-2BECC351830D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50" creationId="{BE6A001E-A096-4FB9-9B51-44DFC2D7337F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51" creationId="{A5132035-8DC3-4A80-BE13-4461A0E5DC6A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70" creationId="{BDBC6950-E0E7-4759-86AD-BC8C5DA693A1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71" creationId="{65B5A8FF-E0F6-42A7-BA16-EF25BF8A2B99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144" creationId="{7FE37A64-87F9-4A43-94A8-621D63DADFBD}"/>
          </ac:spMkLst>
        </pc:spChg>
        <pc:spChg chg="del">
          <ac:chgData name="farouk abu hassanain" userId="319a4f4791f24b01" providerId="LiveId" clId="{94F53595-2AB3-4717-A687-2C9B5AFF3FCE}" dt="2020-03-24T07:58:11.060" v="91" actId="478"/>
          <ac:spMkLst>
            <pc:docMk/>
            <pc:sldMk cId="762808467" sldId="680"/>
            <ac:spMk id="149" creationId="{62A23B32-9D9E-4627-AEA3-EE5785FC15C6}"/>
          </ac:spMkLst>
        </pc:spChg>
        <pc:spChg chg="del">
          <ac:chgData name="farouk abu hassanain" userId="319a4f4791f24b01" providerId="LiveId" clId="{94F53595-2AB3-4717-A687-2C9B5AFF3FCE}" dt="2020-03-24T07:58:05.537" v="89" actId="478"/>
          <ac:spMkLst>
            <pc:docMk/>
            <pc:sldMk cId="762808467" sldId="680"/>
            <ac:spMk id="150" creationId="{D13A7FBE-6FAA-4A26-ADFD-ED6F2BB51533}"/>
          </ac:spMkLst>
        </pc:spChg>
        <pc:spChg chg="del">
          <ac:chgData name="farouk abu hassanain" userId="319a4f4791f24b01" providerId="LiveId" clId="{94F53595-2AB3-4717-A687-2C9B5AFF3FCE}" dt="2020-03-24T07:58:15.744" v="93" actId="478"/>
          <ac:spMkLst>
            <pc:docMk/>
            <pc:sldMk cId="762808467" sldId="680"/>
            <ac:spMk id="152" creationId="{D04CDE93-8C9B-4C69-8D7C-4F9106F9829B}"/>
          </ac:spMkLst>
        </pc:spChg>
        <pc:spChg chg="del">
          <ac:chgData name="farouk abu hassanain" userId="319a4f4791f24b01" providerId="LiveId" clId="{94F53595-2AB3-4717-A687-2C9B5AFF3FCE}" dt="2020-03-24T07:58:08.831" v="90" actId="478"/>
          <ac:spMkLst>
            <pc:docMk/>
            <pc:sldMk cId="762808467" sldId="680"/>
            <ac:spMk id="153" creationId="{08C4CA04-14D9-48D5-A353-DE32B4F13B24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154" creationId="{FB6F9B20-D8A6-464F-BFF8-5FCB7B4EC9ED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155" creationId="{1521F0FD-3FEB-4CE9-A7A0-B76B05B3EA3A}"/>
          </ac:spMkLst>
        </pc:spChg>
        <pc:spChg chg="del">
          <ac:chgData name="farouk abu hassanain" userId="319a4f4791f24b01" providerId="LiveId" clId="{94F53595-2AB3-4717-A687-2C9B5AFF3FCE}" dt="2020-03-24T07:58:13.389" v="92" actId="478"/>
          <ac:spMkLst>
            <pc:docMk/>
            <pc:sldMk cId="762808467" sldId="680"/>
            <ac:spMk id="156" creationId="{38D6614E-0ECE-4C46-91BB-EA4D328766DA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157" creationId="{FE21F832-5653-4B9E-BB22-BD405F661E3E}"/>
          </ac:spMkLst>
        </pc:spChg>
        <pc:spChg chg="mod topLvl">
          <ac:chgData name="farouk abu hassanain" userId="319a4f4791f24b01" providerId="LiveId" clId="{94F53595-2AB3-4717-A687-2C9B5AFF3FCE}" dt="2020-03-24T07:58:51.770" v="122" actId="164"/>
          <ac:spMkLst>
            <pc:docMk/>
            <pc:sldMk cId="762808467" sldId="680"/>
            <ac:spMk id="158" creationId="{45C4B167-983B-446D-AA57-E975B4362994}"/>
          </ac:spMkLst>
        </pc:spChg>
        <pc:grpChg chg="del mod">
          <ac:chgData name="farouk abu hassanain" userId="319a4f4791f24b01" providerId="LiveId" clId="{94F53595-2AB3-4717-A687-2C9B5AFF3FCE}" dt="2020-03-24T07:58:33.971" v="96" actId="165"/>
          <ac:grpSpMkLst>
            <pc:docMk/>
            <pc:sldMk cId="762808467" sldId="680"/>
            <ac:grpSpMk id="2" creationId="{144AD21F-7F5D-4FF9-B001-E175C3102A0D}"/>
          </ac:grpSpMkLst>
        </pc:grpChg>
        <pc:grpChg chg="mod topLvl">
          <ac:chgData name="farouk abu hassanain" userId="319a4f4791f24b01" providerId="LiveId" clId="{94F53595-2AB3-4717-A687-2C9B5AFF3FCE}" dt="2020-03-24T07:58:51.770" v="122" actId="164"/>
          <ac:grpSpMkLst>
            <pc:docMk/>
            <pc:sldMk cId="762808467" sldId="680"/>
            <ac:grpSpMk id="4" creationId="{D691E185-F686-49FD-9636-D4D0853A5887}"/>
          </ac:grpSpMkLst>
        </pc:grpChg>
        <pc:grpChg chg="add mod">
          <ac:chgData name="farouk abu hassanain" userId="319a4f4791f24b01" providerId="LiveId" clId="{94F53595-2AB3-4717-A687-2C9B5AFF3FCE}" dt="2020-03-24T07:58:51.770" v="122" actId="164"/>
          <ac:grpSpMkLst>
            <pc:docMk/>
            <pc:sldMk cId="762808467" sldId="680"/>
            <ac:grpSpMk id="5" creationId="{AB902546-5FB2-42E2-852A-364B9A822C2E}"/>
          </ac:grpSpMkLst>
        </pc:grpChg>
      </pc:sldChg>
      <pc:sldChg chg="del">
        <pc:chgData name="farouk abu hassanain" userId="319a4f4791f24b01" providerId="LiveId" clId="{94F53595-2AB3-4717-A687-2C9B5AFF3FCE}" dt="2020-03-24T18:46:56.853" v="2993" actId="47"/>
        <pc:sldMkLst>
          <pc:docMk/>
          <pc:sldMk cId="3422656525" sldId="696"/>
        </pc:sldMkLst>
      </pc:sldChg>
      <pc:sldChg chg="addSp delSp modSp ord">
        <pc:chgData name="farouk abu hassanain" userId="319a4f4791f24b01" providerId="LiveId" clId="{94F53595-2AB3-4717-A687-2C9B5AFF3FCE}" dt="2020-03-24T20:18:51.139" v="3957" actId="20577"/>
        <pc:sldMkLst>
          <pc:docMk/>
          <pc:sldMk cId="497782597" sldId="699"/>
        </pc:sldMkLst>
        <pc:spChg chg="add mod">
          <ac:chgData name="farouk abu hassanain" userId="319a4f4791f24b01" providerId="LiveId" clId="{94F53595-2AB3-4717-A687-2C9B5AFF3FCE}" dt="2020-03-24T08:50:40.641" v="311" actId="164"/>
          <ac:spMkLst>
            <pc:docMk/>
            <pc:sldMk cId="497782597" sldId="699"/>
            <ac:spMk id="9" creationId="{6D49225F-1EB4-4736-B1D3-DFC047A72C29}"/>
          </ac:spMkLst>
        </pc:spChg>
        <pc:spChg chg="mod">
          <ac:chgData name="farouk abu hassanain" userId="319a4f4791f24b01" providerId="LiveId" clId="{94F53595-2AB3-4717-A687-2C9B5AFF3FCE}" dt="2020-03-24T20:18:51.139" v="3957" actId="20577"/>
          <ac:spMkLst>
            <pc:docMk/>
            <pc:sldMk cId="497782597" sldId="699"/>
            <ac:spMk id="18" creationId="{791181F4-74AA-4F87-A6BA-718C4AD6A541}"/>
          </ac:spMkLst>
        </pc:spChg>
        <pc:spChg chg="del mod">
          <ac:chgData name="farouk abu hassanain" userId="319a4f4791f24b01" providerId="LiveId" clId="{94F53595-2AB3-4717-A687-2C9B5AFF3FCE}" dt="2020-03-24T09:13:30.653" v="545" actId="478"/>
          <ac:spMkLst>
            <pc:docMk/>
            <pc:sldMk cId="497782597" sldId="699"/>
            <ac:spMk id="46" creationId="{E58501D7-6EB0-43F5-B14B-6A106FA0A8DE}"/>
          </ac:spMkLst>
        </pc:spChg>
        <pc:spChg chg="mod">
          <ac:chgData name="farouk abu hassanain" userId="319a4f4791f24b01" providerId="LiveId" clId="{94F53595-2AB3-4717-A687-2C9B5AFF3FCE}" dt="2020-03-24T08:39:51.077" v="200" actId="20577"/>
          <ac:spMkLst>
            <pc:docMk/>
            <pc:sldMk cId="497782597" sldId="699"/>
            <ac:spMk id="50" creationId="{BE6A001E-A096-4FB9-9B51-44DFC2D7337F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86" creationId="{EE546EC7-A558-47EB-A6E6-3C00F0474AAE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88" creationId="{6098010C-459B-40CB-9DC1-7637601D724B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93" creationId="{58BF2150-AC07-459E-BE7D-E3C86FCBC1EC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94" creationId="{F9C9DCDB-045F-4DA8-B2A8-31115BFA8EC6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95" creationId="{63E099C7-4B8E-499E-B920-F3166FC41E3B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96" creationId="{EB9ED1AD-9ED9-45BD-B557-08CC3FFC840C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97" creationId="{9C598CBE-840F-4C5D-8DA6-4B1156370F1A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98" creationId="{6B07EFB4-CC21-46CE-A802-1207806F8A40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99" creationId="{CD452BCC-DE3E-4ABF-A5E6-C1544371ED8F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100" creationId="{65164E84-8524-47A8-A1DF-AA48F4F20F09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101" creationId="{9ABBE7ED-C175-41B7-A344-32E32DA0FB60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102" creationId="{7F032BAB-A193-47BF-97AE-6BECABAD5B39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103" creationId="{918BD541-E4C8-41D6-9C85-0B13666B1928}"/>
          </ac:spMkLst>
        </pc:spChg>
        <pc:spChg chg="del">
          <ac:chgData name="farouk abu hassanain" userId="319a4f4791f24b01" providerId="LiveId" clId="{94F53595-2AB3-4717-A687-2C9B5AFF3FCE}" dt="2020-03-24T08:40:21.346" v="202" actId="478"/>
          <ac:spMkLst>
            <pc:docMk/>
            <pc:sldMk cId="497782597" sldId="699"/>
            <ac:spMk id="104" creationId="{28E59C61-08A3-4229-A909-6F783DDA589B}"/>
          </ac:spMkLst>
        </pc:spChg>
        <pc:spChg chg="mod">
          <ac:chgData name="farouk abu hassanain" userId="319a4f4791f24b01" providerId="LiveId" clId="{94F53595-2AB3-4717-A687-2C9B5AFF3FCE}" dt="2020-03-24T08:44:39.784" v="232" actId="6549"/>
          <ac:spMkLst>
            <pc:docMk/>
            <pc:sldMk cId="497782597" sldId="699"/>
            <ac:spMk id="147" creationId="{08784DFC-F6F6-40EA-9F01-8E2E0B6277C6}"/>
          </ac:spMkLst>
        </pc:spChg>
        <pc:spChg chg="del mod topLvl">
          <ac:chgData name="farouk abu hassanain" userId="319a4f4791f24b01" providerId="LiveId" clId="{94F53595-2AB3-4717-A687-2C9B5AFF3FCE}" dt="2020-03-24T08:56:00.839" v="328" actId="478"/>
          <ac:spMkLst>
            <pc:docMk/>
            <pc:sldMk cId="497782597" sldId="699"/>
            <ac:spMk id="160" creationId="{F097383D-2D30-481B-A712-BD257D988B71}"/>
          </ac:spMkLst>
        </pc:spChg>
        <pc:spChg chg="del mod topLvl">
          <ac:chgData name="farouk abu hassanain" userId="319a4f4791f24b01" providerId="LiveId" clId="{94F53595-2AB3-4717-A687-2C9B5AFF3FCE}" dt="2020-03-24T08:59:59.719" v="368" actId="478"/>
          <ac:spMkLst>
            <pc:docMk/>
            <pc:sldMk cId="497782597" sldId="699"/>
            <ac:spMk id="161" creationId="{2B3E4359-93B6-4FAD-A857-A59F01AA3C89}"/>
          </ac:spMkLst>
        </pc:spChg>
        <pc:spChg chg="del mod topLvl">
          <ac:chgData name="farouk abu hassanain" userId="319a4f4791f24b01" providerId="LiveId" clId="{94F53595-2AB3-4717-A687-2C9B5AFF3FCE}" dt="2020-03-24T09:01:40.272" v="384" actId="478"/>
          <ac:spMkLst>
            <pc:docMk/>
            <pc:sldMk cId="497782597" sldId="699"/>
            <ac:spMk id="162" creationId="{AEC029DD-86C0-4F02-B76E-B069CF11E2BA}"/>
          </ac:spMkLst>
        </pc:spChg>
        <pc:spChg chg="del mod topLvl">
          <ac:chgData name="farouk abu hassanain" userId="319a4f4791f24b01" providerId="LiveId" clId="{94F53595-2AB3-4717-A687-2C9B5AFF3FCE}" dt="2020-03-24T09:06:22.344" v="447" actId="478"/>
          <ac:spMkLst>
            <pc:docMk/>
            <pc:sldMk cId="497782597" sldId="699"/>
            <ac:spMk id="163" creationId="{A31067D7-E018-46B5-9330-887C1BA576FA}"/>
          </ac:spMkLst>
        </pc:spChg>
        <pc:spChg chg="del mod topLvl">
          <ac:chgData name="farouk abu hassanain" userId="319a4f4791f24b01" providerId="LiveId" clId="{94F53595-2AB3-4717-A687-2C9B5AFF3FCE}" dt="2020-03-24T09:06:20.246" v="446" actId="478"/>
          <ac:spMkLst>
            <pc:docMk/>
            <pc:sldMk cId="497782597" sldId="699"/>
            <ac:spMk id="165" creationId="{701919B4-4ABC-4362-A5CC-0E172B1345C1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166" creationId="{7D98F2C3-A9D1-412D-AB17-127A62DC4E79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167" creationId="{DD8E3FD5-B53B-4F06-8F9C-ACFD3A99BC68}"/>
          </ac:spMkLst>
        </pc:spChg>
        <pc:spChg chg="del mod topLvl">
          <ac:chgData name="farouk abu hassanain" userId="319a4f4791f24b01" providerId="LiveId" clId="{94F53595-2AB3-4717-A687-2C9B5AFF3FCE}" dt="2020-03-24T09:01:40.272" v="384" actId="478"/>
          <ac:spMkLst>
            <pc:docMk/>
            <pc:sldMk cId="497782597" sldId="699"/>
            <ac:spMk id="168" creationId="{C4F4D18C-E7F9-47C5-881E-1846333C4A89}"/>
          </ac:spMkLst>
        </pc:spChg>
        <pc:spChg chg="del mod topLvl">
          <ac:chgData name="farouk abu hassanain" userId="319a4f4791f24b01" providerId="LiveId" clId="{94F53595-2AB3-4717-A687-2C9B5AFF3FCE}" dt="2020-03-24T09:06:22.344" v="447" actId="478"/>
          <ac:spMkLst>
            <pc:docMk/>
            <pc:sldMk cId="497782597" sldId="699"/>
            <ac:spMk id="169" creationId="{0C4A1300-C0F1-4717-AD2D-7F2212FFA2B1}"/>
          </ac:spMkLst>
        </pc:spChg>
        <pc:spChg chg="del mod topLvl">
          <ac:chgData name="farouk abu hassanain" userId="319a4f4791f24b01" providerId="LiveId" clId="{94F53595-2AB3-4717-A687-2C9B5AFF3FCE}" dt="2020-03-24T09:01:40.272" v="384" actId="478"/>
          <ac:spMkLst>
            <pc:docMk/>
            <pc:sldMk cId="497782597" sldId="699"/>
            <ac:spMk id="170" creationId="{4FC86CD2-A860-4568-A5FF-80319E55B32F}"/>
          </ac:spMkLst>
        </pc:spChg>
        <pc:spChg chg="del mod topLvl">
          <ac:chgData name="farouk abu hassanain" userId="319a4f4791f24b01" providerId="LiveId" clId="{94F53595-2AB3-4717-A687-2C9B5AFF3FCE}" dt="2020-03-24T08:59:59.719" v="368" actId="478"/>
          <ac:spMkLst>
            <pc:docMk/>
            <pc:sldMk cId="497782597" sldId="699"/>
            <ac:spMk id="171" creationId="{508DE90F-117F-4C1C-996B-999E15BA5312}"/>
          </ac:spMkLst>
        </pc:spChg>
        <pc:spChg chg="mod topLvl">
          <ac:chgData name="farouk abu hassanain" userId="319a4f4791f24b01" providerId="LiveId" clId="{94F53595-2AB3-4717-A687-2C9B5AFF3FCE}" dt="2020-03-24T08:56:28.686" v="330" actId="164"/>
          <ac:spMkLst>
            <pc:docMk/>
            <pc:sldMk cId="497782597" sldId="699"/>
            <ac:spMk id="172" creationId="{5B180E76-1CE2-4DA4-9305-993234852290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173" creationId="{65AD3DA9-8E2B-469E-88BE-CB1CA4DC4C36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174" creationId="{FC2DD36B-5B2C-4426-A76E-69C4378BDECE}"/>
          </ac:spMkLst>
        </pc:spChg>
        <pc:spChg chg="del mod topLvl">
          <ac:chgData name="farouk abu hassanain" userId="319a4f4791f24b01" providerId="LiveId" clId="{94F53595-2AB3-4717-A687-2C9B5AFF3FCE}" dt="2020-03-24T09:06:20.246" v="446" actId="478"/>
          <ac:spMkLst>
            <pc:docMk/>
            <pc:sldMk cId="497782597" sldId="699"/>
            <ac:spMk id="175" creationId="{B9C60DEB-E231-4150-A5B9-0B102264F55D}"/>
          </ac:spMkLst>
        </pc:spChg>
        <pc:spChg chg="del mod topLvl">
          <ac:chgData name="farouk abu hassanain" userId="319a4f4791f24b01" providerId="LiveId" clId="{94F53595-2AB3-4717-A687-2C9B5AFF3FCE}" dt="2020-03-24T09:06:22.344" v="447" actId="478"/>
          <ac:spMkLst>
            <pc:docMk/>
            <pc:sldMk cId="497782597" sldId="699"/>
            <ac:spMk id="176" creationId="{835FF429-55D8-41DA-A704-800F68CB2972}"/>
          </ac:spMkLst>
        </pc:spChg>
        <pc:spChg chg="mod topLvl">
          <ac:chgData name="farouk abu hassanain" userId="319a4f4791f24b01" providerId="LiveId" clId="{94F53595-2AB3-4717-A687-2C9B5AFF3FCE}" dt="2020-03-24T08:56:28.686" v="330" actId="164"/>
          <ac:spMkLst>
            <pc:docMk/>
            <pc:sldMk cId="497782597" sldId="699"/>
            <ac:spMk id="177" creationId="{D22AC8BD-E041-4C4A-B3EA-BE8C29DFCD78}"/>
          </ac:spMkLst>
        </pc:spChg>
        <pc:spChg chg="del mod topLvl">
          <ac:chgData name="farouk abu hassanain" userId="319a4f4791f24b01" providerId="LiveId" clId="{94F53595-2AB3-4717-A687-2C9B5AFF3FCE}" dt="2020-03-24T08:59:59.719" v="368" actId="478"/>
          <ac:spMkLst>
            <pc:docMk/>
            <pc:sldMk cId="497782597" sldId="699"/>
            <ac:spMk id="178" creationId="{6BD9CD7C-58CE-4550-931D-36D0496A08FD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179" creationId="{C908FF7B-7D93-4D96-863A-CB93A9936C79}"/>
          </ac:spMkLst>
        </pc:spChg>
        <pc:spChg chg="del mod topLvl">
          <ac:chgData name="farouk abu hassanain" userId="319a4f4791f24b01" providerId="LiveId" clId="{94F53595-2AB3-4717-A687-2C9B5AFF3FCE}" dt="2020-03-24T09:06:20.246" v="446" actId="478"/>
          <ac:spMkLst>
            <pc:docMk/>
            <pc:sldMk cId="497782597" sldId="699"/>
            <ac:spMk id="180" creationId="{5C4082D5-284C-45BE-B354-3BB44CCBC6DD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181" creationId="{5A8BCE62-6B3E-4738-918A-2A708977EBA5}"/>
          </ac:spMkLst>
        </pc:spChg>
        <pc:spChg chg="mod topLvl">
          <ac:chgData name="farouk abu hassanain" userId="319a4f4791f24b01" providerId="LiveId" clId="{94F53595-2AB3-4717-A687-2C9B5AFF3FCE}" dt="2020-03-24T08:45:46.831" v="243" actId="164"/>
          <ac:spMkLst>
            <pc:docMk/>
            <pc:sldMk cId="497782597" sldId="699"/>
            <ac:spMk id="182" creationId="{C0F87274-F5CF-4F27-A47E-45D4D54DCA16}"/>
          </ac:spMkLst>
        </pc:spChg>
        <pc:spChg chg="mod topLvl">
          <ac:chgData name="farouk abu hassanain" userId="319a4f4791f24b01" providerId="LiveId" clId="{94F53595-2AB3-4717-A687-2C9B5AFF3FCE}" dt="2020-03-24T08:45:46.831" v="243" actId="164"/>
          <ac:spMkLst>
            <pc:docMk/>
            <pc:sldMk cId="497782597" sldId="699"/>
            <ac:spMk id="183" creationId="{34B19DE4-83CF-4D68-86C7-B4B0F7C58868}"/>
          </ac:spMkLst>
        </pc:spChg>
        <pc:spChg chg="mod topLvl">
          <ac:chgData name="farouk abu hassanain" userId="319a4f4791f24b01" providerId="LiveId" clId="{94F53595-2AB3-4717-A687-2C9B5AFF3FCE}" dt="2020-03-24T08:45:46.831" v="243" actId="164"/>
          <ac:spMkLst>
            <pc:docMk/>
            <pc:sldMk cId="497782597" sldId="699"/>
            <ac:spMk id="184" creationId="{ADDCC256-570F-4797-94DD-2847E23FA179}"/>
          </ac:spMkLst>
        </pc:spChg>
        <pc:spChg chg="mod topLvl">
          <ac:chgData name="farouk abu hassanain" userId="319a4f4791f24b01" providerId="LiveId" clId="{94F53595-2AB3-4717-A687-2C9B5AFF3FCE}" dt="2020-03-24T08:45:46.831" v="243" actId="164"/>
          <ac:spMkLst>
            <pc:docMk/>
            <pc:sldMk cId="497782597" sldId="699"/>
            <ac:spMk id="185" creationId="{6D07A27A-05F3-490C-A4CB-99DC9B88A9DB}"/>
          </ac:spMkLst>
        </pc:spChg>
        <pc:spChg chg="mod topLvl">
          <ac:chgData name="farouk abu hassanain" userId="319a4f4791f24b01" providerId="LiveId" clId="{94F53595-2AB3-4717-A687-2C9B5AFF3FCE}" dt="2020-03-24T08:45:46.831" v="243" actId="164"/>
          <ac:spMkLst>
            <pc:docMk/>
            <pc:sldMk cId="497782597" sldId="699"/>
            <ac:spMk id="186" creationId="{A3D08D19-F90C-4067-A540-79C01178E894}"/>
          </ac:spMkLst>
        </pc:spChg>
        <pc:spChg chg="mod topLvl">
          <ac:chgData name="farouk abu hassanain" userId="319a4f4791f24b01" providerId="LiveId" clId="{94F53595-2AB3-4717-A687-2C9B5AFF3FCE}" dt="2020-03-24T08:45:46.831" v="243" actId="164"/>
          <ac:spMkLst>
            <pc:docMk/>
            <pc:sldMk cId="497782597" sldId="699"/>
            <ac:spMk id="187" creationId="{909E09F0-C71E-426B-AE91-8B5D62D27BE5}"/>
          </ac:spMkLst>
        </pc:spChg>
        <pc:spChg chg="mod topLvl">
          <ac:chgData name="farouk abu hassanain" userId="319a4f4791f24b01" providerId="LiveId" clId="{94F53595-2AB3-4717-A687-2C9B5AFF3FCE}" dt="2020-03-24T08:45:46.831" v="243" actId="164"/>
          <ac:spMkLst>
            <pc:docMk/>
            <pc:sldMk cId="497782597" sldId="699"/>
            <ac:spMk id="188" creationId="{64C817B3-112B-4DB7-9C3A-8EA0C13CE8BD}"/>
          </ac:spMkLst>
        </pc:spChg>
        <pc:spChg chg="del mod topLvl">
          <ac:chgData name="farouk abu hassanain" userId="319a4f4791f24b01" providerId="LiveId" clId="{94F53595-2AB3-4717-A687-2C9B5AFF3FCE}" dt="2020-03-24T09:06:22.344" v="447" actId="478"/>
          <ac:spMkLst>
            <pc:docMk/>
            <pc:sldMk cId="497782597" sldId="699"/>
            <ac:spMk id="189" creationId="{D7298825-CC0A-40EE-83B5-83C0D5EADB8F}"/>
          </ac:spMkLst>
        </pc:spChg>
        <pc:spChg chg="del mod topLvl">
          <ac:chgData name="farouk abu hassanain" userId="319a4f4791f24b01" providerId="LiveId" clId="{94F53595-2AB3-4717-A687-2C9B5AFF3FCE}" dt="2020-03-24T09:06:22.344" v="447" actId="478"/>
          <ac:spMkLst>
            <pc:docMk/>
            <pc:sldMk cId="497782597" sldId="699"/>
            <ac:spMk id="190" creationId="{9DB0025B-240A-4317-964E-780543DC494E}"/>
          </ac:spMkLst>
        </pc:spChg>
        <pc:spChg chg="del mod topLvl">
          <ac:chgData name="farouk abu hassanain" userId="319a4f4791f24b01" providerId="LiveId" clId="{94F53595-2AB3-4717-A687-2C9B5AFF3FCE}" dt="2020-03-24T09:06:22.344" v="447" actId="478"/>
          <ac:spMkLst>
            <pc:docMk/>
            <pc:sldMk cId="497782597" sldId="699"/>
            <ac:spMk id="191" creationId="{0311AE89-F332-49AE-9BF7-33E012B7F823}"/>
          </ac:spMkLst>
        </pc:spChg>
        <pc:spChg chg="del mod topLvl">
          <ac:chgData name="farouk abu hassanain" userId="319a4f4791f24b01" providerId="LiveId" clId="{94F53595-2AB3-4717-A687-2C9B5AFF3FCE}" dt="2020-03-24T09:01:40.272" v="384" actId="478"/>
          <ac:spMkLst>
            <pc:docMk/>
            <pc:sldMk cId="497782597" sldId="699"/>
            <ac:spMk id="192" creationId="{E6CC107D-5417-404D-BFBA-7BBBCD2F6D8F}"/>
          </ac:spMkLst>
        </pc:spChg>
        <pc:spChg chg="del mod topLvl">
          <ac:chgData name="farouk abu hassanain" userId="319a4f4791f24b01" providerId="LiveId" clId="{94F53595-2AB3-4717-A687-2C9B5AFF3FCE}" dt="2020-03-24T09:01:40.272" v="384" actId="478"/>
          <ac:spMkLst>
            <pc:docMk/>
            <pc:sldMk cId="497782597" sldId="699"/>
            <ac:spMk id="193" creationId="{DD8F6A92-25F9-4203-8D9C-EA35C9DCDB0D}"/>
          </ac:spMkLst>
        </pc:spChg>
        <pc:spChg chg="del mod topLvl">
          <ac:chgData name="farouk abu hassanain" userId="319a4f4791f24b01" providerId="LiveId" clId="{94F53595-2AB3-4717-A687-2C9B5AFF3FCE}" dt="2020-03-24T09:01:40.272" v="384" actId="478"/>
          <ac:spMkLst>
            <pc:docMk/>
            <pc:sldMk cId="497782597" sldId="699"/>
            <ac:spMk id="194" creationId="{1D1D5021-2B8E-49FA-BC58-D26E5ED30464}"/>
          </ac:spMkLst>
        </pc:spChg>
        <pc:spChg chg="del mod topLvl">
          <ac:chgData name="farouk abu hassanain" userId="319a4f4791f24b01" providerId="LiveId" clId="{94F53595-2AB3-4717-A687-2C9B5AFF3FCE}" dt="2020-03-24T08:59:59.719" v="368" actId="478"/>
          <ac:spMkLst>
            <pc:docMk/>
            <pc:sldMk cId="497782597" sldId="699"/>
            <ac:spMk id="195" creationId="{6813AB77-3FAD-44E2-BC4E-94EB7EDD1D33}"/>
          </ac:spMkLst>
        </pc:spChg>
        <pc:spChg chg="del mod topLvl">
          <ac:chgData name="farouk abu hassanain" userId="319a4f4791f24b01" providerId="LiveId" clId="{94F53595-2AB3-4717-A687-2C9B5AFF3FCE}" dt="2020-03-24T08:59:59.719" v="368" actId="478"/>
          <ac:spMkLst>
            <pc:docMk/>
            <pc:sldMk cId="497782597" sldId="699"/>
            <ac:spMk id="196" creationId="{973F30F6-DB6D-4CC1-9840-DDC113F27F35}"/>
          </ac:spMkLst>
        </pc:spChg>
        <pc:spChg chg="del mod topLvl">
          <ac:chgData name="farouk abu hassanain" userId="319a4f4791f24b01" providerId="LiveId" clId="{94F53595-2AB3-4717-A687-2C9B5AFF3FCE}" dt="2020-03-24T08:59:59.719" v="368" actId="478"/>
          <ac:spMkLst>
            <pc:docMk/>
            <pc:sldMk cId="497782597" sldId="699"/>
            <ac:spMk id="197" creationId="{AAB0AFCB-D6DC-41FE-BB46-C16FA98FF5E1}"/>
          </ac:spMkLst>
        </pc:spChg>
        <pc:spChg chg="mod ord topLvl">
          <ac:chgData name="farouk abu hassanain" userId="319a4f4791f24b01" providerId="LiveId" clId="{94F53595-2AB3-4717-A687-2C9B5AFF3FCE}" dt="2020-03-24T08:50:40.641" v="311" actId="164"/>
          <ac:spMkLst>
            <pc:docMk/>
            <pc:sldMk cId="497782597" sldId="699"/>
            <ac:spMk id="198" creationId="{DFFE69B8-62AF-431D-B026-551DDADE47BD}"/>
          </ac:spMkLst>
        </pc:spChg>
        <pc:spChg chg="mod topLvl">
          <ac:chgData name="farouk abu hassanain" userId="319a4f4791f24b01" providerId="LiveId" clId="{94F53595-2AB3-4717-A687-2C9B5AFF3FCE}" dt="2020-03-24T08:56:28.686" v="330" actId="164"/>
          <ac:spMkLst>
            <pc:docMk/>
            <pc:sldMk cId="497782597" sldId="699"/>
            <ac:spMk id="199" creationId="{CEA36CAD-8D4F-427A-B30C-754DCD716AED}"/>
          </ac:spMkLst>
        </pc:spChg>
        <pc:spChg chg="del mod topLvl">
          <ac:chgData name="farouk abu hassanain" userId="319a4f4791f24b01" providerId="LiveId" clId="{94F53595-2AB3-4717-A687-2C9B5AFF3FCE}" dt="2020-03-24T08:47:00.944" v="270" actId="478"/>
          <ac:spMkLst>
            <pc:docMk/>
            <pc:sldMk cId="497782597" sldId="699"/>
            <ac:spMk id="200" creationId="{57B692E7-4B6A-472C-9771-23CEB8C2FFEA}"/>
          </ac:spMkLst>
        </pc:spChg>
        <pc:spChg chg="del mod topLvl">
          <ac:chgData name="farouk abu hassanain" userId="319a4f4791f24b01" providerId="LiveId" clId="{94F53595-2AB3-4717-A687-2C9B5AFF3FCE}" dt="2020-03-24T09:06:20.246" v="446" actId="478"/>
          <ac:spMkLst>
            <pc:docMk/>
            <pc:sldMk cId="497782597" sldId="699"/>
            <ac:spMk id="201" creationId="{D1A2BC18-E402-4277-8B8D-6167408B7753}"/>
          </ac:spMkLst>
        </pc:spChg>
        <pc:spChg chg="del mod topLvl">
          <ac:chgData name="farouk abu hassanain" userId="319a4f4791f24b01" providerId="LiveId" clId="{94F53595-2AB3-4717-A687-2C9B5AFF3FCE}" dt="2020-03-24T09:06:20.246" v="446" actId="478"/>
          <ac:spMkLst>
            <pc:docMk/>
            <pc:sldMk cId="497782597" sldId="699"/>
            <ac:spMk id="202" creationId="{286C0D9B-075A-40EF-9755-4AB09945EB24}"/>
          </ac:spMkLst>
        </pc:spChg>
        <pc:spChg chg="del mod topLvl">
          <ac:chgData name="farouk abu hassanain" userId="319a4f4791f24b01" providerId="LiveId" clId="{94F53595-2AB3-4717-A687-2C9B5AFF3FCE}" dt="2020-03-24T09:06:20.246" v="446" actId="478"/>
          <ac:spMkLst>
            <pc:docMk/>
            <pc:sldMk cId="497782597" sldId="699"/>
            <ac:spMk id="203" creationId="{3F10CB1B-6EC6-4CFB-B052-CC1578A560CA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204" creationId="{09E24850-A5B7-40E5-9B1C-0200B79428E5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205" creationId="{D2D8AEF1-DF7E-4AD2-AD66-7F3B776CA948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206" creationId="{04035831-D631-4C43-9EED-D25B72DDA5DD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207" creationId="{AF7FCC9C-7BDC-4EC8-ABDB-E5293B6DAD7D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208" creationId="{EFBD7E85-ECA5-4178-9030-6681881D958F}"/>
          </ac:spMkLst>
        </pc:spChg>
        <pc:spChg chg="del mod topLvl">
          <ac:chgData name="farouk abu hassanain" userId="319a4f4791f24b01" providerId="LiveId" clId="{94F53595-2AB3-4717-A687-2C9B5AFF3FCE}" dt="2020-03-24T09:09:56.182" v="469" actId="478"/>
          <ac:spMkLst>
            <pc:docMk/>
            <pc:sldMk cId="497782597" sldId="699"/>
            <ac:spMk id="209" creationId="{AA2C6AA1-1610-44BF-931B-E60ABAC00119}"/>
          </ac:spMkLst>
        </pc:spChg>
        <pc:spChg chg="mod">
          <ac:chgData name="farouk abu hassanain" userId="319a4f4791f24b01" providerId="LiveId" clId="{94F53595-2AB3-4717-A687-2C9B5AFF3FCE}" dt="2020-03-24T08:56:48.652" v="334" actId="948"/>
          <ac:spMkLst>
            <pc:docMk/>
            <pc:sldMk cId="497782597" sldId="699"/>
            <ac:spMk id="211" creationId="{1ADB741E-D934-491A-8620-7FA5B0FF4773}"/>
          </ac:spMkLst>
        </pc:spChg>
        <pc:spChg chg="mod">
          <ac:chgData name="farouk abu hassanain" userId="319a4f4791f24b01" providerId="LiveId" clId="{94F53595-2AB3-4717-A687-2C9B5AFF3FCE}" dt="2020-03-24T08:56:48.652" v="334" actId="948"/>
          <ac:spMkLst>
            <pc:docMk/>
            <pc:sldMk cId="497782597" sldId="699"/>
            <ac:spMk id="212" creationId="{8AE78757-407D-4F35-A711-CC7D9246A37D}"/>
          </ac:spMkLst>
        </pc:spChg>
        <pc:spChg chg="mod">
          <ac:chgData name="farouk abu hassanain" userId="319a4f4791f24b01" providerId="LiveId" clId="{94F53595-2AB3-4717-A687-2C9B5AFF3FCE}" dt="2020-03-24T08:56:48.652" v="334" actId="948"/>
          <ac:spMkLst>
            <pc:docMk/>
            <pc:sldMk cId="497782597" sldId="699"/>
            <ac:spMk id="213" creationId="{25CF62FD-F7F1-449B-8041-9F54406D4100}"/>
          </ac:spMkLst>
        </pc:spChg>
        <pc:spChg chg="mod">
          <ac:chgData name="farouk abu hassanain" userId="319a4f4791f24b01" providerId="LiveId" clId="{94F53595-2AB3-4717-A687-2C9B5AFF3FCE}" dt="2020-03-24T08:56:48.652" v="334" actId="948"/>
          <ac:spMkLst>
            <pc:docMk/>
            <pc:sldMk cId="497782597" sldId="699"/>
            <ac:spMk id="215" creationId="{D8652B50-E9D2-458A-81A0-719249909152}"/>
          </ac:spMkLst>
        </pc:spChg>
        <pc:spChg chg="mod">
          <ac:chgData name="farouk abu hassanain" userId="319a4f4791f24b01" providerId="LiveId" clId="{94F53595-2AB3-4717-A687-2C9B5AFF3FCE}" dt="2020-03-24T08:56:48.652" v="334" actId="948"/>
          <ac:spMkLst>
            <pc:docMk/>
            <pc:sldMk cId="497782597" sldId="699"/>
            <ac:spMk id="216" creationId="{688CA310-8E2A-40C8-9C98-5105774C0375}"/>
          </ac:spMkLst>
        </pc:spChg>
        <pc:spChg chg="mod topLvl">
          <ac:chgData name="farouk abu hassanain" userId="319a4f4791f24b01" providerId="LiveId" clId="{94F53595-2AB3-4717-A687-2C9B5AFF3FCE}" dt="2020-03-24T08:59:06.902" v="363" actId="164"/>
          <ac:spMkLst>
            <pc:docMk/>
            <pc:sldMk cId="497782597" sldId="699"/>
            <ac:spMk id="218" creationId="{7919D23B-B567-4B7A-B216-0FA940644625}"/>
          </ac:spMkLst>
        </pc:spChg>
        <pc:spChg chg="mod topLvl">
          <ac:chgData name="farouk abu hassanain" userId="319a4f4791f24b01" providerId="LiveId" clId="{94F53595-2AB3-4717-A687-2C9B5AFF3FCE}" dt="2020-03-24T08:59:06.902" v="363" actId="164"/>
          <ac:spMkLst>
            <pc:docMk/>
            <pc:sldMk cId="497782597" sldId="699"/>
            <ac:spMk id="219" creationId="{ADFC49A2-5D05-4F5B-9795-0FE95E88E0F7}"/>
          </ac:spMkLst>
        </pc:spChg>
        <pc:spChg chg="mod topLvl">
          <ac:chgData name="farouk abu hassanain" userId="319a4f4791f24b01" providerId="LiveId" clId="{94F53595-2AB3-4717-A687-2C9B5AFF3FCE}" dt="2020-03-24T08:59:06.902" v="363" actId="164"/>
          <ac:spMkLst>
            <pc:docMk/>
            <pc:sldMk cId="497782597" sldId="699"/>
            <ac:spMk id="220" creationId="{6F666A68-6AF6-4D64-902E-1D3EDE580ACB}"/>
          </ac:spMkLst>
        </pc:spChg>
        <pc:spChg chg="mod topLvl">
          <ac:chgData name="farouk abu hassanain" userId="319a4f4791f24b01" providerId="LiveId" clId="{94F53595-2AB3-4717-A687-2C9B5AFF3FCE}" dt="2020-03-24T08:58:14.380" v="349" actId="164"/>
          <ac:spMkLst>
            <pc:docMk/>
            <pc:sldMk cId="497782597" sldId="699"/>
            <ac:spMk id="222" creationId="{8D2AA569-D58D-4711-B5C9-BEE31419F3AE}"/>
          </ac:spMkLst>
        </pc:spChg>
        <pc:spChg chg="mod topLvl">
          <ac:chgData name="farouk abu hassanain" userId="319a4f4791f24b01" providerId="LiveId" clId="{94F53595-2AB3-4717-A687-2C9B5AFF3FCE}" dt="2020-03-24T08:58:14.380" v="349" actId="164"/>
          <ac:spMkLst>
            <pc:docMk/>
            <pc:sldMk cId="497782597" sldId="699"/>
            <ac:spMk id="223" creationId="{E7D214DE-EBA2-41CA-9859-69DC2DE04493}"/>
          </ac:spMkLst>
        </pc:spChg>
        <pc:spChg chg="mod topLvl">
          <ac:chgData name="farouk abu hassanain" userId="319a4f4791f24b01" providerId="LiveId" clId="{94F53595-2AB3-4717-A687-2C9B5AFF3FCE}" dt="2020-03-24T09:03:09.394" v="395" actId="164"/>
          <ac:spMkLst>
            <pc:docMk/>
            <pc:sldMk cId="497782597" sldId="699"/>
            <ac:spMk id="225" creationId="{E9039E74-C1C5-4F62-8155-BC4D915F9FB4}"/>
          </ac:spMkLst>
        </pc:spChg>
        <pc:spChg chg="mod topLvl">
          <ac:chgData name="farouk abu hassanain" userId="319a4f4791f24b01" providerId="LiveId" clId="{94F53595-2AB3-4717-A687-2C9B5AFF3FCE}" dt="2020-03-24T09:03:09.394" v="395" actId="164"/>
          <ac:spMkLst>
            <pc:docMk/>
            <pc:sldMk cId="497782597" sldId="699"/>
            <ac:spMk id="226" creationId="{7937D3D4-FCBE-4126-B9C4-9A59A767B60E}"/>
          </ac:spMkLst>
        </pc:spChg>
        <pc:spChg chg="mod topLvl">
          <ac:chgData name="farouk abu hassanain" userId="319a4f4791f24b01" providerId="LiveId" clId="{94F53595-2AB3-4717-A687-2C9B5AFF3FCE}" dt="2020-03-24T09:11:39.022" v="504" actId="20577"/>
          <ac:spMkLst>
            <pc:docMk/>
            <pc:sldMk cId="497782597" sldId="699"/>
            <ac:spMk id="227" creationId="{7CBC57A8-0401-4D41-9DA7-CB0DBA4B70B9}"/>
          </ac:spMkLst>
        </pc:spChg>
        <pc:spChg chg="mod topLvl">
          <ac:chgData name="farouk abu hassanain" userId="319a4f4791f24b01" providerId="LiveId" clId="{94F53595-2AB3-4717-A687-2C9B5AFF3FCE}" dt="2020-03-24T09:03:09.394" v="395" actId="164"/>
          <ac:spMkLst>
            <pc:docMk/>
            <pc:sldMk cId="497782597" sldId="699"/>
            <ac:spMk id="229" creationId="{676C865F-B1DF-4A11-80C6-502F3EF532DC}"/>
          </ac:spMkLst>
        </pc:spChg>
        <pc:spChg chg="mod topLvl">
          <ac:chgData name="farouk abu hassanain" userId="319a4f4791f24b01" providerId="LiveId" clId="{94F53595-2AB3-4717-A687-2C9B5AFF3FCE}" dt="2020-03-24T09:03:09.394" v="395" actId="164"/>
          <ac:spMkLst>
            <pc:docMk/>
            <pc:sldMk cId="497782597" sldId="699"/>
            <ac:spMk id="230" creationId="{9E2CDE7E-ACBF-4EC3-B027-725026F087E2}"/>
          </ac:spMkLst>
        </pc:spChg>
        <pc:spChg chg="mod">
          <ac:chgData name="farouk abu hassanain" userId="319a4f4791f24b01" providerId="LiveId" clId="{94F53595-2AB3-4717-A687-2C9B5AFF3FCE}" dt="2020-03-24T09:11:21.816" v="485" actId="1076"/>
          <ac:spMkLst>
            <pc:docMk/>
            <pc:sldMk cId="497782597" sldId="699"/>
            <ac:spMk id="234" creationId="{9BFBC9AE-7DF4-4689-A350-5535715E1F81}"/>
          </ac:spMkLst>
        </pc:spChg>
        <pc:spChg chg="mod topLvl">
          <ac:chgData name="farouk abu hassanain" userId="319a4f4791f24b01" providerId="LiveId" clId="{94F53595-2AB3-4717-A687-2C9B5AFF3FCE}" dt="2020-03-24T09:09:49.994" v="468" actId="164"/>
          <ac:spMkLst>
            <pc:docMk/>
            <pc:sldMk cId="497782597" sldId="699"/>
            <ac:spMk id="238" creationId="{C47EB1A4-5C2E-42A7-8712-83BEB65E29B1}"/>
          </ac:spMkLst>
        </pc:spChg>
        <pc:spChg chg="mod topLvl">
          <ac:chgData name="farouk abu hassanain" userId="319a4f4791f24b01" providerId="LiveId" clId="{94F53595-2AB3-4717-A687-2C9B5AFF3FCE}" dt="2020-03-24T09:09:49.994" v="468" actId="164"/>
          <ac:spMkLst>
            <pc:docMk/>
            <pc:sldMk cId="497782597" sldId="699"/>
            <ac:spMk id="239" creationId="{0D904A6E-6A5F-4FDC-A6B3-DD0A3AFBB8FA}"/>
          </ac:spMkLst>
        </pc:spChg>
        <pc:spChg chg="mod topLvl">
          <ac:chgData name="farouk abu hassanain" userId="319a4f4791f24b01" providerId="LiveId" clId="{94F53595-2AB3-4717-A687-2C9B5AFF3FCE}" dt="2020-03-24T09:12:58.820" v="541" actId="1036"/>
          <ac:spMkLst>
            <pc:docMk/>
            <pc:sldMk cId="497782597" sldId="699"/>
            <ac:spMk id="240" creationId="{132DA222-FBA1-447E-9D5A-8852875DC702}"/>
          </ac:spMkLst>
        </pc:spChg>
        <pc:spChg chg="mod topLvl">
          <ac:chgData name="farouk abu hassanain" userId="319a4f4791f24b01" providerId="LiveId" clId="{94F53595-2AB3-4717-A687-2C9B5AFF3FCE}" dt="2020-03-24T09:09:49.994" v="468" actId="164"/>
          <ac:spMkLst>
            <pc:docMk/>
            <pc:sldMk cId="497782597" sldId="699"/>
            <ac:spMk id="241" creationId="{24E27C38-0630-42C1-86FB-B2F379B2BD7F}"/>
          </ac:spMkLst>
        </pc:spChg>
        <pc:spChg chg="mod topLvl">
          <ac:chgData name="farouk abu hassanain" userId="319a4f4791f24b01" providerId="LiveId" clId="{94F53595-2AB3-4717-A687-2C9B5AFF3FCE}" dt="2020-03-24T09:09:49.994" v="468" actId="164"/>
          <ac:spMkLst>
            <pc:docMk/>
            <pc:sldMk cId="497782597" sldId="699"/>
            <ac:spMk id="242" creationId="{0D87EE6C-28DE-4FD0-91AE-497C0BE58981}"/>
          </ac:spMkLst>
        </pc:spChg>
        <pc:spChg chg="mod">
          <ac:chgData name="farouk abu hassanain" userId="319a4f4791f24b01" providerId="LiveId" clId="{94F53595-2AB3-4717-A687-2C9B5AFF3FCE}" dt="2020-03-24T09:06:02.727" v="425" actId="948"/>
          <ac:spMkLst>
            <pc:docMk/>
            <pc:sldMk cId="497782597" sldId="699"/>
            <ac:spMk id="244" creationId="{911033DF-D300-4400-B6AC-E3F94805C471}"/>
          </ac:spMkLst>
        </pc:spChg>
        <pc:spChg chg="mod">
          <ac:chgData name="farouk abu hassanain" userId="319a4f4791f24b01" providerId="LiveId" clId="{94F53595-2AB3-4717-A687-2C9B5AFF3FCE}" dt="2020-03-24T09:06:02.727" v="425" actId="948"/>
          <ac:spMkLst>
            <pc:docMk/>
            <pc:sldMk cId="497782597" sldId="699"/>
            <ac:spMk id="245" creationId="{F2A2B589-91BE-4307-A101-D70CD660EFFF}"/>
          </ac:spMkLst>
        </pc:spChg>
        <pc:spChg chg="mod">
          <ac:chgData name="farouk abu hassanain" userId="319a4f4791f24b01" providerId="LiveId" clId="{94F53595-2AB3-4717-A687-2C9B5AFF3FCE}" dt="2020-03-24T09:11:57.007" v="517" actId="20577"/>
          <ac:spMkLst>
            <pc:docMk/>
            <pc:sldMk cId="497782597" sldId="699"/>
            <ac:spMk id="246" creationId="{3C5F469F-9E54-4987-ABB7-5482F3873E87}"/>
          </ac:spMkLst>
        </pc:spChg>
        <pc:spChg chg="mod">
          <ac:chgData name="farouk abu hassanain" userId="319a4f4791f24b01" providerId="LiveId" clId="{94F53595-2AB3-4717-A687-2C9B5AFF3FCE}" dt="2020-03-24T09:06:02.727" v="425" actId="948"/>
          <ac:spMkLst>
            <pc:docMk/>
            <pc:sldMk cId="497782597" sldId="699"/>
            <ac:spMk id="247" creationId="{AABFDD41-B723-46B8-A5BE-504B7F6DCB43}"/>
          </ac:spMkLst>
        </pc:spChg>
        <pc:spChg chg="mod">
          <ac:chgData name="farouk abu hassanain" userId="319a4f4791f24b01" providerId="LiveId" clId="{94F53595-2AB3-4717-A687-2C9B5AFF3FCE}" dt="2020-03-24T09:06:02.727" v="425" actId="948"/>
          <ac:spMkLst>
            <pc:docMk/>
            <pc:sldMk cId="497782597" sldId="699"/>
            <ac:spMk id="248" creationId="{28C5AD5F-9B25-477E-AE5D-0F43E3E0E4EA}"/>
          </ac:spMkLst>
        </pc:spChg>
        <pc:spChg chg="add mod">
          <ac:chgData name="farouk abu hassanain" userId="319a4f4791f24b01" providerId="LiveId" clId="{94F53595-2AB3-4717-A687-2C9B5AFF3FCE}" dt="2020-03-24T09:09:19.947" v="461" actId="164"/>
          <ac:spMkLst>
            <pc:docMk/>
            <pc:sldMk cId="497782597" sldId="699"/>
            <ac:spMk id="249" creationId="{0F9D20FB-F5EB-4165-818F-227A71CBF040}"/>
          </ac:spMkLst>
        </pc:spChg>
        <pc:spChg chg="add mod">
          <ac:chgData name="farouk abu hassanain" userId="319a4f4791f24b01" providerId="LiveId" clId="{94F53595-2AB3-4717-A687-2C9B5AFF3FCE}" dt="2020-03-24T09:09:19.947" v="461" actId="164"/>
          <ac:spMkLst>
            <pc:docMk/>
            <pc:sldMk cId="497782597" sldId="699"/>
            <ac:spMk id="250" creationId="{6E62564B-9D3B-4B3F-BCAA-6C7D927F1893}"/>
          </ac:spMkLst>
        </pc:spChg>
        <pc:spChg chg="add mod ord">
          <ac:chgData name="farouk abu hassanain" userId="319a4f4791f24b01" providerId="LiveId" clId="{94F53595-2AB3-4717-A687-2C9B5AFF3FCE}" dt="2020-03-24T09:12:33.731" v="532" actId="166"/>
          <ac:spMkLst>
            <pc:docMk/>
            <pc:sldMk cId="497782597" sldId="699"/>
            <ac:spMk id="251" creationId="{B9D107DC-70D8-4F2C-B7D8-0E10A7DE08BB}"/>
          </ac:spMkLst>
        </pc:spChg>
        <pc:spChg chg="add mod">
          <ac:chgData name="farouk abu hassanain" userId="319a4f4791f24b01" providerId="LiveId" clId="{94F53595-2AB3-4717-A687-2C9B5AFF3FCE}" dt="2020-03-24T09:09:19.947" v="461" actId="164"/>
          <ac:spMkLst>
            <pc:docMk/>
            <pc:sldMk cId="497782597" sldId="699"/>
            <ac:spMk id="252" creationId="{F23CFB12-167C-40FD-BA08-E582C7FA4004}"/>
          </ac:spMkLst>
        </pc:spChg>
        <pc:spChg chg="add mod">
          <ac:chgData name="farouk abu hassanain" userId="319a4f4791f24b01" providerId="LiveId" clId="{94F53595-2AB3-4717-A687-2C9B5AFF3FCE}" dt="2020-03-24T09:09:19.947" v="461" actId="164"/>
          <ac:spMkLst>
            <pc:docMk/>
            <pc:sldMk cId="497782597" sldId="699"/>
            <ac:spMk id="253" creationId="{8A941542-CF27-4C65-8D4E-E4BDD28DF03D}"/>
          </ac:spMkLst>
        </pc:spChg>
        <pc:grpChg chg="del">
          <ac:chgData name="farouk abu hassanain" userId="319a4f4791f24b01" providerId="LiveId" clId="{94F53595-2AB3-4717-A687-2C9B5AFF3FCE}" dt="2020-03-24T08:39:59.820" v="201" actId="478"/>
          <ac:grpSpMkLst>
            <pc:docMk/>
            <pc:sldMk cId="497782597" sldId="699"/>
            <ac:grpSpMk id="2" creationId="{0397AB8A-80DE-4581-AC25-68BA8A2EB71F}"/>
          </ac:grpSpMkLst>
        </pc:grpChg>
        <pc:grpChg chg="add mod">
          <ac:chgData name="farouk abu hassanain" userId="319a4f4791f24b01" providerId="LiveId" clId="{94F53595-2AB3-4717-A687-2C9B5AFF3FCE}" dt="2020-03-24T09:13:13.857" v="542" actId="164"/>
          <ac:grpSpMkLst>
            <pc:docMk/>
            <pc:sldMk cId="497782597" sldId="699"/>
            <ac:grpSpMk id="3" creationId="{CD0667DD-A526-4801-84C4-174DE44E7680}"/>
          </ac:grpSpMkLst>
        </pc:grpChg>
        <pc:grpChg chg="add del mod">
          <ac:chgData name="farouk abu hassanain" userId="319a4f4791f24b01" providerId="LiveId" clId="{94F53595-2AB3-4717-A687-2C9B5AFF3FCE}" dt="2020-03-24T08:48:26.290" v="288" actId="165"/>
          <ac:grpSpMkLst>
            <pc:docMk/>
            <pc:sldMk cId="497782597" sldId="699"/>
            <ac:grpSpMk id="6" creationId="{25A723E1-BB52-4516-9500-F8930C9292FE}"/>
          </ac:grpSpMkLst>
        </pc:grpChg>
        <pc:grpChg chg="add mod topLvl">
          <ac:chgData name="farouk abu hassanain" userId="319a4f4791f24b01" providerId="LiveId" clId="{94F53595-2AB3-4717-A687-2C9B5AFF3FCE}" dt="2020-03-24T08:56:28.686" v="330" actId="164"/>
          <ac:grpSpMkLst>
            <pc:docMk/>
            <pc:sldMk cId="497782597" sldId="699"/>
            <ac:grpSpMk id="10" creationId="{58436467-17A0-4464-B23F-C10586F9E43A}"/>
          </ac:grpSpMkLst>
        </pc:grpChg>
        <pc:grpChg chg="add del mod">
          <ac:chgData name="farouk abu hassanain" userId="319a4f4791f24b01" providerId="LiveId" clId="{94F53595-2AB3-4717-A687-2C9B5AFF3FCE}" dt="2020-03-24T08:51:38.272" v="319" actId="165"/>
          <ac:grpSpMkLst>
            <pc:docMk/>
            <pc:sldMk cId="497782597" sldId="699"/>
            <ac:grpSpMk id="11" creationId="{E9CD6082-BBED-4BB3-B74F-BCFDAD9F7843}"/>
          </ac:grpSpMkLst>
        </pc:grpChg>
        <pc:grpChg chg="add mod">
          <ac:chgData name="farouk abu hassanain" userId="319a4f4791f24b01" providerId="LiveId" clId="{94F53595-2AB3-4717-A687-2C9B5AFF3FCE}" dt="2020-03-24T09:13:13.857" v="542" actId="164"/>
          <ac:grpSpMkLst>
            <pc:docMk/>
            <pc:sldMk cId="497782597" sldId="699"/>
            <ac:grpSpMk id="12" creationId="{3BF9AC25-4E8F-415B-A0DE-995C6246335B}"/>
          </ac:grpSpMkLst>
        </pc:grpChg>
        <pc:grpChg chg="add mod">
          <ac:chgData name="farouk abu hassanain" userId="319a4f4791f24b01" providerId="LiveId" clId="{94F53595-2AB3-4717-A687-2C9B5AFF3FCE}" dt="2020-03-24T08:59:06.902" v="363" actId="164"/>
          <ac:grpSpMkLst>
            <pc:docMk/>
            <pc:sldMk cId="497782597" sldId="699"/>
            <ac:grpSpMk id="13" creationId="{FFBCEB9B-2600-413E-9046-95F0E8EF546D}"/>
          </ac:grpSpMkLst>
        </pc:grpChg>
        <pc:grpChg chg="add mod">
          <ac:chgData name="farouk abu hassanain" userId="319a4f4791f24b01" providerId="LiveId" clId="{94F53595-2AB3-4717-A687-2C9B5AFF3FCE}" dt="2020-03-24T09:13:13.857" v="542" actId="164"/>
          <ac:grpSpMkLst>
            <pc:docMk/>
            <pc:sldMk cId="497782597" sldId="699"/>
            <ac:grpSpMk id="14" creationId="{415CA272-1C80-442F-98B5-30206FF501A2}"/>
          </ac:grpSpMkLst>
        </pc:grpChg>
        <pc:grpChg chg="add del mod">
          <ac:chgData name="farouk abu hassanain" userId="319a4f4791f24b01" providerId="LiveId" clId="{94F53595-2AB3-4717-A687-2C9B5AFF3FCE}" dt="2020-03-24T09:02:09.322" v="386" actId="165"/>
          <ac:grpSpMkLst>
            <pc:docMk/>
            <pc:sldMk cId="497782597" sldId="699"/>
            <ac:grpSpMk id="15" creationId="{0ABA147B-67EB-46DF-9AD8-A8BAC4661C92}"/>
          </ac:grpSpMkLst>
        </pc:grpChg>
        <pc:grpChg chg="add mod">
          <ac:chgData name="farouk abu hassanain" userId="319a4f4791f24b01" providerId="LiveId" clId="{94F53595-2AB3-4717-A687-2C9B5AFF3FCE}" dt="2020-03-24T09:13:13.857" v="542" actId="164"/>
          <ac:grpSpMkLst>
            <pc:docMk/>
            <pc:sldMk cId="497782597" sldId="699"/>
            <ac:grpSpMk id="16" creationId="{86F2EDA8-36E3-45AE-870C-49A9CC940471}"/>
          </ac:grpSpMkLst>
        </pc:grpChg>
        <pc:grpChg chg="add del mod">
          <ac:chgData name="farouk abu hassanain" userId="319a4f4791f24b01" providerId="LiveId" clId="{94F53595-2AB3-4717-A687-2C9B5AFF3FCE}" dt="2020-03-24T09:06:54.036" v="449" actId="165"/>
          <ac:grpSpMkLst>
            <pc:docMk/>
            <pc:sldMk cId="497782597" sldId="699"/>
            <ac:grpSpMk id="17" creationId="{6B34FCC2-21B2-4976-982E-815CFF4AB817}"/>
          </ac:grpSpMkLst>
        </pc:grpChg>
        <pc:grpChg chg="add mod">
          <ac:chgData name="farouk abu hassanain" userId="319a4f4791f24b01" providerId="LiveId" clId="{94F53595-2AB3-4717-A687-2C9B5AFF3FCE}" dt="2020-03-24T09:13:13.857" v="542" actId="164"/>
          <ac:grpSpMkLst>
            <pc:docMk/>
            <pc:sldMk cId="497782597" sldId="699"/>
            <ac:grpSpMk id="19" creationId="{0489A2D6-AEA0-46F8-82BF-F3EAAB14E368}"/>
          </ac:grpSpMkLst>
        </pc:grpChg>
        <pc:grpChg chg="add mod">
          <ac:chgData name="farouk abu hassanain" userId="319a4f4791f24b01" providerId="LiveId" clId="{94F53595-2AB3-4717-A687-2C9B5AFF3FCE}" dt="2020-03-24T09:13:13.857" v="542" actId="164"/>
          <ac:grpSpMkLst>
            <pc:docMk/>
            <pc:sldMk cId="497782597" sldId="699"/>
            <ac:grpSpMk id="21" creationId="{20789C7B-AEC7-4CED-ACAF-70B572501034}"/>
          </ac:grpSpMkLst>
        </pc:grpChg>
        <pc:grpChg chg="add mod">
          <ac:chgData name="farouk abu hassanain" userId="319a4f4791f24b01" providerId="LiveId" clId="{94F53595-2AB3-4717-A687-2C9B5AFF3FCE}" dt="2020-03-24T09:13:34.626" v="546" actId="1076"/>
          <ac:grpSpMkLst>
            <pc:docMk/>
            <pc:sldMk cId="497782597" sldId="699"/>
            <ac:grpSpMk id="23" creationId="{E02ABB6D-9FEA-455A-BCB9-B2AC15ECBBA1}"/>
          </ac:grpSpMkLst>
        </pc:grpChg>
        <pc:grpChg chg="add del mod">
          <ac:chgData name="farouk abu hassanain" userId="319a4f4791f24b01" providerId="LiveId" clId="{94F53595-2AB3-4717-A687-2C9B5AFF3FCE}" dt="2020-03-24T08:44:42.427" v="233" actId="478"/>
          <ac:grpSpMkLst>
            <pc:docMk/>
            <pc:sldMk cId="497782597" sldId="699"/>
            <ac:grpSpMk id="77" creationId="{E10217CC-B4B9-4B4A-91FE-31FB15CA5600}"/>
          </ac:grpSpMkLst>
        </pc:grpChg>
        <pc:grpChg chg="add del mod">
          <ac:chgData name="farouk abu hassanain" userId="319a4f4791f24b01" providerId="LiveId" clId="{94F53595-2AB3-4717-A687-2C9B5AFF3FCE}" dt="2020-03-24T08:44:58.423" v="236" actId="165"/>
          <ac:grpSpMkLst>
            <pc:docMk/>
            <pc:sldMk cId="497782597" sldId="699"/>
            <ac:grpSpMk id="159" creationId="{E9FAB568-7275-4AFB-9775-1F93470A6CEB}"/>
          </ac:grpSpMkLst>
        </pc:grpChg>
        <pc:grpChg chg="add del mod">
          <ac:chgData name="farouk abu hassanain" userId="319a4f4791f24b01" providerId="LiveId" clId="{94F53595-2AB3-4717-A687-2C9B5AFF3FCE}" dt="2020-03-24T09:09:59.197" v="470" actId="478"/>
          <ac:grpSpMkLst>
            <pc:docMk/>
            <pc:sldMk cId="497782597" sldId="699"/>
            <ac:grpSpMk id="210" creationId="{37B089EE-921D-41EF-9120-6876DCC9470E}"/>
          </ac:grpSpMkLst>
        </pc:grpChg>
        <pc:grpChg chg="mod">
          <ac:chgData name="farouk abu hassanain" userId="319a4f4791f24b01" providerId="LiveId" clId="{94F53595-2AB3-4717-A687-2C9B5AFF3FCE}" dt="2020-03-24T08:56:48.225" v="333" actId="571"/>
          <ac:grpSpMkLst>
            <pc:docMk/>
            <pc:sldMk cId="497782597" sldId="699"/>
            <ac:grpSpMk id="214" creationId="{6BA233A6-C27F-450D-A851-23C8947DC1EB}"/>
          </ac:grpSpMkLst>
        </pc:grpChg>
        <pc:grpChg chg="add del mod">
          <ac:chgData name="farouk abu hassanain" userId="319a4f4791f24b01" providerId="LiveId" clId="{94F53595-2AB3-4717-A687-2C9B5AFF3FCE}" dt="2020-03-24T08:57:21.464" v="341" actId="165"/>
          <ac:grpSpMkLst>
            <pc:docMk/>
            <pc:sldMk cId="497782597" sldId="699"/>
            <ac:grpSpMk id="217" creationId="{B2C8DD06-B9C8-46CB-A374-B100F81CCFAA}"/>
          </ac:grpSpMkLst>
        </pc:grpChg>
        <pc:grpChg chg="del mod topLvl">
          <ac:chgData name="farouk abu hassanain" userId="319a4f4791f24b01" providerId="LiveId" clId="{94F53595-2AB3-4717-A687-2C9B5AFF3FCE}" dt="2020-03-24T08:57:53.499" v="345" actId="165"/>
          <ac:grpSpMkLst>
            <pc:docMk/>
            <pc:sldMk cId="497782597" sldId="699"/>
            <ac:grpSpMk id="221" creationId="{3D6169F9-4088-4491-A9EE-89ECD7D58978}"/>
          </ac:grpSpMkLst>
        </pc:grpChg>
        <pc:grpChg chg="add del mod">
          <ac:chgData name="farouk abu hassanain" userId="319a4f4791f24b01" providerId="LiveId" clId="{94F53595-2AB3-4717-A687-2C9B5AFF3FCE}" dt="2020-03-24T09:00:08.688" v="370" actId="165"/>
          <ac:grpSpMkLst>
            <pc:docMk/>
            <pc:sldMk cId="497782597" sldId="699"/>
            <ac:grpSpMk id="224" creationId="{BDDD5D5C-7615-46CD-A52E-A798C91DD99A}"/>
          </ac:grpSpMkLst>
        </pc:grpChg>
        <pc:grpChg chg="del mod topLvl">
          <ac:chgData name="farouk abu hassanain" userId="319a4f4791f24b01" providerId="LiveId" clId="{94F53595-2AB3-4717-A687-2C9B5AFF3FCE}" dt="2020-03-24T09:00:33.276" v="372" actId="165"/>
          <ac:grpSpMkLst>
            <pc:docMk/>
            <pc:sldMk cId="497782597" sldId="699"/>
            <ac:grpSpMk id="228" creationId="{CC31DD57-DE15-4566-9820-26F82ED18D22}"/>
          </ac:grpSpMkLst>
        </pc:grpChg>
        <pc:grpChg chg="add mod">
          <ac:chgData name="farouk abu hassanain" userId="319a4f4791f24b01" providerId="LiveId" clId="{94F53595-2AB3-4717-A687-2C9B5AFF3FCE}" dt="2020-03-24T09:13:13.857" v="542" actId="164"/>
          <ac:grpSpMkLst>
            <pc:docMk/>
            <pc:sldMk cId="497782597" sldId="699"/>
            <ac:grpSpMk id="231" creationId="{963A414B-8779-4C92-97E4-955511FC5E96}"/>
          </ac:grpSpMkLst>
        </pc:grpChg>
        <pc:grpChg chg="add del mod">
          <ac:chgData name="farouk abu hassanain" userId="319a4f4791f24b01" providerId="LiveId" clId="{94F53595-2AB3-4717-A687-2C9B5AFF3FCE}" dt="2020-03-24T09:04:11.071" v="405" actId="165"/>
          <ac:grpSpMkLst>
            <pc:docMk/>
            <pc:sldMk cId="497782597" sldId="699"/>
            <ac:grpSpMk id="237" creationId="{6D088705-398F-49AD-B215-2D30F6A0D725}"/>
          </ac:grpSpMkLst>
        </pc:grpChg>
        <pc:grpChg chg="add mod">
          <ac:chgData name="farouk abu hassanain" userId="319a4f4791f24b01" providerId="LiveId" clId="{94F53595-2AB3-4717-A687-2C9B5AFF3FCE}" dt="2020-03-24T09:13:13.857" v="542" actId="164"/>
          <ac:grpSpMkLst>
            <pc:docMk/>
            <pc:sldMk cId="497782597" sldId="699"/>
            <ac:grpSpMk id="243" creationId="{F3E61E9B-2D16-4B48-BC9A-38D822C93EAB}"/>
          </ac:grpSpMkLst>
        </pc:grpChg>
        <pc:cxnChg chg="mod topLvl">
          <ac:chgData name="farouk abu hassanain" userId="319a4f4791f24b01" providerId="LiveId" clId="{94F53595-2AB3-4717-A687-2C9B5AFF3FCE}" dt="2020-03-24T08:45:46.831" v="243" actId="164"/>
          <ac:cxnSpMkLst>
            <pc:docMk/>
            <pc:sldMk cId="497782597" sldId="699"/>
            <ac:cxnSpMk id="164" creationId="{ABF5A054-7004-47C0-87AC-2363A9830638}"/>
          </ac:cxnSpMkLst>
        </pc:cxnChg>
      </pc:sldChg>
      <pc:sldChg chg="del">
        <pc:chgData name="farouk abu hassanain" userId="319a4f4791f24b01" providerId="LiveId" clId="{94F53595-2AB3-4717-A687-2C9B5AFF3FCE}" dt="2020-03-24T18:46:56.853" v="2993" actId="47"/>
        <pc:sldMkLst>
          <pc:docMk/>
          <pc:sldMk cId="1832501937" sldId="700"/>
        </pc:sldMkLst>
      </pc:sldChg>
      <pc:sldChg chg="del">
        <pc:chgData name="farouk abu hassanain" userId="319a4f4791f24b01" providerId="LiveId" clId="{94F53595-2AB3-4717-A687-2C9B5AFF3FCE}" dt="2020-03-24T18:46:56.853" v="2993" actId="47"/>
        <pc:sldMkLst>
          <pc:docMk/>
          <pc:sldMk cId="4221912721" sldId="701"/>
        </pc:sldMkLst>
      </pc:sldChg>
      <pc:sldChg chg="del">
        <pc:chgData name="farouk abu hassanain" userId="319a4f4791f24b01" providerId="LiveId" clId="{94F53595-2AB3-4717-A687-2C9B5AFF3FCE}" dt="2020-03-24T18:46:56.853" v="2993" actId="47"/>
        <pc:sldMkLst>
          <pc:docMk/>
          <pc:sldMk cId="3926579595" sldId="702"/>
        </pc:sldMkLst>
      </pc:sldChg>
      <pc:sldChg chg="del">
        <pc:chgData name="farouk abu hassanain" userId="319a4f4791f24b01" providerId="LiveId" clId="{94F53595-2AB3-4717-A687-2C9B5AFF3FCE}" dt="2020-03-24T18:46:56.853" v="2993" actId="47"/>
        <pc:sldMkLst>
          <pc:docMk/>
          <pc:sldMk cId="2897107049" sldId="703"/>
        </pc:sldMkLst>
      </pc:sldChg>
      <pc:sldChg chg="del">
        <pc:chgData name="farouk abu hassanain" userId="319a4f4791f24b01" providerId="LiveId" clId="{94F53595-2AB3-4717-A687-2C9B5AFF3FCE}" dt="2020-03-24T18:46:56.853" v="2993" actId="47"/>
        <pc:sldMkLst>
          <pc:docMk/>
          <pc:sldMk cId="2091959176" sldId="704"/>
        </pc:sldMkLst>
      </pc:sldChg>
      <pc:sldChg chg="del">
        <pc:chgData name="farouk abu hassanain" userId="319a4f4791f24b01" providerId="LiveId" clId="{94F53595-2AB3-4717-A687-2C9B5AFF3FCE}" dt="2020-03-24T18:46:56.853" v="2993" actId="47"/>
        <pc:sldMkLst>
          <pc:docMk/>
          <pc:sldMk cId="2758096027" sldId="705"/>
        </pc:sldMkLst>
      </pc:sldChg>
      <pc:sldChg chg="del">
        <pc:chgData name="farouk abu hassanain" userId="319a4f4791f24b01" providerId="LiveId" clId="{94F53595-2AB3-4717-A687-2C9B5AFF3FCE}" dt="2020-03-24T18:46:56.853" v="2993" actId="47"/>
        <pc:sldMkLst>
          <pc:docMk/>
          <pc:sldMk cId="2651099486" sldId="706"/>
        </pc:sldMkLst>
      </pc:sldChg>
      <pc:sldChg chg="del">
        <pc:chgData name="farouk abu hassanain" userId="319a4f4791f24b01" providerId="LiveId" clId="{94F53595-2AB3-4717-A687-2C9B5AFF3FCE}" dt="2020-03-24T18:46:56.853" v="2993" actId="47"/>
        <pc:sldMkLst>
          <pc:docMk/>
          <pc:sldMk cId="3590721938" sldId="707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3029313507" sldId="708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932281878" sldId="709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580798214" sldId="710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33180946" sldId="711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481681413" sldId="712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800513256" sldId="713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2174680418" sldId="714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2518522939" sldId="715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748990276" sldId="717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1723103154" sldId="718"/>
        </pc:sldMkLst>
      </pc:sldChg>
      <pc:sldChg chg="del">
        <pc:chgData name="farouk abu hassanain" userId="319a4f4791f24b01" providerId="LiveId" clId="{94F53595-2AB3-4717-A687-2C9B5AFF3FCE}" dt="2020-03-24T18:46:51.454" v="2992" actId="47"/>
        <pc:sldMkLst>
          <pc:docMk/>
          <pc:sldMk cId="1297608560" sldId="719"/>
        </pc:sldMkLst>
      </pc:sldChg>
      <pc:sldChg chg="addSp delSp modSp add">
        <pc:chgData name="farouk abu hassanain" userId="319a4f4791f24b01" providerId="LiveId" clId="{94F53595-2AB3-4717-A687-2C9B5AFF3FCE}" dt="2020-03-24T20:18:56.537" v="3959" actId="20577"/>
        <pc:sldMkLst>
          <pc:docMk/>
          <pc:sldMk cId="279795834" sldId="720"/>
        </pc:sldMkLst>
        <pc:spChg chg="mod">
          <ac:chgData name="farouk abu hassanain" userId="319a4f4791f24b01" providerId="LiveId" clId="{94F53595-2AB3-4717-A687-2C9B5AFF3FCE}" dt="2020-03-24T20:18:56.537" v="3959" actId="20577"/>
          <ac:spMkLst>
            <pc:docMk/>
            <pc:sldMk cId="279795834" sldId="720"/>
            <ac:spMk id="18" creationId="{791181F4-74AA-4F87-A6BA-718C4AD6A541}"/>
          </ac:spMkLst>
        </pc:spChg>
        <pc:spChg chg="add mod">
          <ac:chgData name="farouk abu hassanain" userId="319a4f4791f24b01" providerId="LiveId" clId="{94F53595-2AB3-4717-A687-2C9B5AFF3FCE}" dt="2020-03-24T09:15:24.209" v="578" actId="20577"/>
          <ac:spMkLst>
            <pc:docMk/>
            <pc:sldMk cId="279795834" sldId="720"/>
            <ac:spMk id="67" creationId="{2AD560F7-EF31-4B23-8258-C836DF640103}"/>
          </ac:spMkLst>
        </pc:spChg>
        <pc:spChg chg="add mod">
          <ac:chgData name="farouk abu hassanain" userId="319a4f4791f24b01" providerId="LiveId" clId="{94F53595-2AB3-4717-A687-2C9B5AFF3FCE}" dt="2020-03-24T09:21:23.124" v="617" actId="1076"/>
          <ac:spMkLst>
            <pc:docMk/>
            <pc:sldMk cId="279795834" sldId="720"/>
            <ac:spMk id="68" creationId="{E4E383F9-1F74-4DF1-9FBD-50B420DBBD55}"/>
          </ac:spMkLst>
        </pc:spChg>
        <pc:spChg chg="add mod">
          <ac:chgData name="farouk abu hassanain" userId="319a4f4791f24b01" providerId="LiveId" clId="{94F53595-2AB3-4717-A687-2C9B5AFF3FCE}" dt="2020-03-24T09:21:07.251" v="614" actId="2710"/>
          <ac:spMkLst>
            <pc:docMk/>
            <pc:sldMk cId="279795834" sldId="720"/>
            <ac:spMk id="69" creationId="{BCB7C56F-31A6-4F60-BD77-2E3A99A277C6}"/>
          </ac:spMkLst>
        </pc:spChg>
        <pc:grpChg chg="mod">
          <ac:chgData name="farouk abu hassanain" userId="319a4f4791f24b01" providerId="LiveId" clId="{94F53595-2AB3-4717-A687-2C9B5AFF3FCE}" dt="2020-03-24T09:21:12.397" v="616" actId="1076"/>
          <ac:grpSpMkLst>
            <pc:docMk/>
            <pc:sldMk cId="279795834" sldId="720"/>
            <ac:grpSpMk id="4" creationId="{7625C01E-1388-4D4C-A485-38C4982D6327}"/>
          </ac:grpSpMkLst>
        </pc:grpChg>
        <pc:grpChg chg="del">
          <ac:chgData name="farouk abu hassanain" userId="319a4f4791f24b01" providerId="LiveId" clId="{94F53595-2AB3-4717-A687-2C9B5AFF3FCE}" dt="2020-03-24T09:14:10.012" v="548" actId="478"/>
          <ac:grpSpMkLst>
            <pc:docMk/>
            <pc:sldMk cId="279795834" sldId="720"/>
            <ac:grpSpMk id="23" creationId="{E02ABB6D-9FEA-455A-BCB9-B2AC15ECBBA1}"/>
          </ac:grpSpMkLst>
        </pc:grpChg>
      </pc:sldChg>
      <pc:sldChg chg="addSp delSp modSp add">
        <pc:chgData name="farouk abu hassanain" userId="319a4f4791f24b01" providerId="LiveId" clId="{94F53595-2AB3-4717-A687-2C9B5AFF3FCE}" dt="2020-03-24T09:25:31.477" v="686" actId="1076"/>
        <pc:sldMkLst>
          <pc:docMk/>
          <pc:sldMk cId="551112142" sldId="721"/>
        </pc:sldMkLst>
        <pc:spChg chg="add del mod">
          <ac:chgData name="farouk abu hassanain" userId="319a4f4791f24b01" providerId="LiveId" clId="{94F53595-2AB3-4717-A687-2C9B5AFF3FCE}" dt="2020-03-24T09:23:37.465" v="653" actId="478"/>
          <ac:spMkLst>
            <pc:docMk/>
            <pc:sldMk cId="551112142" sldId="721"/>
            <ac:spMk id="2" creationId="{AFFB2F11-17B7-4DAB-ACED-4840027BCBAF}"/>
          </ac:spMkLst>
        </pc:spChg>
        <pc:spChg chg="add mod">
          <ac:chgData name="farouk abu hassanain" userId="319a4f4791f24b01" providerId="LiveId" clId="{94F53595-2AB3-4717-A687-2C9B5AFF3FCE}" dt="2020-03-24T09:25:31.477" v="686" actId="1076"/>
          <ac:spMkLst>
            <pc:docMk/>
            <pc:sldMk cId="551112142" sldId="721"/>
            <ac:spMk id="3" creationId="{7289CF07-016E-4394-885C-9467839544D9}"/>
          </ac:spMkLst>
        </pc:spChg>
        <pc:spChg chg="mod">
          <ac:chgData name="farouk abu hassanain" userId="319a4f4791f24b01" providerId="LiveId" clId="{94F53595-2AB3-4717-A687-2C9B5AFF3FCE}" dt="2020-03-24T09:22:23.684" v="635" actId="20577"/>
          <ac:spMkLst>
            <pc:docMk/>
            <pc:sldMk cId="551112142" sldId="721"/>
            <ac:spMk id="67" creationId="{2AD560F7-EF31-4B23-8258-C836DF640103}"/>
          </ac:spMkLst>
        </pc:spChg>
        <pc:spChg chg="mod">
          <ac:chgData name="farouk abu hassanain" userId="319a4f4791f24b01" providerId="LiveId" clId="{94F53595-2AB3-4717-A687-2C9B5AFF3FCE}" dt="2020-03-24T09:24:56.781" v="672" actId="1076"/>
          <ac:spMkLst>
            <pc:docMk/>
            <pc:sldMk cId="551112142" sldId="721"/>
            <ac:spMk id="68" creationId="{E4E383F9-1F74-4DF1-9FBD-50B420DBBD55}"/>
          </ac:spMkLst>
        </pc:spChg>
        <pc:spChg chg="mod">
          <ac:chgData name="farouk abu hassanain" userId="319a4f4791f24b01" providerId="LiveId" clId="{94F53595-2AB3-4717-A687-2C9B5AFF3FCE}" dt="2020-03-24T09:24:32.060" v="665"/>
          <ac:spMkLst>
            <pc:docMk/>
            <pc:sldMk cId="551112142" sldId="721"/>
            <ac:spMk id="69" creationId="{BCB7C56F-31A6-4F60-BD77-2E3A99A277C6}"/>
          </ac:spMkLst>
        </pc:spChg>
      </pc:sldChg>
      <pc:sldChg chg="addSp delSp modSp add">
        <pc:chgData name="farouk abu hassanain" userId="319a4f4791f24b01" providerId="LiveId" clId="{94F53595-2AB3-4717-A687-2C9B5AFF3FCE}" dt="2020-03-24T20:19:04.869" v="3961" actId="20577"/>
        <pc:sldMkLst>
          <pc:docMk/>
          <pc:sldMk cId="2524924930" sldId="722"/>
        </pc:sldMkLst>
        <pc:spChg chg="del">
          <ac:chgData name="farouk abu hassanain" userId="319a4f4791f24b01" providerId="LiveId" clId="{94F53595-2AB3-4717-A687-2C9B5AFF3FCE}" dt="2020-03-24T09:26:41.653" v="700" actId="478"/>
          <ac:spMkLst>
            <pc:docMk/>
            <pc:sldMk cId="2524924930" sldId="722"/>
            <ac:spMk id="3" creationId="{7289CF07-016E-4394-885C-9467839544D9}"/>
          </ac:spMkLst>
        </pc:spChg>
        <pc:spChg chg="add del mod">
          <ac:chgData name="farouk abu hassanain" userId="319a4f4791f24b01" providerId="LiveId" clId="{94F53595-2AB3-4717-A687-2C9B5AFF3FCE}" dt="2020-03-24T09:55:05.015" v="714" actId="478"/>
          <ac:spMkLst>
            <pc:docMk/>
            <pc:sldMk cId="2524924930" sldId="722"/>
            <ac:spMk id="17" creationId="{C72B263D-D610-4B90-9D60-96C5A6607C88}"/>
          </ac:spMkLst>
        </pc:spChg>
        <pc:spChg chg="mod">
          <ac:chgData name="farouk abu hassanain" userId="319a4f4791f24b01" providerId="LiveId" clId="{94F53595-2AB3-4717-A687-2C9B5AFF3FCE}" dt="2020-03-24T20:19:04.869" v="3961" actId="20577"/>
          <ac:spMkLst>
            <pc:docMk/>
            <pc:sldMk cId="2524924930" sldId="722"/>
            <ac:spMk id="18" creationId="{791181F4-74AA-4F87-A6BA-718C4AD6A541}"/>
          </ac:spMkLst>
        </pc:spChg>
        <pc:spChg chg="mod">
          <ac:chgData name="farouk abu hassanain" userId="319a4f4791f24b01" providerId="LiveId" clId="{94F53595-2AB3-4717-A687-2C9B5AFF3FCE}" dt="2020-03-24T09:26:21.459" v="697" actId="20577"/>
          <ac:spMkLst>
            <pc:docMk/>
            <pc:sldMk cId="2524924930" sldId="722"/>
            <ac:spMk id="67" creationId="{2AD560F7-EF31-4B23-8258-C836DF640103}"/>
          </ac:spMkLst>
        </pc:spChg>
        <pc:spChg chg="mod">
          <ac:chgData name="farouk abu hassanain" userId="319a4f4791f24b01" providerId="LiveId" clId="{94F53595-2AB3-4717-A687-2C9B5AFF3FCE}" dt="2020-03-24T09:56:20.905" v="749" actId="1076"/>
          <ac:spMkLst>
            <pc:docMk/>
            <pc:sldMk cId="2524924930" sldId="722"/>
            <ac:spMk id="68" creationId="{E4E383F9-1F74-4DF1-9FBD-50B420DBBD55}"/>
          </ac:spMkLst>
        </pc:spChg>
        <pc:spChg chg="del">
          <ac:chgData name="farouk abu hassanain" userId="319a4f4791f24b01" providerId="LiveId" clId="{94F53595-2AB3-4717-A687-2C9B5AFF3FCE}" dt="2020-03-24T09:26:39.733" v="699" actId="478"/>
          <ac:spMkLst>
            <pc:docMk/>
            <pc:sldMk cId="2524924930" sldId="722"/>
            <ac:spMk id="69" creationId="{BCB7C56F-31A6-4F60-BD77-2E3A99A277C6}"/>
          </ac:spMkLst>
        </pc:spChg>
      </pc:sldChg>
      <pc:sldChg chg="addSp delSp modSp add">
        <pc:chgData name="farouk abu hassanain" userId="319a4f4791f24b01" providerId="LiveId" clId="{94F53595-2AB3-4717-A687-2C9B5AFF3FCE}" dt="2020-03-24T20:30:18.281" v="4049" actId="1076"/>
        <pc:sldMkLst>
          <pc:docMk/>
          <pc:sldMk cId="221282576" sldId="723"/>
        </pc:sldMkLst>
        <pc:spChg chg="add mod">
          <ac:chgData name="farouk abu hassanain" userId="319a4f4791f24b01" providerId="LiveId" clId="{94F53595-2AB3-4717-A687-2C9B5AFF3FCE}" dt="2020-03-24T10:03:12.526" v="866" actId="1036"/>
          <ac:spMkLst>
            <pc:docMk/>
            <pc:sldMk cId="221282576" sldId="723"/>
            <ac:spMk id="2" creationId="{B81F9276-87AD-408A-8586-70F30C5A3AF1}"/>
          </ac:spMkLst>
        </pc:spChg>
        <pc:spChg chg="add mod ord">
          <ac:chgData name="farouk abu hassanain" userId="319a4f4791f24b01" providerId="LiveId" clId="{94F53595-2AB3-4717-A687-2C9B5AFF3FCE}" dt="2020-03-24T20:30:18.281" v="4049" actId="1076"/>
          <ac:spMkLst>
            <pc:docMk/>
            <pc:sldMk cId="221282576" sldId="723"/>
            <ac:spMk id="3" creationId="{83D9B894-7144-4436-BF4C-3D6B03585507}"/>
          </ac:spMkLst>
        </pc:spChg>
        <pc:spChg chg="add mod">
          <ac:chgData name="farouk abu hassanain" userId="319a4f4791f24b01" providerId="LiveId" clId="{94F53595-2AB3-4717-A687-2C9B5AFF3FCE}" dt="2020-03-24T10:02:16.152" v="852" actId="1076"/>
          <ac:spMkLst>
            <pc:docMk/>
            <pc:sldMk cId="221282576" sldId="723"/>
            <ac:spMk id="16" creationId="{ECD4F44D-CB2B-46F9-968D-24E4BFFF14EA}"/>
          </ac:spMkLst>
        </pc:spChg>
        <pc:spChg chg="mod">
          <ac:chgData name="farouk abu hassanain" userId="319a4f4791f24b01" providerId="LiveId" clId="{94F53595-2AB3-4717-A687-2C9B5AFF3FCE}" dt="2020-03-24T10:02:10.860" v="851" actId="948"/>
          <ac:spMkLst>
            <pc:docMk/>
            <pc:sldMk cId="221282576" sldId="723"/>
            <ac:spMk id="17" creationId="{C72B263D-D610-4B90-9D60-96C5A6607C88}"/>
          </ac:spMkLst>
        </pc:spChg>
        <pc:spChg chg="mod">
          <ac:chgData name="farouk abu hassanain" userId="319a4f4791f24b01" providerId="LiveId" clId="{94F53595-2AB3-4717-A687-2C9B5AFF3FCE}" dt="2020-03-24T20:19:11.016" v="3963" actId="20577"/>
          <ac:spMkLst>
            <pc:docMk/>
            <pc:sldMk cId="221282576" sldId="723"/>
            <ac:spMk id="18" creationId="{791181F4-74AA-4F87-A6BA-718C4AD6A541}"/>
          </ac:spMkLst>
        </pc:spChg>
        <pc:spChg chg="mod">
          <ac:chgData name="farouk abu hassanain" userId="319a4f4791f24b01" providerId="LiveId" clId="{94F53595-2AB3-4717-A687-2C9B5AFF3FCE}" dt="2020-03-24T09:55:49.999" v="741" actId="20577"/>
          <ac:spMkLst>
            <pc:docMk/>
            <pc:sldMk cId="221282576" sldId="723"/>
            <ac:spMk id="67" creationId="{2AD560F7-EF31-4B23-8258-C836DF640103}"/>
          </ac:spMkLst>
        </pc:spChg>
        <pc:spChg chg="del">
          <ac:chgData name="farouk abu hassanain" userId="319a4f4791f24b01" providerId="LiveId" clId="{94F53595-2AB3-4717-A687-2C9B5AFF3FCE}" dt="2020-03-24T09:55:42.829" v="719" actId="478"/>
          <ac:spMkLst>
            <pc:docMk/>
            <pc:sldMk cId="221282576" sldId="723"/>
            <ac:spMk id="68" creationId="{E4E383F9-1F74-4DF1-9FBD-50B420DBBD55}"/>
          </ac:spMkLst>
        </pc:spChg>
        <pc:grpChg chg="mod">
          <ac:chgData name="farouk abu hassanain" userId="319a4f4791f24b01" providerId="LiveId" clId="{94F53595-2AB3-4717-A687-2C9B5AFF3FCE}" dt="2020-03-24T10:01:10.266" v="841" actId="1076"/>
          <ac:grpSpMkLst>
            <pc:docMk/>
            <pc:sldMk cId="221282576" sldId="723"/>
            <ac:grpSpMk id="4" creationId="{7625C01E-1388-4D4C-A485-38C4982D6327}"/>
          </ac:grpSpMkLst>
        </pc:grpChg>
        <pc:picChg chg="add mod ord">
          <ac:chgData name="farouk abu hassanain" userId="319a4f4791f24b01" providerId="LiveId" clId="{94F53595-2AB3-4717-A687-2C9B5AFF3FCE}" dt="2020-03-24T10:07:43.109" v="1148" actId="1076"/>
          <ac:picMkLst>
            <pc:docMk/>
            <pc:sldMk cId="221282576" sldId="723"/>
            <ac:picMk id="19" creationId="{BD894D88-6135-46C2-AA8D-0AB578EAD691}"/>
          </ac:picMkLst>
        </pc:picChg>
      </pc:sldChg>
      <pc:sldChg chg="addSp delSp modSp add">
        <pc:chgData name="farouk abu hassanain" userId="319a4f4791f24b01" providerId="LiveId" clId="{94F53595-2AB3-4717-A687-2C9B5AFF3FCE}" dt="2020-03-24T20:26:38.365" v="4015" actId="1036"/>
        <pc:sldMkLst>
          <pc:docMk/>
          <pc:sldMk cId="3142417190" sldId="724"/>
        </pc:sldMkLst>
        <pc:spChg chg="mod">
          <ac:chgData name="farouk abu hassanain" userId="319a4f4791f24b01" providerId="LiveId" clId="{94F53595-2AB3-4717-A687-2C9B5AFF3FCE}" dt="2020-03-24T20:26:38.365" v="4015" actId="1036"/>
          <ac:spMkLst>
            <pc:docMk/>
            <pc:sldMk cId="3142417190" sldId="724"/>
            <ac:spMk id="2" creationId="{B81F9276-87AD-408A-8586-70F30C5A3AF1}"/>
          </ac:spMkLst>
        </pc:spChg>
        <pc:spChg chg="del mod">
          <ac:chgData name="farouk abu hassanain" userId="319a4f4791f24b01" providerId="LiveId" clId="{94F53595-2AB3-4717-A687-2C9B5AFF3FCE}" dt="2020-03-24T10:10:29.390" v="1190" actId="478"/>
          <ac:spMkLst>
            <pc:docMk/>
            <pc:sldMk cId="3142417190" sldId="724"/>
            <ac:spMk id="3" creationId="{83D9B894-7144-4436-BF4C-3D6B03585507}"/>
          </ac:spMkLst>
        </pc:spChg>
        <pc:spChg chg="mod">
          <ac:chgData name="farouk abu hassanain" userId="319a4f4791f24b01" providerId="LiveId" clId="{94F53595-2AB3-4717-A687-2C9B5AFF3FCE}" dt="2020-03-24T10:09:51.113" v="1183" actId="1076"/>
          <ac:spMkLst>
            <pc:docMk/>
            <pc:sldMk cId="3142417190" sldId="724"/>
            <ac:spMk id="16" creationId="{ECD4F44D-CB2B-46F9-968D-24E4BFFF14EA}"/>
          </ac:spMkLst>
        </pc:spChg>
        <pc:spChg chg="del">
          <ac:chgData name="farouk abu hassanain" userId="319a4f4791f24b01" providerId="LiveId" clId="{94F53595-2AB3-4717-A687-2C9B5AFF3FCE}" dt="2020-03-24T10:08:27.426" v="1155" actId="478"/>
          <ac:spMkLst>
            <pc:docMk/>
            <pc:sldMk cId="3142417190" sldId="724"/>
            <ac:spMk id="17" creationId="{C72B263D-D610-4B90-9D60-96C5A6607C88}"/>
          </ac:spMkLst>
        </pc:spChg>
        <pc:spChg chg="mod">
          <ac:chgData name="farouk abu hassanain" userId="319a4f4791f24b01" providerId="LiveId" clId="{94F53595-2AB3-4717-A687-2C9B5AFF3FCE}" dt="2020-03-24T20:19:20.323" v="3965" actId="20577"/>
          <ac:spMkLst>
            <pc:docMk/>
            <pc:sldMk cId="3142417190" sldId="724"/>
            <ac:spMk id="18" creationId="{791181F4-74AA-4F87-A6BA-718C4AD6A541}"/>
          </ac:spMkLst>
        </pc:spChg>
        <pc:spChg chg="mod">
          <ac:chgData name="farouk abu hassanain" userId="319a4f4791f24b01" providerId="LiveId" clId="{94F53595-2AB3-4717-A687-2C9B5AFF3FCE}" dt="2020-03-24T10:08:37.543" v="1171" actId="20577"/>
          <ac:spMkLst>
            <pc:docMk/>
            <pc:sldMk cId="3142417190" sldId="724"/>
            <ac:spMk id="67" creationId="{2AD560F7-EF31-4B23-8258-C836DF640103}"/>
          </ac:spMkLst>
        </pc:spChg>
        <pc:picChg chg="del">
          <ac:chgData name="farouk abu hassanain" userId="319a4f4791f24b01" providerId="LiveId" clId="{94F53595-2AB3-4717-A687-2C9B5AFF3FCE}" dt="2020-03-24T10:08:23.120" v="1154" actId="478"/>
          <ac:picMkLst>
            <pc:docMk/>
            <pc:sldMk cId="3142417190" sldId="724"/>
            <ac:picMk id="19" creationId="{BD894D88-6135-46C2-AA8D-0AB578EAD691}"/>
          </ac:picMkLst>
        </pc:picChg>
        <pc:picChg chg="add mod">
          <ac:chgData name="farouk abu hassanain" userId="319a4f4791f24b01" providerId="LiveId" clId="{94F53595-2AB3-4717-A687-2C9B5AFF3FCE}" dt="2020-03-24T10:13:20.450" v="1212" actId="1076"/>
          <ac:picMkLst>
            <pc:docMk/>
            <pc:sldMk cId="3142417190" sldId="724"/>
            <ac:picMk id="21" creationId="{23266288-9D0D-4F3B-95CF-A61948E999FD}"/>
          </ac:picMkLst>
        </pc:picChg>
      </pc:sldChg>
      <pc:sldChg chg="addSp delSp modSp add">
        <pc:chgData name="farouk abu hassanain" userId="319a4f4791f24b01" providerId="LiveId" clId="{94F53595-2AB3-4717-A687-2C9B5AFF3FCE}" dt="2020-03-24T20:19:28.420" v="3967" actId="20577"/>
        <pc:sldMkLst>
          <pc:docMk/>
          <pc:sldMk cId="89874347" sldId="725"/>
        </pc:sldMkLst>
        <pc:spChg chg="mod">
          <ac:chgData name="farouk abu hassanain" userId="319a4f4791f24b01" providerId="LiveId" clId="{94F53595-2AB3-4717-A687-2C9B5AFF3FCE}" dt="2020-03-24T10:16:19.373" v="1301" actId="1076"/>
          <ac:spMkLst>
            <pc:docMk/>
            <pc:sldMk cId="89874347" sldId="725"/>
            <ac:spMk id="2" creationId="{B81F9276-87AD-408A-8586-70F30C5A3AF1}"/>
          </ac:spMkLst>
        </pc:spChg>
        <pc:spChg chg="mod">
          <ac:chgData name="farouk abu hassanain" userId="319a4f4791f24b01" providerId="LiveId" clId="{94F53595-2AB3-4717-A687-2C9B5AFF3FCE}" dt="2020-03-24T10:14:12.816" v="1242" actId="6549"/>
          <ac:spMkLst>
            <pc:docMk/>
            <pc:sldMk cId="89874347" sldId="725"/>
            <ac:spMk id="16" creationId="{ECD4F44D-CB2B-46F9-968D-24E4BFFF14EA}"/>
          </ac:spMkLst>
        </pc:spChg>
        <pc:spChg chg="mod">
          <ac:chgData name="farouk abu hassanain" userId="319a4f4791f24b01" providerId="LiveId" clId="{94F53595-2AB3-4717-A687-2C9B5AFF3FCE}" dt="2020-03-24T20:19:28.420" v="3967" actId="20577"/>
          <ac:spMkLst>
            <pc:docMk/>
            <pc:sldMk cId="89874347" sldId="725"/>
            <ac:spMk id="18" creationId="{791181F4-74AA-4F87-A6BA-718C4AD6A541}"/>
          </ac:spMkLst>
        </pc:spChg>
        <pc:spChg chg="mod">
          <ac:chgData name="farouk abu hassanain" userId="319a4f4791f24b01" providerId="LiveId" clId="{94F53595-2AB3-4717-A687-2C9B5AFF3FCE}" dt="2020-03-24T10:14:26.115" v="1244" actId="948"/>
          <ac:spMkLst>
            <pc:docMk/>
            <pc:sldMk cId="89874347" sldId="725"/>
            <ac:spMk id="19" creationId="{3B96C93C-2053-4DA7-9AEF-7B6A1DACA605}"/>
          </ac:spMkLst>
        </pc:spChg>
        <pc:spChg chg="mod">
          <ac:chgData name="farouk abu hassanain" userId="319a4f4791f24b01" providerId="LiveId" clId="{94F53595-2AB3-4717-A687-2C9B5AFF3FCE}" dt="2020-03-24T10:14:26.115" v="1244" actId="948"/>
          <ac:spMkLst>
            <pc:docMk/>
            <pc:sldMk cId="89874347" sldId="725"/>
            <ac:spMk id="23" creationId="{CEE4B91C-8354-429A-997B-8B0D2ECFAC8B}"/>
          </ac:spMkLst>
        </pc:spChg>
        <pc:spChg chg="mod">
          <ac:chgData name="farouk abu hassanain" userId="319a4f4791f24b01" providerId="LiveId" clId="{94F53595-2AB3-4717-A687-2C9B5AFF3FCE}" dt="2020-03-24T10:14:26.115" v="1244" actId="948"/>
          <ac:spMkLst>
            <pc:docMk/>
            <pc:sldMk cId="89874347" sldId="725"/>
            <ac:spMk id="24" creationId="{158076AD-DA17-4598-8E42-88AC41DC149E}"/>
          </ac:spMkLst>
        </pc:spChg>
        <pc:spChg chg="mod">
          <ac:chgData name="farouk abu hassanain" userId="319a4f4791f24b01" providerId="LiveId" clId="{94F53595-2AB3-4717-A687-2C9B5AFF3FCE}" dt="2020-03-24T10:14:26.115" v="1244" actId="948"/>
          <ac:spMkLst>
            <pc:docMk/>
            <pc:sldMk cId="89874347" sldId="725"/>
            <ac:spMk id="25" creationId="{9A83D81E-C14B-4E0E-A850-BD1821F949FB}"/>
          </ac:spMkLst>
        </pc:spChg>
        <pc:spChg chg="mod">
          <ac:chgData name="farouk abu hassanain" userId="319a4f4791f24b01" providerId="LiveId" clId="{94F53595-2AB3-4717-A687-2C9B5AFF3FCE}" dt="2020-03-24T10:14:26.115" v="1244" actId="948"/>
          <ac:spMkLst>
            <pc:docMk/>
            <pc:sldMk cId="89874347" sldId="725"/>
            <ac:spMk id="26" creationId="{3C68ED51-5066-4C34-BF3A-16DB22E741CB}"/>
          </ac:spMkLst>
        </pc:spChg>
        <pc:spChg chg="add mod">
          <ac:chgData name="farouk abu hassanain" userId="319a4f4791f24b01" providerId="LiveId" clId="{94F53595-2AB3-4717-A687-2C9B5AFF3FCE}" dt="2020-03-24T10:14:27.615" v="1246" actId="571"/>
          <ac:spMkLst>
            <pc:docMk/>
            <pc:sldMk cId="89874347" sldId="725"/>
            <ac:spMk id="27" creationId="{6832A64A-C422-431A-8C89-8E618AC4D97D}"/>
          </ac:spMkLst>
        </pc:spChg>
        <pc:spChg chg="add mod">
          <ac:chgData name="farouk abu hassanain" userId="319a4f4791f24b01" providerId="LiveId" clId="{94F53595-2AB3-4717-A687-2C9B5AFF3FCE}" dt="2020-03-24T10:16:08.694" v="1297" actId="6549"/>
          <ac:spMkLst>
            <pc:docMk/>
            <pc:sldMk cId="89874347" sldId="725"/>
            <ac:spMk id="28" creationId="{6E29ED3D-B285-4E3F-A30F-FE1CE7711FDD}"/>
          </ac:spMkLst>
        </pc:spChg>
        <pc:spChg chg="add mod">
          <ac:chgData name="farouk abu hassanain" userId="319a4f4791f24b01" providerId="LiveId" clId="{94F53595-2AB3-4717-A687-2C9B5AFF3FCE}" dt="2020-03-24T10:15:13.806" v="1288" actId="14100"/>
          <ac:spMkLst>
            <pc:docMk/>
            <pc:sldMk cId="89874347" sldId="725"/>
            <ac:spMk id="29" creationId="{A453E6C8-83E3-42C4-AD06-16BAD8802CEE}"/>
          </ac:spMkLst>
        </pc:spChg>
        <pc:spChg chg="add del mod">
          <ac:chgData name="farouk abu hassanain" userId="319a4f4791f24b01" providerId="LiveId" clId="{94F53595-2AB3-4717-A687-2C9B5AFF3FCE}" dt="2020-03-24T10:19:02.687" v="1330"/>
          <ac:spMkLst>
            <pc:docMk/>
            <pc:sldMk cId="89874347" sldId="725"/>
            <ac:spMk id="32" creationId="{783F07BE-46AA-492C-966A-BA3A5475105E}"/>
          </ac:spMkLst>
        </pc:spChg>
        <pc:spChg chg="mod">
          <ac:chgData name="farouk abu hassanain" userId="319a4f4791f24b01" providerId="LiveId" clId="{94F53595-2AB3-4717-A687-2C9B5AFF3FCE}" dt="2020-03-24T10:13:59.051" v="1237" actId="20577"/>
          <ac:spMkLst>
            <pc:docMk/>
            <pc:sldMk cId="89874347" sldId="725"/>
            <ac:spMk id="67" creationId="{2AD560F7-EF31-4B23-8258-C836DF640103}"/>
          </ac:spMkLst>
        </pc:spChg>
        <pc:grpChg chg="mod">
          <ac:chgData name="farouk abu hassanain" userId="319a4f4791f24b01" providerId="LiveId" clId="{94F53595-2AB3-4717-A687-2C9B5AFF3FCE}" dt="2020-03-24T10:14:42.817" v="1251" actId="1076"/>
          <ac:grpSpMkLst>
            <pc:docMk/>
            <pc:sldMk cId="89874347" sldId="725"/>
            <ac:grpSpMk id="4" creationId="{7625C01E-1388-4D4C-A485-38C4982D6327}"/>
          </ac:grpSpMkLst>
        </pc:grpChg>
        <pc:grpChg chg="add mod">
          <ac:chgData name="farouk abu hassanain" userId="319a4f4791f24b01" providerId="LiveId" clId="{94F53595-2AB3-4717-A687-2C9B5AFF3FCE}" dt="2020-03-24T10:14:27.615" v="1246" actId="571"/>
          <ac:grpSpMkLst>
            <pc:docMk/>
            <pc:sldMk cId="89874347" sldId="725"/>
            <ac:grpSpMk id="17" creationId="{6490CDAB-B10B-46AC-BCA5-2FAFF26934D5}"/>
          </ac:grpSpMkLst>
        </pc:grpChg>
        <pc:picChg chg="del">
          <ac:chgData name="farouk abu hassanain" userId="319a4f4791f24b01" providerId="LiveId" clId="{94F53595-2AB3-4717-A687-2C9B5AFF3FCE}" dt="2020-03-24T10:14:38.676" v="1249" actId="478"/>
          <ac:picMkLst>
            <pc:docMk/>
            <pc:sldMk cId="89874347" sldId="725"/>
            <ac:picMk id="21" creationId="{23266288-9D0D-4F3B-95CF-A61948E999FD}"/>
          </ac:picMkLst>
        </pc:picChg>
        <pc:picChg chg="add del mod">
          <ac:chgData name="farouk abu hassanain" userId="319a4f4791f24b01" providerId="LiveId" clId="{94F53595-2AB3-4717-A687-2C9B5AFF3FCE}" dt="2020-03-24T10:16:45.850" v="1307" actId="478"/>
          <ac:picMkLst>
            <pc:docMk/>
            <pc:sldMk cId="89874347" sldId="725"/>
            <ac:picMk id="31" creationId="{2CEA7C91-D3D9-451F-B6AA-721669194F77}"/>
          </ac:picMkLst>
        </pc:picChg>
      </pc:sldChg>
      <pc:sldChg chg="addSp delSp modSp add ord">
        <pc:chgData name="farouk abu hassanain" userId="319a4f4791f24b01" providerId="LiveId" clId="{94F53595-2AB3-4717-A687-2C9B5AFF3FCE}" dt="2020-03-24T20:19:33.745" v="3969" actId="20577"/>
        <pc:sldMkLst>
          <pc:docMk/>
          <pc:sldMk cId="2984865511" sldId="726"/>
        </pc:sldMkLst>
        <pc:spChg chg="mod">
          <ac:chgData name="farouk abu hassanain" userId="319a4f4791f24b01" providerId="LiveId" clId="{94F53595-2AB3-4717-A687-2C9B5AFF3FCE}" dt="2020-03-24T10:18:07.856" v="1324" actId="20577"/>
          <ac:spMkLst>
            <pc:docMk/>
            <pc:sldMk cId="2984865511" sldId="726"/>
            <ac:spMk id="5" creationId="{B3B01D4F-8965-4895-B369-ACB952C475B7}"/>
          </ac:spMkLst>
        </pc:spChg>
        <pc:spChg chg="mod">
          <ac:chgData name="farouk abu hassanain" userId="319a4f4791f24b01" providerId="LiveId" clId="{94F53595-2AB3-4717-A687-2C9B5AFF3FCE}" dt="2020-03-24T20:19:33.745" v="3969" actId="20577"/>
          <ac:spMkLst>
            <pc:docMk/>
            <pc:sldMk cId="2984865511" sldId="726"/>
            <ac:spMk id="18" creationId="{791181F4-74AA-4F87-A6BA-718C4AD6A541}"/>
          </ac:spMkLst>
        </pc:spChg>
        <pc:spChg chg="mod">
          <ac:chgData name="farouk abu hassanain" userId="319a4f4791f24b01" providerId="LiveId" clId="{94F53595-2AB3-4717-A687-2C9B5AFF3FCE}" dt="2020-03-24T10:18:04.087" v="1323" actId="1038"/>
          <ac:spMkLst>
            <pc:docMk/>
            <pc:sldMk cId="2984865511" sldId="726"/>
            <ac:spMk id="50" creationId="{BE6A001E-A096-4FB9-9B51-44DFC2D7337F}"/>
          </ac:spMkLst>
        </pc:spChg>
        <pc:spChg chg="add mod">
          <ac:chgData name="farouk abu hassanain" userId="319a4f4791f24b01" providerId="LiveId" clId="{94F53595-2AB3-4717-A687-2C9B5AFF3FCE}" dt="2020-03-24T10:19:20.633" v="1334" actId="1076"/>
          <ac:spMkLst>
            <pc:docMk/>
            <pc:sldMk cId="2984865511" sldId="726"/>
            <ac:spMk id="67" creationId="{60773558-0D86-4CAF-9039-F19DBA80CB36}"/>
          </ac:spMkLst>
        </pc:spChg>
        <pc:spChg chg="mod topLvl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69" creationId="{10E3F9BD-C825-4989-AF00-56D4CC5E312E}"/>
          </ac:spMkLst>
        </pc:spChg>
        <pc:spChg chg="del mod topLvl">
          <ac:chgData name="farouk abu hassanain" userId="319a4f4791f24b01" providerId="LiveId" clId="{94F53595-2AB3-4717-A687-2C9B5AFF3FCE}" dt="2020-03-24T11:08:38.188" v="1494" actId="478"/>
          <ac:spMkLst>
            <pc:docMk/>
            <pc:sldMk cId="2984865511" sldId="726"/>
            <ac:spMk id="70" creationId="{EEB7B467-0644-411C-8117-98A436310A90}"/>
          </ac:spMkLst>
        </pc:spChg>
        <pc:spChg chg="mod topLvl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71" creationId="{F0DF2E23-90B1-4A31-B3DE-9DD86585C698}"/>
          </ac:spMkLst>
        </pc:spChg>
        <pc:spChg chg="del mod topLvl">
          <ac:chgData name="farouk abu hassanain" userId="319a4f4791f24b01" providerId="LiveId" clId="{94F53595-2AB3-4717-A687-2C9B5AFF3FCE}" dt="2020-03-24T11:08:38.188" v="1494" actId="478"/>
          <ac:spMkLst>
            <pc:docMk/>
            <pc:sldMk cId="2984865511" sldId="726"/>
            <ac:spMk id="72" creationId="{C56B8AAC-76BA-4E05-8A0E-DE9FBF6806DC}"/>
          </ac:spMkLst>
        </pc:spChg>
        <pc:spChg chg="del mod topLvl">
          <ac:chgData name="farouk abu hassanain" userId="319a4f4791f24b01" providerId="LiveId" clId="{94F53595-2AB3-4717-A687-2C9B5AFF3FCE}" dt="2020-03-24T11:08:38.188" v="1494" actId="478"/>
          <ac:spMkLst>
            <pc:docMk/>
            <pc:sldMk cId="2984865511" sldId="726"/>
            <ac:spMk id="73" creationId="{CF6BA3DA-ECBC-41D9-A10E-0B8EFE7C1B11}"/>
          </ac:spMkLst>
        </pc:spChg>
        <pc:spChg chg="mod topLvl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74" creationId="{0B35DAEC-DC0E-427E-94F5-E979560184BE}"/>
          </ac:spMkLst>
        </pc:spChg>
        <pc:spChg chg="mod topLvl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75" creationId="{95210BF1-3B3A-46D7-99D3-A44282824E46}"/>
          </ac:spMkLst>
        </pc:spChg>
        <pc:spChg chg="del mod topLvl">
          <ac:chgData name="farouk abu hassanain" userId="319a4f4791f24b01" providerId="LiveId" clId="{94F53595-2AB3-4717-A687-2C9B5AFF3FCE}" dt="2020-03-24T11:08:38.188" v="1494" actId="478"/>
          <ac:spMkLst>
            <pc:docMk/>
            <pc:sldMk cId="2984865511" sldId="726"/>
            <ac:spMk id="76" creationId="{C1AE76BA-5C65-4F11-A26F-09A5C72D53F2}"/>
          </ac:spMkLst>
        </pc:spChg>
        <pc:spChg chg="mod ord topLvl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77" creationId="{055DFABC-2410-4A63-BABF-268A3D5297AB}"/>
          </ac:spMkLst>
        </pc:spChg>
        <pc:spChg chg="del mod topLvl">
          <ac:chgData name="farouk abu hassanain" userId="319a4f4791f24b01" providerId="LiveId" clId="{94F53595-2AB3-4717-A687-2C9B5AFF3FCE}" dt="2020-03-24T10:21:32.853" v="1403" actId="478"/>
          <ac:spMkLst>
            <pc:docMk/>
            <pc:sldMk cId="2984865511" sldId="726"/>
            <ac:spMk id="78" creationId="{A66ED4CD-C1E4-4EF4-B20C-4F898A4436B6}"/>
          </ac:spMkLst>
        </pc:spChg>
        <pc:spChg chg="mod topLvl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79" creationId="{87954EDF-DC52-4663-B771-EF288A66C604}"/>
          </ac:spMkLst>
        </pc:spChg>
        <pc:spChg chg="del mod topLvl">
          <ac:chgData name="farouk abu hassanain" userId="319a4f4791f24b01" providerId="LiveId" clId="{94F53595-2AB3-4717-A687-2C9B5AFF3FCE}" dt="2020-03-24T10:21:27.153" v="1400" actId="478"/>
          <ac:spMkLst>
            <pc:docMk/>
            <pc:sldMk cId="2984865511" sldId="726"/>
            <ac:spMk id="80" creationId="{0813F271-98EC-4D15-8B44-0D40197595B0}"/>
          </ac:spMkLst>
        </pc:spChg>
        <pc:spChg chg="del mod topLvl">
          <ac:chgData name="farouk abu hassanain" userId="319a4f4791f24b01" providerId="LiveId" clId="{94F53595-2AB3-4717-A687-2C9B5AFF3FCE}" dt="2020-03-24T11:08:38.188" v="1494" actId="478"/>
          <ac:spMkLst>
            <pc:docMk/>
            <pc:sldMk cId="2984865511" sldId="726"/>
            <ac:spMk id="81" creationId="{35307998-1DA4-4CF4-8E04-8ECD9F130310}"/>
          </ac:spMkLst>
        </pc:spChg>
        <pc:spChg chg="del mod topLvl">
          <ac:chgData name="farouk abu hassanain" userId="319a4f4791f24b01" providerId="LiveId" clId="{94F53595-2AB3-4717-A687-2C9B5AFF3FCE}" dt="2020-03-24T10:21:31.243" v="1402" actId="478"/>
          <ac:spMkLst>
            <pc:docMk/>
            <pc:sldMk cId="2984865511" sldId="726"/>
            <ac:spMk id="82" creationId="{D96CDA67-351D-4FEA-AE7E-2CDCC6DC6046}"/>
          </ac:spMkLst>
        </pc:spChg>
        <pc:spChg chg="mod topLvl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83" creationId="{74275684-2FA5-4833-A38C-0D95945B77C7}"/>
          </ac:spMkLst>
        </pc:spChg>
        <pc:spChg chg="del mod topLvl">
          <ac:chgData name="farouk abu hassanain" userId="319a4f4791f24b01" providerId="LiveId" clId="{94F53595-2AB3-4717-A687-2C9B5AFF3FCE}" dt="2020-03-24T10:21:29.320" v="1401" actId="478"/>
          <ac:spMkLst>
            <pc:docMk/>
            <pc:sldMk cId="2984865511" sldId="726"/>
            <ac:spMk id="84" creationId="{6A6F962B-34DA-4D14-8FBB-A65AE2529406}"/>
          </ac:spMkLst>
        </pc:spChg>
        <pc:spChg chg="add mod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86" creationId="{805EEB6C-3E9D-45F1-A7F3-64EBC12C2102}"/>
          </ac:spMkLst>
        </pc:spChg>
        <pc:spChg chg="add mod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87" creationId="{A0163E91-A044-4689-8031-A9EAA0C7B4A1}"/>
          </ac:spMkLst>
        </pc:spChg>
        <pc:spChg chg="add mod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88" creationId="{68804556-B144-41DD-9962-DE47FC5B2EDB}"/>
          </ac:spMkLst>
        </pc:spChg>
        <pc:spChg chg="add mod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89" creationId="{3AA27663-162F-41FC-97C8-D92F609FB3FC}"/>
          </ac:spMkLst>
        </pc:spChg>
        <pc:spChg chg="add del mod">
          <ac:chgData name="farouk abu hassanain" userId="319a4f4791f24b01" providerId="LiveId" clId="{94F53595-2AB3-4717-A687-2C9B5AFF3FCE}" dt="2020-03-24T11:08:18.002" v="1490" actId="478"/>
          <ac:spMkLst>
            <pc:docMk/>
            <pc:sldMk cId="2984865511" sldId="726"/>
            <ac:spMk id="90" creationId="{1C834595-A0C2-4E78-A05C-A0B8CF066E07}"/>
          </ac:spMkLst>
        </pc:spChg>
        <pc:spChg chg="add mod">
          <ac:chgData name="farouk abu hassanain" userId="319a4f4791f24b01" providerId="LiveId" clId="{94F53595-2AB3-4717-A687-2C9B5AFF3FCE}" dt="2020-03-24T11:17:25.420" v="1549" actId="164"/>
          <ac:spMkLst>
            <pc:docMk/>
            <pc:sldMk cId="2984865511" sldId="726"/>
            <ac:spMk id="91" creationId="{F3223611-20A2-45E7-96B0-52FB262A4665}"/>
          </ac:spMkLst>
        </pc:spChg>
        <pc:grpChg chg="mod">
          <ac:chgData name="farouk abu hassanain" userId="319a4f4791f24b01" providerId="LiveId" clId="{94F53595-2AB3-4717-A687-2C9B5AFF3FCE}" dt="2020-03-24T11:15:17.192" v="1523" actId="1076"/>
          <ac:grpSpMkLst>
            <pc:docMk/>
            <pc:sldMk cId="2984865511" sldId="726"/>
            <ac:grpSpMk id="4" creationId="{7625C01E-1388-4D4C-A485-38C4982D6327}"/>
          </ac:grpSpMkLst>
        </pc:grpChg>
        <pc:grpChg chg="add del mod">
          <ac:chgData name="farouk abu hassanain" userId="319a4f4791f24b01" providerId="LiveId" clId="{94F53595-2AB3-4717-A687-2C9B5AFF3FCE}" dt="2020-03-24T11:09:36.801" v="1500" actId="165"/>
          <ac:grpSpMkLst>
            <pc:docMk/>
            <pc:sldMk cId="2984865511" sldId="726"/>
            <ac:grpSpMk id="11" creationId="{90A599C7-AA9A-40FC-B061-741B5DD58D41}"/>
          </ac:grpSpMkLst>
        </pc:grpChg>
        <pc:grpChg chg="add del mod">
          <ac:chgData name="farouk abu hassanain" userId="319a4f4791f24b01" providerId="LiveId" clId="{94F53595-2AB3-4717-A687-2C9B5AFF3FCE}" dt="2020-03-24T11:14:59.300" v="1518" actId="165"/>
          <ac:grpSpMkLst>
            <pc:docMk/>
            <pc:sldMk cId="2984865511" sldId="726"/>
            <ac:grpSpMk id="15" creationId="{892E69C3-49B0-46A4-A5E8-ED6B801678C5}"/>
          </ac:grpSpMkLst>
        </pc:grpChg>
        <pc:grpChg chg="add mod">
          <ac:chgData name="farouk abu hassanain" userId="319a4f4791f24b01" providerId="LiveId" clId="{94F53595-2AB3-4717-A687-2C9B5AFF3FCE}" dt="2020-03-24T11:11:17.387" v="1517" actId="164"/>
          <ac:grpSpMkLst>
            <pc:docMk/>
            <pc:sldMk cId="2984865511" sldId="726"/>
            <ac:grpSpMk id="17" creationId="{E391B243-3FBE-4057-B656-CCE840B2FB51}"/>
          </ac:grpSpMkLst>
        </pc:grpChg>
        <pc:grpChg chg="del">
          <ac:chgData name="farouk abu hassanain" userId="319a4f4791f24b01" providerId="LiveId" clId="{94F53595-2AB3-4717-A687-2C9B5AFF3FCE}" dt="2020-03-24T10:18:38.621" v="1325" actId="478"/>
          <ac:grpSpMkLst>
            <pc:docMk/>
            <pc:sldMk cId="2984865511" sldId="726"/>
            <ac:grpSpMk id="23" creationId="{E02ABB6D-9FEA-455A-BCB9-B2AC15ECBBA1}"/>
          </ac:grpSpMkLst>
        </pc:grpChg>
        <pc:grpChg chg="add del mod">
          <ac:chgData name="farouk abu hassanain" userId="319a4f4791f24b01" providerId="LiveId" clId="{94F53595-2AB3-4717-A687-2C9B5AFF3FCE}" dt="2020-03-24T11:16:26.883" v="1537" actId="165"/>
          <ac:grpSpMkLst>
            <pc:docMk/>
            <pc:sldMk cId="2984865511" sldId="726"/>
            <ac:grpSpMk id="24" creationId="{4AB5B881-59B8-4F2A-A63D-4650535EF3CA}"/>
          </ac:grpSpMkLst>
        </pc:grpChg>
        <pc:grpChg chg="add mod">
          <ac:chgData name="farouk abu hassanain" userId="319a4f4791f24b01" providerId="LiveId" clId="{94F53595-2AB3-4717-A687-2C9B5AFF3FCE}" dt="2020-03-24T11:17:28.448" v="1550" actId="1076"/>
          <ac:grpSpMkLst>
            <pc:docMk/>
            <pc:sldMk cId="2984865511" sldId="726"/>
            <ac:grpSpMk id="25" creationId="{9326BCEA-31A3-45B3-B28B-40FF5883FF3D}"/>
          </ac:grpSpMkLst>
        </pc:grpChg>
        <pc:grpChg chg="add del mod">
          <ac:chgData name="farouk abu hassanain" userId="319a4f4791f24b01" providerId="LiveId" clId="{94F53595-2AB3-4717-A687-2C9B5AFF3FCE}" dt="2020-03-24T10:20:14.303" v="1337" actId="165"/>
          <ac:grpSpMkLst>
            <pc:docMk/>
            <pc:sldMk cId="2984865511" sldId="726"/>
            <ac:grpSpMk id="68" creationId="{B8F5B090-15EB-413A-A1D7-B7658E6FF61F}"/>
          </ac:grpSpMkLst>
        </pc:grpChg>
        <pc:graphicFrameChg chg="add del mod">
          <ac:chgData name="farouk abu hassanain" userId="319a4f4791f24b01" providerId="LiveId" clId="{94F53595-2AB3-4717-A687-2C9B5AFF3FCE}" dt="2020-03-24T11:17:31.594" v="1551" actId="478"/>
          <ac:graphicFrameMkLst>
            <pc:docMk/>
            <pc:sldMk cId="2984865511" sldId="726"/>
            <ac:graphicFrameMk id="85" creationId="{C4BACFB5-24B5-4B5F-B2D9-4EBF853A9260}"/>
          </ac:graphicFrameMkLst>
        </pc:graphicFrameChg>
        <pc:picChg chg="add del mod">
          <ac:chgData name="farouk abu hassanain" userId="319a4f4791f24b01" providerId="LiveId" clId="{94F53595-2AB3-4717-A687-2C9B5AFF3FCE}" dt="2020-03-24T11:17:20.071" v="1548" actId="478"/>
          <ac:picMkLst>
            <pc:docMk/>
            <pc:sldMk cId="2984865511" sldId="726"/>
            <ac:picMk id="6" creationId="{B8CD14C7-C3B3-49F7-8954-7FA864C760FE}"/>
          </ac:picMkLst>
        </pc:picChg>
      </pc:sldChg>
      <pc:sldChg chg="addSp delSp modSp add modAnim">
        <pc:chgData name="farouk abu hassanain" userId="319a4f4791f24b01" providerId="LiveId" clId="{94F53595-2AB3-4717-A687-2C9B5AFF3FCE}" dt="2020-03-24T20:27:08.078" v="4020" actId="478"/>
        <pc:sldMkLst>
          <pc:docMk/>
          <pc:sldMk cId="907028800" sldId="727"/>
        </pc:sldMkLst>
        <pc:spChg chg="mod">
          <ac:chgData name="farouk abu hassanain" userId="319a4f4791f24b01" providerId="LiveId" clId="{94F53595-2AB3-4717-A687-2C9B5AFF3FCE}" dt="2020-03-24T16:44:18.826" v="2081" actId="164"/>
          <ac:spMkLst>
            <pc:docMk/>
            <pc:sldMk cId="907028800" sldId="727"/>
            <ac:spMk id="5" creationId="{B3B01D4F-8965-4895-B369-ACB952C475B7}"/>
          </ac:spMkLst>
        </pc:spChg>
        <pc:spChg chg="add del mod">
          <ac:chgData name="farouk abu hassanain" userId="319a4f4791f24b01" providerId="LiveId" clId="{94F53595-2AB3-4717-A687-2C9B5AFF3FCE}" dt="2020-03-24T15:11:09.095" v="1659" actId="478"/>
          <ac:spMkLst>
            <pc:docMk/>
            <pc:sldMk cId="907028800" sldId="727"/>
            <ac:spMk id="11" creationId="{5113114F-4B82-41A8-9BBC-2CBEE0E8B848}"/>
          </ac:spMkLst>
        </pc:spChg>
        <pc:spChg chg="mod">
          <ac:chgData name="farouk abu hassanain" userId="319a4f4791f24b01" providerId="LiveId" clId="{94F53595-2AB3-4717-A687-2C9B5AFF3FCE}" dt="2020-03-24T20:19:39.153" v="3971" actId="20577"/>
          <ac:spMkLst>
            <pc:docMk/>
            <pc:sldMk cId="907028800" sldId="727"/>
            <ac:spMk id="18" creationId="{791181F4-74AA-4F87-A6BA-718C4AD6A541}"/>
          </ac:spMkLst>
        </pc:spChg>
        <pc:spChg chg="mod">
          <ac:chgData name="farouk abu hassanain" userId="319a4f4791f24b01" providerId="LiveId" clId="{94F53595-2AB3-4717-A687-2C9B5AFF3FCE}" dt="2020-03-24T16:44:18.826" v="2081" actId="164"/>
          <ac:spMkLst>
            <pc:docMk/>
            <pc:sldMk cId="907028800" sldId="727"/>
            <ac:spMk id="20" creationId="{8A39EB35-942E-408B-B049-6BBF423E2652}"/>
          </ac:spMkLst>
        </pc:spChg>
        <pc:spChg chg="mod">
          <ac:chgData name="farouk abu hassanain" userId="319a4f4791f24b01" providerId="LiveId" clId="{94F53595-2AB3-4717-A687-2C9B5AFF3FCE}" dt="2020-03-24T16:44:18.826" v="2081" actId="164"/>
          <ac:spMkLst>
            <pc:docMk/>
            <pc:sldMk cId="907028800" sldId="727"/>
            <ac:spMk id="22" creationId="{760AF87F-FBA5-4F05-966C-2FA38C7B3824}"/>
          </ac:spMkLst>
        </pc:spChg>
        <pc:spChg chg="add del mod">
          <ac:chgData name="farouk abu hassanain" userId="319a4f4791f24b01" providerId="LiveId" clId="{94F53595-2AB3-4717-A687-2C9B5AFF3FCE}" dt="2020-03-24T15:09:34.551" v="1632" actId="478"/>
          <ac:spMkLst>
            <pc:docMk/>
            <pc:sldMk cId="907028800" sldId="727"/>
            <ac:spMk id="27" creationId="{F0D1B968-9E17-419B-9C74-B7020D39A96F}"/>
          </ac:spMkLst>
        </pc:spChg>
        <pc:spChg chg="mod">
          <ac:chgData name="farouk abu hassanain" userId="319a4f4791f24b01" providerId="LiveId" clId="{94F53595-2AB3-4717-A687-2C9B5AFF3FCE}" dt="2020-03-24T15:08:01.488" v="1616" actId="14100"/>
          <ac:spMkLst>
            <pc:docMk/>
            <pc:sldMk cId="907028800" sldId="727"/>
            <ac:spMk id="30" creationId="{089204CC-8504-494A-A916-00EFCA8BC2D5}"/>
          </ac:spMkLst>
        </pc:spChg>
        <pc:spChg chg="add mod">
          <ac:chgData name="farouk abu hassanain" userId="319a4f4791f24b01" providerId="LiveId" clId="{94F53595-2AB3-4717-A687-2C9B5AFF3FCE}" dt="2020-03-24T15:04:35.652" v="1594" actId="164"/>
          <ac:spMkLst>
            <pc:docMk/>
            <pc:sldMk cId="907028800" sldId="727"/>
            <ac:spMk id="42" creationId="{61CFADFA-D799-4C9C-AED2-AE9D5B2EA762}"/>
          </ac:spMkLst>
        </pc:spChg>
        <pc:spChg chg="add mod">
          <ac:chgData name="farouk abu hassanain" userId="319a4f4791f24b01" providerId="LiveId" clId="{94F53595-2AB3-4717-A687-2C9B5AFF3FCE}" dt="2020-03-24T15:04:35.652" v="1594" actId="164"/>
          <ac:spMkLst>
            <pc:docMk/>
            <pc:sldMk cId="907028800" sldId="727"/>
            <ac:spMk id="43" creationId="{8791DD49-D409-4EBC-B3E2-AF21756DEE32}"/>
          </ac:spMkLst>
        </pc:spChg>
        <pc:spChg chg="add mod">
          <ac:chgData name="farouk abu hassanain" userId="319a4f4791f24b01" providerId="LiveId" clId="{94F53595-2AB3-4717-A687-2C9B5AFF3FCE}" dt="2020-03-24T15:04:35.652" v="1594" actId="164"/>
          <ac:spMkLst>
            <pc:docMk/>
            <pc:sldMk cId="907028800" sldId="727"/>
            <ac:spMk id="44" creationId="{FD191553-C0B7-4664-9403-7E06624C717A}"/>
          </ac:spMkLst>
        </pc:spChg>
        <pc:spChg chg="add mod">
          <ac:chgData name="farouk abu hassanain" userId="319a4f4791f24b01" providerId="LiveId" clId="{94F53595-2AB3-4717-A687-2C9B5AFF3FCE}" dt="2020-03-24T15:04:35.652" v="1594" actId="164"/>
          <ac:spMkLst>
            <pc:docMk/>
            <pc:sldMk cId="907028800" sldId="727"/>
            <ac:spMk id="45" creationId="{A5FC6F93-FC22-4D80-A8B7-3EDD293430CB}"/>
          </ac:spMkLst>
        </pc:spChg>
        <pc:spChg chg="add del">
          <ac:chgData name="farouk abu hassanain" userId="319a4f4791f24b01" providerId="LiveId" clId="{94F53595-2AB3-4717-A687-2C9B5AFF3FCE}" dt="2020-03-24T14:57:05.015" v="1569"/>
          <ac:spMkLst>
            <pc:docMk/>
            <pc:sldMk cId="907028800" sldId="727"/>
            <ac:spMk id="46" creationId="{36B5C41C-6531-4516-B0E5-A0B90158AD8C}"/>
          </ac:spMkLst>
        </pc:spChg>
        <pc:spChg chg="add del">
          <ac:chgData name="farouk abu hassanain" userId="319a4f4791f24b01" providerId="LiveId" clId="{94F53595-2AB3-4717-A687-2C9B5AFF3FCE}" dt="2020-03-24T14:57:05.015" v="1569"/>
          <ac:spMkLst>
            <pc:docMk/>
            <pc:sldMk cId="907028800" sldId="727"/>
            <ac:spMk id="47" creationId="{B8A19AC6-A8ED-4A35-A631-E803F24E24EE}"/>
          </ac:spMkLst>
        </pc:spChg>
        <pc:spChg chg="add del">
          <ac:chgData name="farouk abu hassanain" userId="319a4f4791f24b01" providerId="LiveId" clId="{94F53595-2AB3-4717-A687-2C9B5AFF3FCE}" dt="2020-03-24T14:57:05.015" v="1569"/>
          <ac:spMkLst>
            <pc:docMk/>
            <pc:sldMk cId="907028800" sldId="727"/>
            <ac:spMk id="48" creationId="{8A10094E-807F-41BF-99F6-067A4174AB12}"/>
          </ac:spMkLst>
        </pc:spChg>
        <pc:spChg chg="add del">
          <ac:chgData name="farouk abu hassanain" userId="319a4f4791f24b01" providerId="LiveId" clId="{94F53595-2AB3-4717-A687-2C9B5AFF3FCE}" dt="2020-03-24T14:57:05.015" v="1569"/>
          <ac:spMkLst>
            <pc:docMk/>
            <pc:sldMk cId="907028800" sldId="727"/>
            <ac:spMk id="49" creationId="{AF4EA56C-C179-4466-86D9-B74D9FEA75C8}"/>
          </ac:spMkLst>
        </pc:spChg>
        <pc:spChg chg="mod">
          <ac:chgData name="farouk abu hassanain" userId="319a4f4791f24b01" providerId="LiveId" clId="{94F53595-2AB3-4717-A687-2C9B5AFF3FCE}" dt="2020-03-24T16:44:18.826" v="2081" actId="164"/>
          <ac:spMkLst>
            <pc:docMk/>
            <pc:sldMk cId="907028800" sldId="727"/>
            <ac:spMk id="50" creationId="{BE6A001E-A096-4FB9-9B51-44DFC2D7337F}"/>
          </ac:spMkLst>
        </pc:spChg>
        <pc:spChg chg="add del">
          <ac:chgData name="farouk abu hassanain" userId="319a4f4791f24b01" providerId="LiveId" clId="{94F53595-2AB3-4717-A687-2C9B5AFF3FCE}" dt="2020-03-24T14:57:05.015" v="1569"/>
          <ac:spMkLst>
            <pc:docMk/>
            <pc:sldMk cId="907028800" sldId="727"/>
            <ac:spMk id="51" creationId="{2D65846C-51D6-493F-87DF-7641535475A6}"/>
          </ac:spMkLst>
        </pc:spChg>
        <pc:spChg chg="add del">
          <ac:chgData name="farouk abu hassanain" userId="319a4f4791f24b01" providerId="LiveId" clId="{94F53595-2AB3-4717-A687-2C9B5AFF3FCE}" dt="2020-03-24T14:57:05.015" v="1569"/>
          <ac:spMkLst>
            <pc:docMk/>
            <pc:sldMk cId="907028800" sldId="727"/>
            <ac:spMk id="52" creationId="{C335FE47-E27F-437A-83AF-8E3613272158}"/>
          </ac:spMkLst>
        </pc:spChg>
        <pc:spChg chg="add del">
          <ac:chgData name="farouk abu hassanain" userId="319a4f4791f24b01" providerId="LiveId" clId="{94F53595-2AB3-4717-A687-2C9B5AFF3FCE}" dt="2020-03-24T14:57:05.015" v="1569"/>
          <ac:spMkLst>
            <pc:docMk/>
            <pc:sldMk cId="907028800" sldId="727"/>
            <ac:spMk id="53" creationId="{D21B200D-ECAC-4676-AE41-42B1A439C6AB}"/>
          </ac:spMkLst>
        </pc:spChg>
        <pc:spChg chg="add del">
          <ac:chgData name="farouk abu hassanain" userId="319a4f4791f24b01" providerId="LiveId" clId="{94F53595-2AB3-4717-A687-2C9B5AFF3FCE}" dt="2020-03-24T14:57:05.015" v="1569"/>
          <ac:spMkLst>
            <pc:docMk/>
            <pc:sldMk cId="907028800" sldId="727"/>
            <ac:spMk id="54" creationId="{A4D1983C-9C7B-4947-981B-59BCEFA85886}"/>
          </ac:spMkLst>
        </pc:spChg>
        <pc:spChg chg="add del">
          <ac:chgData name="farouk abu hassanain" userId="319a4f4791f24b01" providerId="LiveId" clId="{94F53595-2AB3-4717-A687-2C9B5AFF3FCE}" dt="2020-03-24T14:57:09.704" v="1571"/>
          <ac:spMkLst>
            <pc:docMk/>
            <pc:sldMk cId="907028800" sldId="727"/>
            <ac:spMk id="55" creationId="{9D9A068C-0733-4D2C-8D41-8BFF3BEA691B}"/>
          </ac:spMkLst>
        </pc:spChg>
        <pc:spChg chg="add del">
          <ac:chgData name="farouk abu hassanain" userId="319a4f4791f24b01" providerId="LiveId" clId="{94F53595-2AB3-4717-A687-2C9B5AFF3FCE}" dt="2020-03-24T14:57:09.704" v="1571"/>
          <ac:spMkLst>
            <pc:docMk/>
            <pc:sldMk cId="907028800" sldId="727"/>
            <ac:spMk id="56" creationId="{294DEAFA-FADE-4EB4-9E85-A629D7240301}"/>
          </ac:spMkLst>
        </pc:spChg>
        <pc:spChg chg="add del">
          <ac:chgData name="farouk abu hassanain" userId="319a4f4791f24b01" providerId="LiveId" clId="{94F53595-2AB3-4717-A687-2C9B5AFF3FCE}" dt="2020-03-24T14:57:09.704" v="1571"/>
          <ac:spMkLst>
            <pc:docMk/>
            <pc:sldMk cId="907028800" sldId="727"/>
            <ac:spMk id="57" creationId="{AC5CA06C-6457-4C5D-A59A-F8A47C5C95C8}"/>
          </ac:spMkLst>
        </pc:spChg>
        <pc:spChg chg="add del">
          <ac:chgData name="farouk abu hassanain" userId="319a4f4791f24b01" providerId="LiveId" clId="{94F53595-2AB3-4717-A687-2C9B5AFF3FCE}" dt="2020-03-24T14:57:09.704" v="1571"/>
          <ac:spMkLst>
            <pc:docMk/>
            <pc:sldMk cId="907028800" sldId="727"/>
            <ac:spMk id="58" creationId="{DE269D0F-7F3F-4ABE-828F-8CC468860203}"/>
          </ac:spMkLst>
        </pc:spChg>
        <pc:spChg chg="add del">
          <ac:chgData name="farouk abu hassanain" userId="319a4f4791f24b01" providerId="LiveId" clId="{94F53595-2AB3-4717-A687-2C9B5AFF3FCE}" dt="2020-03-24T14:57:09.704" v="1571"/>
          <ac:spMkLst>
            <pc:docMk/>
            <pc:sldMk cId="907028800" sldId="727"/>
            <ac:spMk id="59" creationId="{03093B60-1AAF-4E56-8B7F-5AF9994D4938}"/>
          </ac:spMkLst>
        </pc:spChg>
        <pc:spChg chg="add del">
          <ac:chgData name="farouk abu hassanain" userId="319a4f4791f24b01" providerId="LiveId" clId="{94F53595-2AB3-4717-A687-2C9B5AFF3FCE}" dt="2020-03-24T14:57:09.704" v="1571"/>
          <ac:spMkLst>
            <pc:docMk/>
            <pc:sldMk cId="907028800" sldId="727"/>
            <ac:spMk id="60" creationId="{9F9027E0-640E-4285-A917-20CC49A9DC6C}"/>
          </ac:spMkLst>
        </pc:spChg>
        <pc:spChg chg="add del">
          <ac:chgData name="farouk abu hassanain" userId="319a4f4791f24b01" providerId="LiveId" clId="{94F53595-2AB3-4717-A687-2C9B5AFF3FCE}" dt="2020-03-24T14:57:09.704" v="1571"/>
          <ac:spMkLst>
            <pc:docMk/>
            <pc:sldMk cId="907028800" sldId="727"/>
            <ac:spMk id="61" creationId="{7291308A-7B69-453D-B877-AB1A78F55705}"/>
          </ac:spMkLst>
        </pc:spChg>
        <pc:spChg chg="add del">
          <ac:chgData name="farouk abu hassanain" userId="319a4f4791f24b01" providerId="LiveId" clId="{94F53595-2AB3-4717-A687-2C9B5AFF3FCE}" dt="2020-03-24T14:57:09.704" v="1571"/>
          <ac:spMkLst>
            <pc:docMk/>
            <pc:sldMk cId="907028800" sldId="727"/>
            <ac:spMk id="62" creationId="{B68707F4-B349-4AFC-BEF6-485DB79B39F2}"/>
          </ac:spMkLst>
        </pc:spChg>
        <pc:spChg chg="mod">
          <ac:chgData name="farouk abu hassanain" userId="319a4f4791f24b01" providerId="LiveId" clId="{94F53595-2AB3-4717-A687-2C9B5AFF3FCE}" dt="2020-03-24T16:44:18.826" v="2081" actId="164"/>
          <ac:spMkLst>
            <pc:docMk/>
            <pc:sldMk cId="907028800" sldId="727"/>
            <ac:spMk id="67" creationId="{60773558-0D86-4CAF-9039-F19DBA80CB36}"/>
          </ac:spMkLst>
        </pc:spChg>
        <pc:spChg chg="add mod">
          <ac:chgData name="farouk abu hassanain" userId="319a4f4791f24b01" providerId="LiveId" clId="{94F53595-2AB3-4717-A687-2C9B5AFF3FCE}" dt="2020-03-24T15:01:47.675" v="1584" actId="164"/>
          <ac:spMkLst>
            <pc:docMk/>
            <pc:sldMk cId="907028800" sldId="727"/>
            <ac:spMk id="93" creationId="{06896F04-3283-42DA-9050-C8593A278BFB}"/>
          </ac:spMkLst>
        </pc:spChg>
        <pc:spChg chg="add mod">
          <ac:chgData name="farouk abu hassanain" userId="319a4f4791f24b01" providerId="LiveId" clId="{94F53595-2AB3-4717-A687-2C9B5AFF3FCE}" dt="2020-03-24T15:01:47.675" v="1584" actId="164"/>
          <ac:spMkLst>
            <pc:docMk/>
            <pc:sldMk cId="907028800" sldId="727"/>
            <ac:spMk id="94" creationId="{966CC0F8-1B0C-42AF-9FAA-B1BD6E510BF4}"/>
          </ac:spMkLst>
        </pc:spChg>
        <pc:spChg chg="add mod">
          <ac:chgData name="farouk abu hassanain" userId="319a4f4791f24b01" providerId="LiveId" clId="{94F53595-2AB3-4717-A687-2C9B5AFF3FCE}" dt="2020-03-24T15:01:47.675" v="1584" actId="164"/>
          <ac:spMkLst>
            <pc:docMk/>
            <pc:sldMk cId="907028800" sldId="727"/>
            <ac:spMk id="95" creationId="{64C8E9B6-A685-46E2-8585-EFE499CD48A8}"/>
          </ac:spMkLst>
        </pc:spChg>
        <pc:spChg chg="add mod">
          <ac:chgData name="farouk abu hassanain" userId="319a4f4791f24b01" providerId="LiveId" clId="{94F53595-2AB3-4717-A687-2C9B5AFF3FCE}" dt="2020-03-24T15:01:47.675" v="1584" actId="164"/>
          <ac:spMkLst>
            <pc:docMk/>
            <pc:sldMk cId="907028800" sldId="727"/>
            <ac:spMk id="96" creationId="{D534E3AD-57B5-43C4-BDA1-FAAB27E395B3}"/>
          </ac:spMkLst>
        </pc:spChg>
        <pc:spChg chg="add mod">
          <ac:chgData name="farouk abu hassanain" userId="319a4f4791f24b01" providerId="LiveId" clId="{94F53595-2AB3-4717-A687-2C9B5AFF3FCE}" dt="2020-03-24T15:01:47.675" v="1584" actId="164"/>
          <ac:spMkLst>
            <pc:docMk/>
            <pc:sldMk cId="907028800" sldId="727"/>
            <ac:spMk id="97" creationId="{45A203F8-4787-416B-8FFC-32B653042939}"/>
          </ac:spMkLst>
        </pc:spChg>
        <pc:spChg chg="add mod">
          <ac:chgData name="farouk abu hassanain" userId="319a4f4791f24b01" providerId="LiveId" clId="{94F53595-2AB3-4717-A687-2C9B5AFF3FCE}" dt="2020-03-24T15:01:47.675" v="1584" actId="164"/>
          <ac:spMkLst>
            <pc:docMk/>
            <pc:sldMk cId="907028800" sldId="727"/>
            <ac:spMk id="98" creationId="{C715CB92-882A-40F8-BF3F-70236010E1AB}"/>
          </ac:spMkLst>
        </pc:spChg>
        <pc:spChg chg="add mod">
          <ac:chgData name="farouk abu hassanain" userId="319a4f4791f24b01" providerId="LiveId" clId="{94F53595-2AB3-4717-A687-2C9B5AFF3FCE}" dt="2020-03-24T15:01:47.675" v="1584" actId="164"/>
          <ac:spMkLst>
            <pc:docMk/>
            <pc:sldMk cId="907028800" sldId="727"/>
            <ac:spMk id="99" creationId="{7757C74C-A7A1-4BC3-8EAA-A30E1CC22325}"/>
          </ac:spMkLst>
        </pc:spChg>
        <pc:spChg chg="add mod">
          <ac:chgData name="farouk abu hassanain" userId="319a4f4791f24b01" providerId="LiveId" clId="{94F53595-2AB3-4717-A687-2C9B5AFF3FCE}" dt="2020-03-24T15:01:47.675" v="1584" actId="164"/>
          <ac:spMkLst>
            <pc:docMk/>
            <pc:sldMk cId="907028800" sldId="727"/>
            <ac:spMk id="100" creationId="{D5165372-A93F-4C82-B6DD-0C4946F848CB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23" creationId="{A2D76964-1DC5-4A17-9BBB-2B522C4DB7C6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24" creationId="{5157F9F6-5C2D-4745-9681-8E9D606E583B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25" creationId="{80E6A62A-2846-4EAA-AD76-6471DB831AC4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26" creationId="{41F4BDA6-5451-48B1-8D09-599341F51870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27" creationId="{1DB037EF-5F8F-429B-B571-48C768432E63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28" creationId="{66575F42-F0B6-44E9-B20E-28F82D52FD89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29" creationId="{6771E2C1-EF93-4182-8A1B-3E3D2C994608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30" creationId="{DA7A7771-7759-4E81-B668-7FA6A749B031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31" creationId="{4EE5255B-7142-4274-A502-E1A4284F1114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32" creationId="{FB83EA1C-7196-4BEB-B932-DBDD690674C0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33" creationId="{A2044803-C55F-4378-BB7B-077177800D9C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34" creationId="{3863000F-613F-430F-9138-65E1ABFCC28B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35" creationId="{C6484CEC-AB2A-4AB3-A01B-00C7ADB62F05}"/>
          </ac:spMkLst>
        </pc:spChg>
        <pc:spChg chg="add mod">
          <ac:chgData name="farouk abu hassanain" userId="319a4f4791f24b01" providerId="LiveId" clId="{94F53595-2AB3-4717-A687-2C9B5AFF3FCE}" dt="2020-03-24T15:13:56.408" v="1707" actId="164"/>
          <ac:spMkLst>
            <pc:docMk/>
            <pc:sldMk cId="907028800" sldId="727"/>
            <ac:spMk id="136" creationId="{3C61CB68-21F1-44B5-B6D1-89E0805D1A3B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63" creationId="{93F9739C-06FE-43AC-84AC-088DF75C0C4B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64" creationId="{537813EB-3B8A-45E4-A126-E4E483A4A43A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65" creationId="{3EB1BBD5-9F28-47A8-A826-4C080FCFF71C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66" creationId="{66798CD3-2F04-43B3-85A0-821CA8633317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67" creationId="{30229C1E-5E61-4B18-AEFE-4BBD4A6D09AE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68" creationId="{8EC65433-C5E1-453C-8542-25AD53A1BCA7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69" creationId="{6A2C9813-8694-4B66-8679-CE47F68D098E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70" creationId="{07E3D657-5780-4F79-97E0-56850511E966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71" creationId="{F108B67C-D3BB-4239-B158-790A9819B28A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72" creationId="{1F659328-DC54-4F78-A6E9-622D843E2D8C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73" creationId="{D1D0F1A1-758F-4ADB-A841-0373C6DDE7BE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74" creationId="{FB2F0D7A-85FD-425F-A775-612D7E869D66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75" creationId="{47574438-5BA2-415C-AB9A-163F2DA36B5C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76" creationId="{6576AF5D-7A85-4279-B176-D0FD0CB0679A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77" creationId="{04AB2623-2A1B-42CB-B8F3-6B258ACB7D1A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78" creationId="{21103E02-500A-414F-A789-F3C49AAD76AD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79" creationId="{1F0CFA2F-387D-4E94-8564-5E7E847CA31C}"/>
          </ac:spMkLst>
        </pc:spChg>
        <pc:spChg chg="add del">
          <ac:chgData name="farouk abu hassanain" userId="319a4f4791f24b01" providerId="LiveId" clId="{94F53595-2AB3-4717-A687-2C9B5AFF3FCE}" dt="2020-03-24T15:00:08.563" v="1577"/>
          <ac:spMkLst>
            <pc:docMk/>
            <pc:sldMk cId="907028800" sldId="727"/>
            <ac:spMk id="180" creationId="{11CF1102-4F78-4262-92FE-F4BA0A06CD25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34" creationId="{3F2242F8-293E-494B-8A0E-25EB521EFF45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35" creationId="{B4EC1060-9483-46BE-A002-1A54941AA86B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36" creationId="{AE008974-6529-4A3F-A848-791DE0B36356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37" creationId="{9B0777D3-4F40-4C4D-96D7-9AA2FCF8D288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38" creationId="{41152667-D505-427F-9E23-086A3A75CC78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39" creationId="{8A9DCE21-7859-48B5-A61F-DF32577AE344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40" creationId="{8E191340-E109-4ECD-995D-704562845B18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41" creationId="{552B1019-DBEC-4065-8A08-B641A85ABB96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42" creationId="{B46939AE-E91D-4C5F-A5DC-91A683FC112C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43" creationId="{BF92AAE0-90D7-4B75-8C0A-5685E8B4E3CC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44" creationId="{7A138B57-20E8-4457-B5AF-D89D77288954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45" creationId="{AE0D2A6A-7280-4700-A59F-999955B8F2F2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46" creationId="{56AEFA3C-89C9-426D-87B8-4C72A6306D78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47" creationId="{55D73F53-8A62-41C1-A6C6-F4536C46248D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48" creationId="{16275FA8-9200-4475-8C32-C8E785996EB2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49" creationId="{D9B3CEAF-1B9C-4CA3-8FF0-A0E3E6029D20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50" creationId="{BA121636-6602-4F3B-ADCA-CD491FC65AAC}"/>
          </ac:spMkLst>
        </pc:spChg>
        <pc:spChg chg="add mod">
          <ac:chgData name="farouk abu hassanain" userId="319a4f4791f24b01" providerId="LiveId" clId="{94F53595-2AB3-4717-A687-2C9B5AFF3FCE}" dt="2020-03-24T15:00:14.728" v="1579" actId="164"/>
          <ac:spMkLst>
            <pc:docMk/>
            <pc:sldMk cId="907028800" sldId="727"/>
            <ac:spMk id="251" creationId="{FF58206C-EB2A-489D-A5D0-4C8DECE7AB63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81" creationId="{7E60828B-F23B-480A-995E-ECC15720DBDC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82" creationId="{DFA84674-C92F-4528-9C05-5CD5FADEAE4B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83" creationId="{1CE654B8-C599-4EBC-85E7-CAA953EA9774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84" creationId="{A9C8C839-569F-40DA-9278-48E39FDF5EF6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85" creationId="{3FB20A25-BA02-4897-A2F3-6CC773380FFC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86" creationId="{DE3A28D9-4F24-44B7-B101-AD132A29EB23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87" creationId="{C16B7720-F0D9-4CD5-92F3-4D280E60310C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88" creationId="{3B79DDE2-5FA8-4AD2-98EA-0BBBCC0299A4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89" creationId="{D4A2E412-85E2-4D41-BD75-6E95D6FEEAB4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90" creationId="{DCAA53A3-6739-48B2-B910-8DB4DD89C00C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91" creationId="{6B9DC68D-D327-44B2-B6E3-54DC9129D6AC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92" creationId="{CF522003-5D24-4149-8BA8-3481ACB03E58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293" creationId="{7A7E5FD3-9172-471D-9085-BA43BC604080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08" creationId="{ECEC4B2B-C4EE-46B4-9DD5-5F765C6571A6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09" creationId="{18A2AF86-AC16-4921-89A3-3B32298CB07B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21" creationId="{99AC8C02-0ED7-4FA4-8561-EE43A1AE2475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22" creationId="{D6818AF3-D5EE-4E87-92CE-626619B0064A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23" creationId="{072D1417-F591-4CEA-9DAE-EFFECF4A0707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24" creationId="{AB0D7972-FD45-4E82-899B-901B70235254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25" creationId="{09189E99-BE80-4683-A58F-2DBDA0A7E302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26" creationId="{9A658E7A-285E-4DE1-859E-50BA1D6AF053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27" creationId="{10309915-8C8B-4A4F-9B6A-6A4F47941DC0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28" creationId="{0A7BB91D-0EA7-47F1-922A-6A657905D5BB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29" creationId="{498E9531-F0AB-4EDE-AAA5-4A6FADF61F11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30" creationId="{B5A68F1A-1AF3-496D-B135-8FADB32AA593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31" creationId="{C8043DC0-C969-47FE-BEE5-BA2DE79394A7}"/>
          </ac:spMkLst>
        </pc:spChg>
        <pc:spChg chg="add mod">
          <ac:chgData name="farouk abu hassanain" userId="319a4f4791f24b01" providerId="LiveId" clId="{94F53595-2AB3-4717-A687-2C9B5AFF3FCE}" dt="2020-03-24T15:01:35.910" v="1582" actId="164"/>
          <ac:spMkLst>
            <pc:docMk/>
            <pc:sldMk cId="907028800" sldId="727"/>
            <ac:spMk id="332" creationId="{2595952A-2537-4A02-9F56-A36CF9AE242D}"/>
          </ac:spMkLst>
        </pc:spChg>
        <pc:spChg chg="add del mod">
          <ac:chgData name="farouk abu hassanain" userId="319a4f4791f24b01" providerId="LiveId" clId="{94F53595-2AB3-4717-A687-2C9B5AFF3FCE}" dt="2020-03-24T16:38:39.713" v="1921" actId="478"/>
          <ac:spMkLst>
            <pc:docMk/>
            <pc:sldMk cId="907028800" sldId="727"/>
            <ac:spMk id="345" creationId="{16F5CC8D-6D7F-463D-89AA-3C69E2B95D93}"/>
          </ac:spMkLst>
        </pc:spChg>
        <pc:spChg chg="add del mod">
          <ac:chgData name="farouk abu hassanain" userId="319a4f4791f24b01" providerId="LiveId" clId="{94F53595-2AB3-4717-A687-2C9B5AFF3FCE}" dt="2020-03-24T15:12:22.387" v="1685" actId="478"/>
          <ac:spMkLst>
            <pc:docMk/>
            <pc:sldMk cId="907028800" sldId="727"/>
            <ac:spMk id="346" creationId="{F214661C-77E0-4858-BBF0-B71F14D457AC}"/>
          </ac:spMkLst>
        </pc:spChg>
        <pc:spChg chg="add mod">
          <ac:chgData name="farouk abu hassanain" userId="319a4f4791f24b01" providerId="LiveId" clId="{94F53595-2AB3-4717-A687-2C9B5AFF3FCE}" dt="2020-03-24T20:23:03.158" v="4009" actId="1037"/>
          <ac:spMkLst>
            <pc:docMk/>
            <pc:sldMk cId="907028800" sldId="727"/>
            <ac:spMk id="347" creationId="{A799824B-8702-4D54-A585-7839F331FD54}"/>
          </ac:spMkLst>
        </pc:spChg>
        <pc:spChg chg="add mod">
          <ac:chgData name="farouk abu hassanain" userId="319a4f4791f24b01" providerId="LiveId" clId="{94F53595-2AB3-4717-A687-2C9B5AFF3FCE}" dt="2020-03-24T15:09:27.771" v="1631" actId="14100"/>
          <ac:spMkLst>
            <pc:docMk/>
            <pc:sldMk cId="907028800" sldId="727"/>
            <ac:spMk id="348" creationId="{ADE85D0C-1C44-471D-B968-E59B63FE11D6}"/>
          </ac:spMkLst>
        </pc:spChg>
        <pc:spChg chg="add mod">
          <ac:chgData name="farouk abu hassanain" userId="319a4f4791f24b01" providerId="LiveId" clId="{94F53595-2AB3-4717-A687-2C9B5AFF3FCE}" dt="2020-03-24T16:44:18.826" v="2081" actId="164"/>
          <ac:spMkLst>
            <pc:docMk/>
            <pc:sldMk cId="907028800" sldId="727"/>
            <ac:spMk id="349" creationId="{E0A47B88-8598-4DD0-AF29-783F8D02B230}"/>
          </ac:spMkLst>
        </pc:spChg>
        <pc:spChg chg="mod topLvl">
          <ac:chgData name="farouk abu hassanain" userId="319a4f4791f24b01" providerId="LiveId" clId="{94F53595-2AB3-4717-A687-2C9B5AFF3FCE}" dt="2020-03-24T15:14:03.187" v="1709" actId="164"/>
          <ac:spMkLst>
            <pc:docMk/>
            <pc:sldMk cId="907028800" sldId="727"/>
            <ac:spMk id="351" creationId="{59060520-8311-4AF8-BE5F-0029E3670D92}"/>
          </ac:spMkLst>
        </pc:spChg>
        <pc:spChg chg="mod topLvl">
          <ac:chgData name="farouk abu hassanain" userId="319a4f4791f24b01" providerId="LiveId" clId="{94F53595-2AB3-4717-A687-2C9B5AFF3FCE}" dt="2020-03-24T15:14:03.187" v="1709" actId="164"/>
          <ac:spMkLst>
            <pc:docMk/>
            <pc:sldMk cId="907028800" sldId="727"/>
            <ac:spMk id="352" creationId="{9E1D4C3D-CCB5-4901-9C97-85B77556B31F}"/>
          </ac:spMkLst>
        </pc:spChg>
        <pc:spChg chg="mod topLvl">
          <ac:chgData name="farouk abu hassanain" userId="319a4f4791f24b01" providerId="LiveId" clId="{94F53595-2AB3-4717-A687-2C9B5AFF3FCE}" dt="2020-03-24T15:14:03.187" v="1709" actId="164"/>
          <ac:spMkLst>
            <pc:docMk/>
            <pc:sldMk cId="907028800" sldId="727"/>
            <ac:spMk id="353" creationId="{875E80DF-B7E5-4050-8E54-CC89CDE4C7DE}"/>
          </ac:spMkLst>
        </pc:spChg>
        <pc:spChg chg="mod topLvl">
          <ac:chgData name="farouk abu hassanain" userId="319a4f4791f24b01" providerId="LiveId" clId="{94F53595-2AB3-4717-A687-2C9B5AFF3FCE}" dt="2020-03-24T15:14:03.187" v="1709" actId="164"/>
          <ac:spMkLst>
            <pc:docMk/>
            <pc:sldMk cId="907028800" sldId="727"/>
            <ac:spMk id="354" creationId="{4825F88A-CF25-44F7-958E-1C3EB908285F}"/>
          </ac:spMkLst>
        </pc:spChg>
        <pc:spChg chg="mod topLvl">
          <ac:chgData name="farouk abu hassanain" userId="319a4f4791f24b01" providerId="LiveId" clId="{94F53595-2AB3-4717-A687-2C9B5AFF3FCE}" dt="2020-03-24T15:13:35.350" v="1703" actId="164"/>
          <ac:spMkLst>
            <pc:docMk/>
            <pc:sldMk cId="907028800" sldId="727"/>
            <ac:spMk id="355" creationId="{AB604404-CC0E-4006-8BD1-EB78B4680879}"/>
          </ac:spMkLst>
        </pc:spChg>
        <pc:spChg chg="mod topLvl">
          <ac:chgData name="farouk abu hassanain" userId="319a4f4791f24b01" providerId="LiveId" clId="{94F53595-2AB3-4717-A687-2C9B5AFF3FCE}" dt="2020-03-24T15:13:35.350" v="1703" actId="164"/>
          <ac:spMkLst>
            <pc:docMk/>
            <pc:sldMk cId="907028800" sldId="727"/>
            <ac:spMk id="356" creationId="{CE95FF85-D5FC-4EB3-A9B2-2F8D3AB2A0D4}"/>
          </ac:spMkLst>
        </pc:spChg>
        <pc:spChg chg="mod topLvl">
          <ac:chgData name="farouk abu hassanain" userId="319a4f4791f24b01" providerId="LiveId" clId="{94F53595-2AB3-4717-A687-2C9B5AFF3FCE}" dt="2020-03-24T15:13:35.350" v="1703" actId="164"/>
          <ac:spMkLst>
            <pc:docMk/>
            <pc:sldMk cId="907028800" sldId="727"/>
            <ac:spMk id="357" creationId="{F6C9C80F-DAE1-40A8-B465-9E9A61D6EFCB}"/>
          </ac:spMkLst>
        </pc:spChg>
        <pc:spChg chg="mod topLvl">
          <ac:chgData name="farouk abu hassanain" userId="319a4f4791f24b01" providerId="LiveId" clId="{94F53595-2AB3-4717-A687-2C9B5AFF3FCE}" dt="2020-03-24T15:13:35.350" v="1703" actId="164"/>
          <ac:spMkLst>
            <pc:docMk/>
            <pc:sldMk cId="907028800" sldId="727"/>
            <ac:spMk id="358" creationId="{ADF72C56-6091-4171-B280-18F6A542C6C6}"/>
          </ac:spMkLst>
        </pc:spChg>
        <pc:spChg chg="mod topLvl">
          <ac:chgData name="farouk abu hassanain" userId="319a4f4791f24b01" providerId="LiveId" clId="{94F53595-2AB3-4717-A687-2C9B5AFF3FCE}" dt="2020-03-24T15:13:24.138" v="1701" actId="948"/>
          <ac:spMkLst>
            <pc:docMk/>
            <pc:sldMk cId="907028800" sldId="727"/>
            <ac:spMk id="359" creationId="{E582FA55-B42C-42B5-8E97-B297D1880220}"/>
          </ac:spMkLst>
        </pc:spChg>
        <pc:spChg chg="mod topLvl">
          <ac:chgData name="farouk abu hassanain" userId="319a4f4791f24b01" providerId="LiveId" clId="{94F53595-2AB3-4717-A687-2C9B5AFF3FCE}" dt="2020-03-24T15:13:24.138" v="1701" actId="948"/>
          <ac:spMkLst>
            <pc:docMk/>
            <pc:sldMk cId="907028800" sldId="727"/>
            <ac:spMk id="360" creationId="{FAF742E9-5985-4CA3-9C60-5F61A124726E}"/>
          </ac:spMkLst>
        </pc:spChg>
        <pc:spChg chg="mod topLvl">
          <ac:chgData name="farouk abu hassanain" userId="319a4f4791f24b01" providerId="LiveId" clId="{94F53595-2AB3-4717-A687-2C9B5AFF3FCE}" dt="2020-03-24T15:13:24.138" v="1701" actId="948"/>
          <ac:spMkLst>
            <pc:docMk/>
            <pc:sldMk cId="907028800" sldId="727"/>
            <ac:spMk id="361" creationId="{D1CFD3CB-2B54-4F2F-A69A-D5203A493C0D}"/>
          </ac:spMkLst>
        </pc:spChg>
        <pc:spChg chg="mod topLvl">
          <ac:chgData name="farouk abu hassanain" userId="319a4f4791f24b01" providerId="LiveId" clId="{94F53595-2AB3-4717-A687-2C9B5AFF3FCE}" dt="2020-03-24T15:13:24.138" v="1701" actId="948"/>
          <ac:spMkLst>
            <pc:docMk/>
            <pc:sldMk cId="907028800" sldId="727"/>
            <ac:spMk id="362" creationId="{C9B6F3CE-E690-4296-8DF2-B228A7AA9A6F}"/>
          </ac:spMkLst>
        </pc:spChg>
        <pc:spChg chg="mod topLvl">
          <ac:chgData name="farouk abu hassanain" userId="319a4f4791f24b01" providerId="LiveId" clId="{94F53595-2AB3-4717-A687-2C9B5AFF3FCE}" dt="2020-03-24T15:14:03.187" v="1709" actId="164"/>
          <ac:spMkLst>
            <pc:docMk/>
            <pc:sldMk cId="907028800" sldId="727"/>
            <ac:spMk id="363" creationId="{562AE540-B695-40B9-8F42-0D05089F1DD4}"/>
          </ac:spMkLst>
        </pc:spChg>
        <pc:spChg chg="mod topLvl">
          <ac:chgData name="farouk abu hassanain" userId="319a4f4791f24b01" providerId="LiveId" clId="{94F53595-2AB3-4717-A687-2C9B5AFF3FCE}" dt="2020-03-24T15:13:35.350" v="1703" actId="164"/>
          <ac:spMkLst>
            <pc:docMk/>
            <pc:sldMk cId="907028800" sldId="727"/>
            <ac:spMk id="367" creationId="{9BAD57F9-3351-4FBF-A996-00527285BDCF}"/>
          </ac:spMkLst>
        </pc:spChg>
        <pc:spChg chg="del mod topLvl">
          <ac:chgData name="farouk abu hassanain" userId="319a4f4791f24b01" providerId="LiveId" clId="{94F53595-2AB3-4717-A687-2C9B5AFF3FCE}" dt="2020-03-24T15:13:07.057" v="1697" actId="478"/>
          <ac:spMkLst>
            <pc:docMk/>
            <pc:sldMk cId="907028800" sldId="727"/>
            <ac:spMk id="368" creationId="{FC60D796-841A-4167-B2B3-9EA805E4A1AB}"/>
          </ac:spMkLst>
        </pc:spChg>
        <pc:spChg chg="mod topLvl">
          <ac:chgData name="farouk abu hassanain" userId="319a4f4791f24b01" providerId="LiveId" clId="{94F53595-2AB3-4717-A687-2C9B5AFF3FCE}" dt="2020-03-24T15:14:03.187" v="1709" actId="164"/>
          <ac:spMkLst>
            <pc:docMk/>
            <pc:sldMk cId="907028800" sldId="727"/>
            <ac:spMk id="372" creationId="{8F664F89-7ECE-48EC-B508-A5338D8A17D6}"/>
          </ac:spMkLst>
        </pc:spChg>
        <pc:spChg chg="mod topLvl">
          <ac:chgData name="farouk abu hassanain" userId="319a4f4791f24b01" providerId="LiveId" clId="{94F53595-2AB3-4717-A687-2C9B5AFF3FCE}" dt="2020-03-24T15:14:03.187" v="1709" actId="164"/>
          <ac:spMkLst>
            <pc:docMk/>
            <pc:sldMk cId="907028800" sldId="727"/>
            <ac:spMk id="373" creationId="{05E324E7-3D0B-49C2-B0C5-CA6B40A310A1}"/>
          </ac:spMkLst>
        </pc:spChg>
        <pc:spChg chg="mod topLvl">
          <ac:chgData name="farouk abu hassanain" userId="319a4f4791f24b01" providerId="LiveId" clId="{94F53595-2AB3-4717-A687-2C9B5AFF3FCE}" dt="2020-03-24T15:14:03.187" v="1709" actId="164"/>
          <ac:spMkLst>
            <pc:docMk/>
            <pc:sldMk cId="907028800" sldId="727"/>
            <ac:spMk id="374" creationId="{CE87AB59-5DCF-4BCE-AE6F-3F675CC720CD}"/>
          </ac:spMkLst>
        </pc:spChg>
        <pc:spChg chg="mod topLvl">
          <ac:chgData name="farouk abu hassanain" userId="319a4f4791f24b01" providerId="LiveId" clId="{94F53595-2AB3-4717-A687-2C9B5AFF3FCE}" dt="2020-03-24T15:14:03.187" v="1709" actId="164"/>
          <ac:spMkLst>
            <pc:docMk/>
            <pc:sldMk cId="907028800" sldId="727"/>
            <ac:spMk id="375" creationId="{19D0B8BC-F9FF-471A-8483-8817640D0B31}"/>
          </ac:spMkLst>
        </pc:spChg>
        <pc:spChg chg="mod topLvl">
          <ac:chgData name="farouk abu hassanain" userId="319a4f4791f24b01" providerId="LiveId" clId="{94F53595-2AB3-4717-A687-2C9B5AFF3FCE}" dt="2020-03-24T15:13:35.350" v="1703" actId="164"/>
          <ac:spMkLst>
            <pc:docMk/>
            <pc:sldMk cId="907028800" sldId="727"/>
            <ac:spMk id="376" creationId="{2C258BE6-DEFC-45F1-BFB8-DE78836F2F78}"/>
          </ac:spMkLst>
        </pc:spChg>
        <pc:spChg chg="mod topLvl">
          <ac:chgData name="farouk abu hassanain" userId="319a4f4791f24b01" providerId="LiveId" clId="{94F53595-2AB3-4717-A687-2C9B5AFF3FCE}" dt="2020-03-24T15:13:35.350" v="1703" actId="164"/>
          <ac:spMkLst>
            <pc:docMk/>
            <pc:sldMk cId="907028800" sldId="727"/>
            <ac:spMk id="377" creationId="{ADEF1757-2BF5-4740-BB3F-D4F3BD36AAC6}"/>
          </ac:spMkLst>
        </pc:spChg>
        <pc:spChg chg="mod topLvl">
          <ac:chgData name="farouk abu hassanain" userId="319a4f4791f24b01" providerId="LiveId" clId="{94F53595-2AB3-4717-A687-2C9B5AFF3FCE}" dt="2020-03-24T15:13:35.350" v="1703" actId="164"/>
          <ac:spMkLst>
            <pc:docMk/>
            <pc:sldMk cId="907028800" sldId="727"/>
            <ac:spMk id="378" creationId="{18602915-2CD2-454C-A8C4-66E340ACEC3E}"/>
          </ac:spMkLst>
        </pc:spChg>
        <pc:spChg chg="mod topLvl">
          <ac:chgData name="farouk abu hassanain" userId="319a4f4791f24b01" providerId="LiveId" clId="{94F53595-2AB3-4717-A687-2C9B5AFF3FCE}" dt="2020-03-24T15:13:35.350" v="1703" actId="164"/>
          <ac:spMkLst>
            <pc:docMk/>
            <pc:sldMk cId="907028800" sldId="727"/>
            <ac:spMk id="379" creationId="{A6A49B28-02FF-4867-B681-9967F90878EB}"/>
          </ac:spMkLst>
        </pc:spChg>
        <pc:spChg chg="del mod topLvl">
          <ac:chgData name="farouk abu hassanain" userId="319a4f4791f24b01" providerId="LiveId" clId="{94F53595-2AB3-4717-A687-2C9B5AFF3FCE}" dt="2020-03-24T15:12:43.650" v="1689" actId="478"/>
          <ac:spMkLst>
            <pc:docMk/>
            <pc:sldMk cId="907028800" sldId="727"/>
            <ac:spMk id="380" creationId="{75E0E545-7D5B-480D-AC6B-0888BCC0ED6D}"/>
          </ac:spMkLst>
        </pc:spChg>
        <pc:spChg chg="del mod topLvl">
          <ac:chgData name="farouk abu hassanain" userId="319a4f4791f24b01" providerId="LiveId" clId="{94F53595-2AB3-4717-A687-2C9B5AFF3FCE}" dt="2020-03-24T15:12:45.954" v="1690" actId="478"/>
          <ac:spMkLst>
            <pc:docMk/>
            <pc:sldMk cId="907028800" sldId="727"/>
            <ac:spMk id="381" creationId="{48F5ED8E-84F0-4574-B0C5-317F838E149E}"/>
          </ac:spMkLst>
        </pc:spChg>
        <pc:spChg chg="del mod topLvl">
          <ac:chgData name="farouk abu hassanain" userId="319a4f4791f24b01" providerId="LiveId" clId="{94F53595-2AB3-4717-A687-2C9B5AFF3FCE}" dt="2020-03-24T15:12:48.667" v="1691" actId="478"/>
          <ac:spMkLst>
            <pc:docMk/>
            <pc:sldMk cId="907028800" sldId="727"/>
            <ac:spMk id="382" creationId="{428F4A45-0ABD-4E3F-865F-C3ED4DC223D5}"/>
          </ac:spMkLst>
        </pc:spChg>
        <pc:spChg chg="del mod topLvl">
          <ac:chgData name="farouk abu hassanain" userId="319a4f4791f24b01" providerId="LiveId" clId="{94F53595-2AB3-4717-A687-2C9B5AFF3FCE}" dt="2020-03-24T15:12:55.866" v="1692" actId="478"/>
          <ac:spMkLst>
            <pc:docMk/>
            <pc:sldMk cId="907028800" sldId="727"/>
            <ac:spMk id="383" creationId="{988C03D8-CD48-4583-AE0D-F929CFB18244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396" creationId="{9C7C70A1-5297-43A9-AF15-8FBD2025F72A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397" creationId="{06D26C43-3F12-4B25-9568-6416129D21B0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398" creationId="{616E64F9-8DDF-41FD-A162-9F74EF5E0BD3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399" creationId="{72FA512E-A780-40D6-8C74-29B9DAD2E079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400" creationId="{5B713AFA-64D5-40F1-BEBE-00F079ADAC6C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401" creationId="{5E4DF401-8B13-43D8-984C-102CEF03F3F9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402" creationId="{F1A2CCAB-67E5-4A3B-8E45-E35BAE816557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403" creationId="{D7B9A993-3799-4812-A6D0-ED75AD494248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404" creationId="{4B26DB1B-5D49-4324-B98A-A28232AAFCCF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405" creationId="{F38B25F3-2C1D-4B5C-A261-F6C007540A8A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406" creationId="{A7C79F56-E2CB-4A21-BF87-6B7842CBE09D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407" creationId="{C813FD47-FB8B-4807-B249-62244677B1D0}"/>
          </ac:spMkLst>
        </pc:spChg>
        <pc:spChg chg="mod">
          <ac:chgData name="farouk abu hassanain" userId="319a4f4791f24b01" providerId="LiveId" clId="{94F53595-2AB3-4717-A687-2C9B5AFF3FCE}" dt="2020-03-24T15:13:24.138" v="1701" actId="948"/>
          <ac:spMkLst>
            <pc:docMk/>
            <pc:sldMk cId="907028800" sldId="727"/>
            <ac:spMk id="408" creationId="{167FF871-5DFD-4BFE-A028-8E51364F2C0C}"/>
          </ac:spMkLst>
        </pc:spChg>
        <pc:spChg chg="mod">
          <ac:chgData name="farouk abu hassanain" userId="319a4f4791f24b01" providerId="LiveId" clId="{94F53595-2AB3-4717-A687-2C9B5AFF3FCE}" dt="2020-03-24T15:13:24.138" v="1701" actId="948"/>
          <ac:spMkLst>
            <pc:docMk/>
            <pc:sldMk cId="907028800" sldId="727"/>
            <ac:spMk id="409" creationId="{8792658D-618B-4591-AABE-048CC77D30DD}"/>
          </ac:spMkLst>
        </pc:spChg>
        <pc:spChg chg="mod">
          <ac:chgData name="farouk abu hassanain" userId="319a4f4791f24b01" providerId="LiveId" clId="{94F53595-2AB3-4717-A687-2C9B5AFF3FCE}" dt="2020-03-24T15:13:24.138" v="1701" actId="948"/>
          <ac:spMkLst>
            <pc:docMk/>
            <pc:sldMk cId="907028800" sldId="727"/>
            <ac:spMk id="410" creationId="{ECBE4361-C37B-4A6D-9591-A4FE8592D068}"/>
          </ac:spMkLst>
        </pc:spChg>
        <pc:spChg chg="mod">
          <ac:chgData name="farouk abu hassanain" userId="319a4f4791f24b01" providerId="LiveId" clId="{94F53595-2AB3-4717-A687-2C9B5AFF3FCE}" dt="2020-03-24T15:13:24.138" v="1701" actId="948"/>
          <ac:spMkLst>
            <pc:docMk/>
            <pc:sldMk cId="907028800" sldId="727"/>
            <ac:spMk id="411" creationId="{CDA9ECFA-3835-4E9D-8D08-E62E4AB96387}"/>
          </ac:spMkLst>
        </pc:spChg>
        <pc:spChg chg="mod">
          <ac:chgData name="farouk abu hassanain" userId="319a4f4791f24b01" providerId="LiveId" clId="{94F53595-2AB3-4717-A687-2C9B5AFF3FCE}" dt="2020-03-24T15:13:24.138" v="1701" actId="948"/>
          <ac:spMkLst>
            <pc:docMk/>
            <pc:sldMk cId="907028800" sldId="727"/>
            <ac:spMk id="412" creationId="{E0C48BCD-C406-4F80-BA2B-8A7F1FAF3914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413" creationId="{1A425ABB-076F-44BE-84FE-4EF6E3768005}"/>
          </ac:spMkLst>
        </pc:spChg>
        <pc:spChg chg="mod">
          <ac:chgData name="farouk abu hassanain" userId="319a4f4791f24b01" providerId="LiveId" clId="{94F53595-2AB3-4717-A687-2C9B5AFF3FCE}" dt="2020-03-24T15:12:01.623" v="1677" actId="948"/>
          <ac:spMkLst>
            <pc:docMk/>
            <pc:sldMk cId="907028800" sldId="727"/>
            <ac:spMk id="414" creationId="{F7C2D462-31B3-41B4-AD70-8963024A958B}"/>
          </ac:spMkLst>
        </pc:spChg>
        <pc:spChg chg="mod">
          <ac:chgData name="farouk abu hassanain" userId="319a4f4791f24b01" providerId="LiveId" clId="{94F53595-2AB3-4717-A687-2C9B5AFF3FCE}" dt="2020-03-24T15:26:43.823" v="1755" actId="207"/>
          <ac:spMkLst>
            <pc:docMk/>
            <pc:sldMk cId="907028800" sldId="727"/>
            <ac:spMk id="416" creationId="{4949AB73-2B71-46C9-ABDC-992906303ED3}"/>
          </ac:spMkLst>
        </pc:spChg>
        <pc:spChg chg="mod">
          <ac:chgData name="farouk abu hassanain" userId="319a4f4791f24b01" providerId="LiveId" clId="{94F53595-2AB3-4717-A687-2C9B5AFF3FCE}" dt="2020-03-24T15:26:50.256" v="1756" actId="207"/>
          <ac:spMkLst>
            <pc:docMk/>
            <pc:sldMk cId="907028800" sldId="727"/>
            <ac:spMk id="417" creationId="{C523F550-07EF-40C4-94F6-DB8B3A120652}"/>
          </ac:spMkLst>
        </pc:spChg>
        <pc:spChg chg="mod">
          <ac:chgData name="farouk abu hassanain" userId="319a4f4791f24b01" providerId="LiveId" clId="{94F53595-2AB3-4717-A687-2C9B5AFF3FCE}" dt="2020-03-24T15:26:30.376" v="1754" actId="207"/>
          <ac:spMkLst>
            <pc:docMk/>
            <pc:sldMk cId="907028800" sldId="727"/>
            <ac:spMk id="418" creationId="{94458381-2614-4CE8-9C49-6F82DBE4E283}"/>
          </ac:spMkLst>
        </pc:spChg>
        <pc:spChg chg="mod">
          <ac:chgData name="farouk abu hassanain" userId="319a4f4791f24b01" providerId="LiveId" clId="{94F53595-2AB3-4717-A687-2C9B5AFF3FCE}" dt="2020-03-24T15:26:23.407" v="1753" actId="207"/>
          <ac:spMkLst>
            <pc:docMk/>
            <pc:sldMk cId="907028800" sldId="727"/>
            <ac:spMk id="419" creationId="{E1F660AA-C86B-47B6-95D3-CEC8B54705D7}"/>
          </ac:spMkLst>
        </pc:spChg>
        <pc:spChg chg="mod">
          <ac:chgData name="farouk abu hassanain" userId="319a4f4791f24b01" providerId="LiveId" clId="{94F53595-2AB3-4717-A687-2C9B5AFF3FCE}" dt="2020-03-24T15:14:11.636" v="1713" actId="948"/>
          <ac:spMkLst>
            <pc:docMk/>
            <pc:sldMk cId="907028800" sldId="727"/>
            <ac:spMk id="422" creationId="{CE0479AB-B245-4A66-88E4-45F66E5FEF19}"/>
          </ac:spMkLst>
        </pc:spChg>
        <pc:spChg chg="mod">
          <ac:chgData name="farouk abu hassanain" userId="319a4f4791f24b01" providerId="LiveId" clId="{94F53595-2AB3-4717-A687-2C9B5AFF3FCE}" dt="2020-03-24T15:14:11.636" v="1713" actId="948"/>
          <ac:spMkLst>
            <pc:docMk/>
            <pc:sldMk cId="907028800" sldId="727"/>
            <ac:spMk id="423" creationId="{90AF65C7-7001-4C8F-9B1C-CB070E11BBA1}"/>
          </ac:spMkLst>
        </pc:spChg>
        <pc:spChg chg="mod">
          <ac:chgData name="farouk abu hassanain" userId="319a4f4791f24b01" providerId="LiveId" clId="{94F53595-2AB3-4717-A687-2C9B5AFF3FCE}" dt="2020-03-24T15:14:11.636" v="1713" actId="948"/>
          <ac:spMkLst>
            <pc:docMk/>
            <pc:sldMk cId="907028800" sldId="727"/>
            <ac:spMk id="424" creationId="{B9CDD0CE-862D-47B9-B0FE-7F8624CF70A4}"/>
          </ac:spMkLst>
        </pc:spChg>
        <pc:spChg chg="mod">
          <ac:chgData name="farouk abu hassanain" userId="319a4f4791f24b01" providerId="LiveId" clId="{94F53595-2AB3-4717-A687-2C9B5AFF3FCE}" dt="2020-03-24T15:14:11.636" v="1713" actId="948"/>
          <ac:spMkLst>
            <pc:docMk/>
            <pc:sldMk cId="907028800" sldId="727"/>
            <ac:spMk id="425" creationId="{7881789C-9729-4E29-A17A-F3D6653BA74B}"/>
          </ac:spMkLst>
        </pc:spChg>
        <pc:spChg chg="mod">
          <ac:chgData name="farouk abu hassanain" userId="319a4f4791f24b01" providerId="LiveId" clId="{94F53595-2AB3-4717-A687-2C9B5AFF3FCE}" dt="2020-03-24T15:14:11.636" v="1713" actId="948"/>
          <ac:spMkLst>
            <pc:docMk/>
            <pc:sldMk cId="907028800" sldId="727"/>
            <ac:spMk id="426" creationId="{6FD22102-08C4-44F7-92AD-674C7CD4C6B9}"/>
          </ac:spMkLst>
        </pc:spChg>
        <pc:spChg chg="mod">
          <ac:chgData name="farouk abu hassanain" userId="319a4f4791f24b01" providerId="LiveId" clId="{94F53595-2AB3-4717-A687-2C9B5AFF3FCE}" dt="2020-03-24T15:14:13.372" v="1715" actId="948"/>
          <ac:spMkLst>
            <pc:docMk/>
            <pc:sldMk cId="907028800" sldId="727"/>
            <ac:spMk id="428" creationId="{8889AD1E-033D-48A1-BF08-0831C3B1663E}"/>
          </ac:spMkLst>
        </pc:spChg>
        <pc:spChg chg="mod">
          <ac:chgData name="farouk abu hassanain" userId="319a4f4791f24b01" providerId="LiveId" clId="{94F53595-2AB3-4717-A687-2C9B5AFF3FCE}" dt="2020-03-24T15:14:13.372" v="1715" actId="948"/>
          <ac:spMkLst>
            <pc:docMk/>
            <pc:sldMk cId="907028800" sldId="727"/>
            <ac:spMk id="429" creationId="{B4006287-03EB-4229-9E24-D3314DF401CF}"/>
          </ac:spMkLst>
        </pc:spChg>
        <pc:spChg chg="mod">
          <ac:chgData name="farouk abu hassanain" userId="319a4f4791f24b01" providerId="LiveId" clId="{94F53595-2AB3-4717-A687-2C9B5AFF3FCE}" dt="2020-03-24T15:14:13.372" v="1715" actId="948"/>
          <ac:spMkLst>
            <pc:docMk/>
            <pc:sldMk cId="907028800" sldId="727"/>
            <ac:spMk id="430" creationId="{600A7861-C669-4776-B57A-86CF2CDE5470}"/>
          </ac:spMkLst>
        </pc:spChg>
        <pc:spChg chg="mod">
          <ac:chgData name="farouk abu hassanain" userId="319a4f4791f24b01" providerId="LiveId" clId="{94F53595-2AB3-4717-A687-2C9B5AFF3FCE}" dt="2020-03-24T15:14:13.372" v="1715" actId="948"/>
          <ac:spMkLst>
            <pc:docMk/>
            <pc:sldMk cId="907028800" sldId="727"/>
            <ac:spMk id="431" creationId="{13D4C3AB-306A-42B2-8EB5-2A511A4A3118}"/>
          </ac:spMkLst>
        </pc:spChg>
        <pc:spChg chg="mod">
          <ac:chgData name="farouk abu hassanain" userId="319a4f4791f24b01" providerId="LiveId" clId="{94F53595-2AB3-4717-A687-2C9B5AFF3FCE}" dt="2020-03-24T15:14:13.372" v="1715" actId="948"/>
          <ac:spMkLst>
            <pc:docMk/>
            <pc:sldMk cId="907028800" sldId="727"/>
            <ac:spMk id="434" creationId="{6B8057CF-3C30-4628-A156-BEB58C58072B}"/>
          </ac:spMkLst>
        </pc:spChg>
        <pc:spChg chg="mod">
          <ac:chgData name="farouk abu hassanain" userId="319a4f4791f24b01" providerId="LiveId" clId="{94F53595-2AB3-4717-A687-2C9B5AFF3FCE}" dt="2020-03-24T15:14:13.372" v="1715" actId="948"/>
          <ac:spMkLst>
            <pc:docMk/>
            <pc:sldMk cId="907028800" sldId="727"/>
            <ac:spMk id="435" creationId="{DC982B62-3630-4AF2-90A8-D81929BB6362}"/>
          </ac:spMkLst>
        </pc:spChg>
        <pc:spChg chg="mod">
          <ac:chgData name="farouk abu hassanain" userId="319a4f4791f24b01" providerId="LiveId" clId="{94F53595-2AB3-4717-A687-2C9B5AFF3FCE}" dt="2020-03-24T15:14:13.372" v="1715" actId="948"/>
          <ac:spMkLst>
            <pc:docMk/>
            <pc:sldMk cId="907028800" sldId="727"/>
            <ac:spMk id="436" creationId="{AD1FF872-78BB-402A-AA56-89723C12061D}"/>
          </ac:spMkLst>
        </pc:spChg>
        <pc:spChg chg="mod">
          <ac:chgData name="farouk abu hassanain" userId="319a4f4791f24b01" providerId="LiveId" clId="{94F53595-2AB3-4717-A687-2C9B5AFF3FCE}" dt="2020-03-24T15:14:13.372" v="1715" actId="948"/>
          <ac:spMkLst>
            <pc:docMk/>
            <pc:sldMk cId="907028800" sldId="727"/>
            <ac:spMk id="437" creationId="{76E22D1F-A10E-4B51-9C0D-6F582CFF0B20}"/>
          </ac:spMkLst>
        </pc:spChg>
        <pc:spChg chg="mod">
          <ac:chgData name="farouk abu hassanain" userId="319a4f4791f24b01" providerId="LiveId" clId="{94F53595-2AB3-4717-A687-2C9B5AFF3FCE}" dt="2020-03-24T15:14:13.372" v="1715" actId="948"/>
          <ac:spMkLst>
            <pc:docMk/>
            <pc:sldMk cId="907028800" sldId="727"/>
            <ac:spMk id="438" creationId="{6B859FE1-CF7B-47ED-91B4-2245F68DDC76}"/>
          </ac:spMkLst>
        </pc:spChg>
        <pc:spChg chg="mod">
          <ac:chgData name="farouk abu hassanain" userId="319a4f4791f24b01" providerId="LiveId" clId="{94F53595-2AB3-4717-A687-2C9B5AFF3FCE}" dt="2020-03-24T16:26:05.199" v="1772" actId="207"/>
          <ac:spMkLst>
            <pc:docMk/>
            <pc:sldMk cId="907028800" sldId="727"/>
            <ac:spMk id="440" creationId="{485A664B-DD16-4784-A991-52F683B11AF2}"/>
          </ac:spMkLst>
        </pc:spChg>
        <pc:spChg chg="mod">
          <ac:chgData name="farouk abu hassanain" userId="319a4f4791f24b01" providerId="LiveId" clId="{94F53595-2AB3-4717-A687-2C9B5AFF3FCE}" dt="2020-03-24T16:26:05.199" v="1772" actId="207"/>
          <ac:spMkLst>
            <pc:docMk/>
            <pc:sldMk cId="907028800" sldId="727"/>
            <ac:spMk id="441" creationId="{CF58DB38-3346-420C-BF77-F864D891FBC3}"/>
          </ac:spMkLst>
        </pc:spChg>
        <pc:spChg chg="mod">
          <ac:chgData name="farouk abu hassanain" userId="319a4f4791f24b01" providerId="LiveId" clId="{94F53595-2AB3-4717-A687-2C9B5AFF3FCE}" dt="2020-03-24T16:25:24.639" v="1771" actId="207"/>
          <ac:spMkLst>
            <pc:docMk/>
            <pc:sldMk cId="907028800" sldId="727"/>
            <ac:spMk id="442" creationId="{CE11EA36-0888-4182-827F-681DF9C9A374}"/>
          </ac:spMkLst>
        </pc:spChg>
        <pc:spChg chg="mod">
          <ac:chgData name="farouk abu hassanain" userId="319a4f4791f24b01" providerId="LiveId" clId="{94F53595-2AB3-4717-A687-2C9B5AFF3FCE}" dt="2020-03-24T16:25:17.682" v="1770" actId="207"/>
          <ac:spMkLst>
            <pc:docMk/>
            <pc:sldMk cId="907028800" sldId="727"/>
            <ac:spMk id="443" creationId="{3027552F-14C9-4C9E-AE97-A31F04464689}"/>
          </ac:spMkLst>
        </pc:spChg>
        <pc:spChg chg="mod">
          <ac:chgData name="farouk abu hassanain" userId="319a4f4791f24b01" providerId="LiveId" clId="{94F53595-2AB3-4717-A687-2C9B5AFF3FCE}" dt="2020-03-24T15:14:14.915" v="1717" actId="948"/>
          <ac:spMkLst>
            <pc:docMk/>
            <pc:sldMk cId="907028800" sldId="727"/>
            <ac:spMk id="446" creationId="{65310F5A-4F39-4C59-B1B6-2FF0E5E9E36F}"/>
          </ac:spMkLst>
        </pc:spChg>
        <pc:spChg chg="mod">
          <ac:chgData name="farouk abu hassanain" userId="319a4f4791f24b01" providerId="LiveId" clId="{94F53595-2AB3-4717-A687-2C9B5AFF3FCE}" dt="2020-03-24T15:14:14.915" v="1717" actId="948"/>
          <ac:spMkLst>
            <pc:docMk/>
            <pc:sldMk cId="907028800" sldId="727"/>
            <ac:spMk id="447" creationId="{272FAB39-509E-4E8C-97DC-5E3E9F5DAC30}"/>
          </ac:spMkLst>
        </pc:spChg>
        <pc:spChg chg="mod">
          <ac:chgData name="farouk abu hassanain" userId="319a4f4791f24b01" providerId="LiveId" clId="{94F53595-2AB3-4717-A687-2C9B5AFF3FCE}" dt="2020-03-24T15:14:14.915" v="1717" actId="948"/>
          <ac:spMkLst>
            <pc:docMk/>
            <pc:sldMk cId="907028800" sldId="727"/>
            <ac:spMk id="448" creationId="{D85D5CBD-2884-4A81-8393-8E217F8B0F17}"/>
          </ac:spMkLst>
        </pc:spChg>
        <pc:spChg chg="mod">
          <ac:chgData name="farouk abu hassanain" userId="319a4f4791f24b01" providerId="LiveId" clId="{94F53595-2AB3-4717-A687-2C9B5AFF3FCE}" dt="2020-03-24T15:14:14.915" v="1717" actId="948"/>
          <ac:spMkLst>
            <pc:docMk/>
            <pc:sldMk cId="907028800" sldId="727"/>
            <ac:spMk id="449" creationId="{E4016667-3852-441E-B7BC-36C22D181AF8}"/>
          </ac:spMkLst>
        </pc:spChg>
        <pc:spChg chg="mod">
          <ac:chgData name="farouk abu hassanain" userId="319a4f4791f24b01" providerId="LiveId" clId="{94F53595-2AB3-4717-A687-2C9B5AFF3FCE}" dt="2020-03-24T15:14:14.915" v="1717" actId="948"/>
          <ac:spMkLst>
            <pc:docMk/>
            <pc:sldMk cId="907028800" sldId="727"/>
            <ac:spMk id="450" creationId="{2533FF3B-EFCD-4A7A-BA69-813296DD2F74}"/>
          </ac:spMkLst>
        </pc:spChg>
        <pc:spChg chg="mod">
          <ac:chgData name="farouk abu hassanain" userId="319a4f4791f24b01" providerId="LiveId" clId="{94F53595-2AB3-4717-A687-2C9B5AFF3FCE}" dt="2020-03-24T15:14:16.654" v="1719" actId="948"/>
          <ac:spMkLst>
            <pc:docMk/>
            <pc:sldMk cId="907028800" sldId="727"/>
            <ac:spMk id="452" creationId="{8583C56B-B247-41EE-A02D-32523AEFE249}"/>
          </ac:spMkLst>
        </pc:spChg>
        <pc:spChg chg="mod">
          <ac:chgData name="farouk abu hassanain" userId="319a4f4791f24b01" providerId="LiveId" clId="{94F53595-2AB3-4717-A687-2C9B5AFF3FCE}" dt="2020-03-24T15:14:16.654" v="1719" actId="948"/>
          <ac:spMkLst>
            <pc:docMk/>
            <pc:sldMk cId="907028800" sldId="727"/>
            <ac:spMk id="453" creationId="{C5C15B7A-B4B4-4675-A04C-0788D80F2405}"/>
          </ac:spMkLst>
        </pc:spChg>
        <pc:spChg chg="mod">
          <ac:chgData name="farouk abu hassanain" userId="319a4f4791f24b01" providerId="LiveId" clId="{94F53595-2AB3-4717-A687-2C9B5AFF3FCE}" dt="2020-03-24T15:14:16.654" v="1719" actId="948"/>
          <ac:spMkLst>
            <pc:docMk/>
            <pc:sldMk cId="907028800" sldId="727"/>
            <ac:spMk id="454" creationId="{1C7D2966-3C2D-49E8-897F-58AC80D28488}"/>
          </ac:spMkLst>
        </pc:spChg>
        <pc:spChg chg="mod">
          <ac:chgData name="farouk abu hassanain" userId="319a4f4791f24b01" providerId="LiveId" clId="{94F53595-2AB3-4717-A687-2C9B5AFF3FCE}" dt="2020-03-24T15:14:16.654" v="1719" actId="948"/>
          <ac:spMkLst>
            <pc:docMk/>
            <pc:sldMk cId="907028800" sldId="727"/>
            <ac:spMk id="455" creationId="{BB92CB30-05E3-4F56-B842-2AD07B052026}"/>
          </ac:spMkLst>
        </pc:spChg>
        <pc:spChg chg="mod">
          <ac:chgData name="farouk abu hassanain" userId="319a4f4791f24b01" providerId="LiveId" clId="{94F53595-2AB3-4717-A687-2C9B5AFF3FCE}" dt="2020-03-24T15:14:16.654" v="1719" actId="948"/>
          <ac:spMkLst>
            <pc:docMk/>
            <pc:sldMk cId="907028800" sldId="727"/>
            <ac:spMk id="458" creationId="{274CA25C-BF6F-46A8-80F5-F26A6B5F1530}"/>
          </ac:spMkLst>
        </pc:spChg>
        <pc:spChg chg="mod">
          <ac:chgData name="farouk abu hassanain" userId="319a4f4791f24b01" providerId="LiveId" clId="{94F53595-2AB3-4717-A687-2C9B5AFF3FCE}" dt="2020-03-24T15:14:16.654" v="1719" actId="948"/>
          <ac:spMkLst>
            <pc:docMk/>
            <pc:sldMk cId="907028800" sldId="727"/>
            <ac:spMk id="459" creationId="{EBDB1C58-349D-41F8-A07D-DC59B2F74B77}"/>
          </ac:spMkLst>
        </pc:spChg>
        <pc:spChg chg="mod">
          <ac:chgData name="farouk abu hassanain" userId="319a4f4791f24b01" providerId="LiveId" clId="{94F53595-2AB3-4717-A687-2C9B5AFF3FCE}" dt="2020-03-24T15:14:16.654" v="1719" actId="948"/>
          <ac:spMkLst>
            <pc:docMk/>
            <pc:sldMk cId="907028800" sldId="727"/>
            <ac:spMk id="460" creationId="{3B2BDC0D-B29D-42ED-B97B-5932558CDF4F}"/>
          </ac:spMkLst>
        </pc:spChg>
        <pc:spChg chg="mod">
          <ac:chgData name="farouk abu hassanain" userId="319a4f4791f24b01" providerId="LiveId" clId="{94F53595-2AB3-4717-A687-2C9B5AFF3FCE}" dt="2020-03-24T15:14:16.654" v="1719" actId="948"/>
          <ac:spMkLst>
            <pc:docMk/>
            <pc:sldMk cId="907028800" sldId="727"/>
            <ac:spMk id="461" creationId="{9B7CAF46-92B3-4DD1-97EB-86DEFDF67A60}"/>
          </ac:spMkLst>
        </pc:spChg>
        <pc:spChg chg="mod">
          <ac:chgData name="farouk abu hassanain" userId="319a4f4791f24b01" providerId="LiveId" clId="{94F53595-2AB3-4717-A687-2C9B5AFF3FCE}" dt="2020-03-24T15:14:16.654" v="1719" actId="948"/>
          <ac:spMkLst>
            <pc:docMk/>
            <pc:sldMk cId="907028800" sldId="727"/>
            <ac:spMk id="462" creationId="{8F07C62F-B87C-40E8-BB7F-A297C19EBCEC}"/>
          </ac:spMkLst>
        </pc:spChg>
        <pc:spChg chg="mod">
          <ac:chgData name="farouk abu hassanain" userId="319a4f4791f24b01" providerId="LiveId" clId="{94F53595-2AB3-4717-A687-2C9B5AFF3FCE}" dt="2020-03-24T15:14:19.658" v="1722" actId="948"/>
          <ac:spMkLst>
            <pc:docMk/>
            <pc:sldMk cId="907028800" sldId="727"/>
            <ac:spMk id="476" creationId="{A3DF89E4-6EF7-44E0-9667-B9033AAA9BBA}"/>
          </ac:spMkLst>
        </pc:spChg>
        <pc:spChg chg="mod">
          <ac:chgData name="farouk abu hassanain" userId="319a4f4791f24b01" providerId="LiveId" clId="{94F53595-2AB3-4717-A687-2C9B5AFF3FCE}" dt="2020-03-24T15:14:19.658" v="1722" actId="948"/>
          <ac:spMkLst>
            <pc:docMk/>
            <pc:sldMk cId="907028800" sldId="727"/>
            <ac:spMk id="477" creationId="{926D8629-FA46-4C09-9979-4A95DA8AB801}"/>
          </ac:spMkLst>
        </pc:spChg>
        <pc:spChg chg="mod">
          <ac:chgData name="farouk abu hassanain" userId="319a4f4791f24b01" providerId="LiveId" clId="{94F53595-2AB3-4717-A687-2C9B5AFF3FCE}" dt="2020-03-24T15:14:19.658" v="1722" actId="948"/>
          <ac:spMkLst>
            <pc:docMk/>
            <pc:sldMk cId="907028800" sldId="727"/>
            <ac:spMk id="478" creationId="{EF100954-4AAE-4355-882C-DBA3098DC55D}"/>
          </ac:spMkLst>
        </pc:spChg>
        <pc:spChg chg="mod">
          <ac:chgData name="farouk abu hassanain" userId="319a4f4791f24b01" providerId="LiveId" clId="{94F53595-2AB3-4717-A687-2C9B5AFF3FCE}" dt="2020-03-24T15:14:19.658" v="1722" actId="948"/>
          <ac:spMkLst>
            <pc:docMk/>
            <pc:sldMk cId="907028800" sldId="727"/>
            <ac:spMk id="479" creationId="{61A17BDC-5FB5-482E-B8E8-E0E00684EB05}"/>
          </ac:spMkLst>
        </pc:spChg>
        <pc:spChg chg="mod">
          <ac:chgData name="farouk abu hassanain" userId="319a4f4791f24b01" providerId="LiveId" clId="{94F53595-2AB3-4717-A687-2C9B5AFF3FCE}" dt="2020-03-24T15:14:19.658" v="1722" actId="948"/>
          <ac:spMkLst>
            <pc:docMk/>
            <pc:sldMk cId="907028800" sldId="727"/>
            <ac:spMk id="482" creationId="{33E9F078-A289-40F6-B54F-B47E71F09E63}"/>
          </ac:spMkLst>
        </pc:spChg>
        <pc:spChg chg="mod">
          <ac:chgData name="farouk abu hassanain" userId="319a4f4791f24b01" providerId="LiveId" clId="{94F53595-2AB3-4717-A687-2C9B5AFF3FCE}" dt="2020-03-24T15:14:19.658" v="1722" actId="948"/>
          <ac:spMkLst>
            <pc:docMk/>
            <pc:sldMk cId="907028800" sldId="727"/>
            <ac:spMk id="483" creationId="{C012780D-BCBA-4B08-BF84-8EADDC1D7AA4}"/>
          </ac:spMkLst>
        </pc:spChg>
        <pc:spChg chg="mod">
          <ac:chgData name="farouk abu hassanain" userId="319a4f4791f24b01" providerId="LiveId" clId="{94F53595-2AB3-4717-A687-2C9B5AFF3FCE}" dt="2020-03-24T15:14:19.658" v="1722" actId="948"/>
          <ac:spMkLst>
            <pc:docMk/>
            <pc:sldMk cId="907028800" sldId="727"/>
            <ac:spMk id="484" creationId="{5371B485-8A42-4E1C-A029-6E589587448F}"/>
          </ac:spMkLst>
        </pc:spChg>
        <pc:spChg chg="mod">
          <ac:chgData name="farouk abu hassanain" userId="319a4f4791f24b01" providerId="LiveId" clId="{94F53595-2AB3-4717-A687-2C9B5AFF3FCE}" dt="2020-03-24T15:14:19.658" v="1722" actId="948"/>
          <ac:spMkLst>
            <pc:docMk/>
            <pc:sldMk cId="907028800" sldId="727"/>
            <ac:spMk id="485" creationId="{B5180403-A36C-4329-8E61-0E6722E75396}"/>
          </ac:spMkLst>
        </pc:spChg>
        <pc:spChg chg="mod">
          <ac:chgData name="farouk abu hassanain" userId="319a4f4791f24b01" providerId="LiveId" clId="{94F53595-2AB3-4717-A687-2C9B5AFF3FCE}" dt="2020-03-24T15:14:19.658" v="1722" actId="948"/>
          <ac:spMkLst>
            <pc:docMk/>
            <pc:sldMk cId="907028800" sldId="727"/>
            <ac:spMk id="486" creationId="{52E2CA17-9C26-46F1-AC3C-054263F19E3B}"/>
          </ac:spMkLst>
        </pc:spChg>
        <pc:spChg chg="mod">
          <ac:chgData name="farouk abu hassanain" userId="319a4f4791f24b01" providerId="LiveId" clId="{94F53595-2AB3-4717-A687-2C9B5AFF3FCE}" dt="2020-03-24T16:23:18.466" v="1762" actId="207"/>
          <ac:spMkLst>
            <pc:docMk/>
            <pc:sldMk cId="907028800" sldId="727"/>
            <ac:spMk id="500" creationId="{8AA1BE5C-AC5D-48BF-8CCD-E5BCA0DF13E1}"/>
          </ac:spMkLst>
        </pc:spChg>
        <pc:spChg chg="mod">
          <ac:chgData name="farouk abu hassanain" userId="319a4f4791f24b01" providerId="LiveId" clId="{94F53595-2AB3-4717-A687-2C9B5AFF3FCE}" dt="2020-03-24T16:23:22.726" v="1763" actId="207"/>
          <ac:spMkLst>
            <pc:docMk/>
            <pc:sldMk cId="907028800" sldId="727"/>
            <ac:spMk id="501" creationId="{B5F64069-DDD5-4130-AA31-0173444B3304}"/>
          </ac:spMkLst>
        </pc:spChg>
        <pc:spChg chg="mod">
          <ac:chgData name="farouk abu hassanain" userId="319a4f4791f24b01" providerId="LiveId" clId="{94F53595-2AB3-4717-A687-2C9B5AFF3FCE}" dt="2020-03-24T16:23:32.673" v="1765" actId="207"/>
          <ac:spMkLst>
            <pc:docMk/>
            <pc:sldMk cId="907028800" sldId="727"/>
            <ac:spMk id="502" creationId="{0120EDD5-49E3-4863-930A-818B14EA802C}"/>
          </ac:spMkLst>
        </pc:spChg>
        <pc:spChg chg="mod">
          <ac:chgData name="farouk abu hassanain" userId="319a4f4791f24b01" providerId="LiveId" clId="{94F53595-2AB3-4717-A687-2C9B5AFF3FCE}" dt="2020-03-24T16:23:28.085" v="1764" actId="207"/>
          <ac:spMkLst>
            <pc:docMk/>
            <pc:sldMk cId="907028800" sldId="727"/>
            <ac:spMk id="503" creationId="{CD3F2FA2-55BF-4756-AC49-D47DFEF444E7}"/>
          </ac:spMkLst>
        </pc:spChg>
        <pc:spChg chg="mod">
          <ac:chgData name="farouk abu hassanain" userId="319a4f4791f24b01" providerId="LiveId" clId="{94F53595-2AB3-4717-A687-2C9B5AFF3FCE}" dt="2020-03-24T16:23:02.005" v="1760" actId="948"/>
          <ac:spMkLst>
            <pc:docMk/>
            <pc:sldMk cId="907028800" sldId="727"/>
            <ac:spMk id="506" creationId="{DCAD71AE-B587-4DB5-AD29-BBC46C03E77D}"/>
          </ac:spMkLst>
        </pc:spChg>
        <pc:spChg chg="mod">
          <ac:chgData name="farouk abu hassanain" userId="319a4f4791f24b01" providerId="LiveId" clId="{94F53595-2AB3-4717-A687-2C9B5AFF3FCE}" dt="2020-03-24T16:23:02.005" v="1760" actId="948"/>
          <ac:spMkLst>
            <pc:docMk/>
            <pc:sldMk cId="907028800" sldId="727"/>
            <ac:spMk id="507" creationId="{A7683A24-37ED-49D5-9AD3-05018F4B4D84}"/>
          </ac:spMkLst>
        </pc:spChg>
        <pc:spChg chg="mod">
          <ac:chgData name="farouk abu hassanain" userId="319a4f4791f24b01" providerId="LiveId" clId="{94F53595-2AB3-4717-A687-2C9B5AFF3FCE}" dt="2020-03-24T16:23:02.005" v="1760" actId="948"/>
          <ac:spMkLst>
            <pc:docMk/>
            <pc:sldMk cId="907028800" sldId="727"/>
            <ac:spMk id="508" creationId="{6825F7E2-6488-4A24-95B1-65FCDD01C501}"/>
          </ac:spMkLst>
        </pc:spChg>
        <pc:spChg chg="mod">
          <ac:chgData name="farouk abu hassanain" userId="319a4f4791f24b01" providerId="LiveId" clId="{94F53595-2AB3-4717-A687-2C9B5AFF3FCE}" dt="2020-03-24T16:23:02.005" v="1760" actId="948"/>
          <ac:spMkLst>
            <pc:docMk/>
            <pc:sldMk cId="907028800" sldId="727"/>
            <ac:spMk id="509" creationId="{71E5E122-D8A4-46B8-8A51-18375A303976}"/>
          </ac:spMkLst>
        </pc:spChg>
        <pc:spChg chg="mod">
          <ac:chgData name="farouk abu hassanain" userId="319a4f4791f24b01" providerId="LiveId" clId="{94F53595-2AB3-4717-A687-2C9B5AFF3FCE}" dt="2020-03-24T16:23:02.005" v="1760" actId="948"/>
          <ac:spMkLst>
            <pc:docMk/>
            <pc:sldMk cId="907028800" sldId="727"/>
            <ac:spMk id="510" creationId="{CACE53DB-8F61-45AB-945B-F87E7CB946C9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12" creationId="{C16B5E93-6B29-4DDA-AD32-CDF1910FC950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13" creationId="{5FAC8C8F-EF24-419B-8936-962466057410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14" creationId="{51BFC142-A5D8-48C2-A5D0-E48CB3363F05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15" creationId="{F80D6F96-F802-4C14-85E1-216EF523D288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18" creationId="{CC1941DD-59EA-4FD3-8C74-86FABF6EDF5C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19" creationId="{97C9833D-39D0-4DC8-A026-E58E06A40983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20" creationId="{631C5A88-1DCC-4F76-AE1B-2269373ED25B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21" creationId="{984ABFE7-738F-4B22-A5BE-432E851105CC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22" creationId="{EB718BC7-CA89-4CDC-9911-4F34E7A94023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24" creationId="{BD30AC15-B0D0-4F01-96B0-CEFCD8B29010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25" creationId="{9E8DD2F5-1902-4C94-8378-19A39EE2A1CE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26" creationId="{FE6E535B-50DC-4E5C-8231-54D6DFFED961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27" creationId="{EAD7A21C-771D-4238-AA8C-D1C358700669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30" creationId="{3CB6D179-8D99-4105-86E0-09F09F438C9C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31" creationId="{0AFAD188-25ED-4244-8CA6-2D3D406E6A4C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32" creationId="{B10E6556-4E06-40A6-9A80-7F6379938B13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33" creationId="{FBA65485-6AAB-4917-ACFE-4E25DC28ED8D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34" creationId="{56BD1406-2164-4821-B6AC-CF63052A0899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36" creationId="{EB2B427D-34D7-48AE-8F77-F78F86E28086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37" creationId="{D8F01C2E-9B7E-4D18-922B-8577EC2E15F1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38" creationId="{79CDC920-5D3B-4CEB-82E9-FCE926BEC306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39" creationId="{85D62EDD-63B9-4E2F-ADEC-2DED97C77D49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42" creationId="{52A23FB7-A78C-4221-AA78-EE8CE7EC6627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43" creationId="{4F9AC04C-4949-458D-BA99-EB32CBE5C51F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44" creationId="{8789F6F4-05E6-411C-A5DF-2B228CBA96B3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45" creationId="{93ADFCFF-087B-421B-B911-65EFC344BCAC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46" creationId="{9CA95EA4-2973-4289-BEE5-7C2B1A56CE36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48" creationId="{8AB359AD-852D-4CD1-A01D-936212D89017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49" creationId="{D0280CC4-00A9-49CD-A007-DFACE8A72807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50" creationId="{AFD88359-3C2B-4803-9CCD-3A41A5F7E0B8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51" creationId="{025AA2C8-D36D-4EB8-8B2D-8889E380EF09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54" creationId="{6A76A72C-0BDA-460D-8EDA-5721ABE5B98E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55" creationId="{E3BFC801-C7D1-4ECF-8280-110F53B1B0A9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56" creationId="{51EC7FE0-A24C-4A28-84F6-8A3B7A50084B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57" creationId="{790CD932-D26E-4320-84EF-58A5E0890393}"/>
          </ac:spMkLst>
        </pc:spChg>
        <pc:spChg chg="mod">
          <ac:chgData name="farouk abu hassanain" userId="319a4f4791f24b01" providerId="LiveId" clId="{94F53595-2AB3-4717-A687-2C9B5AFF3FCE}" dt="2020-03-24T16:26:23.263" v="1775" actId="948"/>
          <ac:spMkLst>
            <pc:docMk/>
            <pc:sldMk cId="907028800" sldId="727"/>
            <ac:spMk id="558" creationId="{000BA6F6-A016-4C72-AECD-8DBB9A7A02F1}"/>
          </ac:spMkLst>
        </pc:spChg>
        <pc:spChg chg="add mod">
          <ac:chgData name="farouk abu hassanain" userId="319a4f4791f24b01" providerId="LiveId" clId="{94F53595-2AB3-4717-A687-2C9B5AFF3FCE}" dt="2020-03-24T16:40:03.658" v="1941" actId="164"/>
          <ac:spMkLst>
            <pc:docMk/>
            <pc:sldMk cId="907028800" sldId="727"/>
            <ac:spMk id="559" creationId="{861A8CD4-4C07-4032-85D5-505E278C0261}"/>
          </ac:spMkLst>
        </pc:spChg>
        <pc:spChg chg="add mod">
          <ac:chgData name="farouk abu hassanain" userId="319a4f4791f24b01" providerId="LiveId" clId="{94F53595-2AB3-4717-A687-2C9B5AFF3FCE}" dt="2020-03-24T16:40:07.626" v="1942" actId="164"/>
          <ac:spMkLst>
            <pc:docMk/>
            <pc:sldMk cId="907028800" sldId="727"/>
            <ac:spMk id="560" creationId="{9B1C283F-1FCE-4D46-9E0B-9CCEF98D05D3}"/>
          </ac:spMkLst>
        </pc:spChg>
        <pc:spChg chg="add del mod">
          <ac:chgData name="farouk abu hassanain" userId="319a4f4791f24b01" providerId="LiveId" clId="{94F53595-2AB3-4717-A687-2C9B5AFF3FCE}" dt="2020-03-24T16:28:53.523" v="1806" actId="478"/>
          <ac:spMkLst>
            <pc:docMk/>
            <pc:sldMk cId="907028800" sldId="727"/>
            <ac:spMk id="561" creationId="{101BCB36-6840-48D7-9083-E59BB3BDD6D9}"/>
          </ac:spMkLst>
        </pc:spChg>
        <pc:spChg chg="add mod">
          <ac:chgData name="farouk abu hassanain" userId="319a4f4791f24b01" providerId="LiveId" clId="{94F53595-2AB3-4717-A687-2C9B5AFF3FCE}" dt="2020-03-24T16:40:00.482" v="1940" actId="164"/>
          <ac:spMkLst>
            <pc:docMk/>
            <pc:sldMk cId="907028800" sldId="727"/>
            <ac:spMk id="562" creationId="{7A1DD633-BC32-41CF-9EC8-F17E7A3887CB}"/>
          </ac:spMkLst>
        </pc:spChg>
        <pc:spChg chg="add mod">
          <ac:chgData name="farouk abu hassanain" userId="319a4f4791f24b01" providerId="LiveId" clId="{94F53595-2AB3-4717-A687-2C9B5AFF3FCE}" dt="2020-03-24T16:40:10.783" v="1943" actId="164"/>
          <ac:spMkLst>
            <pc:docMk/>
            <pc:sldMk cId="907028800" sldId="727"/>
            <ac:spMk id="563" creationId="{DEEED3BC-1360-45FC-883A-171BC2EC50A0}"/>
          </ac:spMkLst>
        </pc:spChg>
        <pc:spChg chg="add mod">
          <ac:chgData name="farouk abu hassanain" userId="319a4f4791f24b01" providerId="LiveId" clId="{94F53595-2AB3-4717-A687-2C9B5AFF3FCE}" dt="2020-03-24T16:40:03.658" v="1941" actId="164"/>
          <ac:spMkLst>
            <pc:docMk/>
            <pc:sldMk cId="907028800" sldId="727"/>
            <ac:spMk id="564" creationId="{22B03CB7-6E6B-4E71-8C23-D3BD0CFB5F85}"/>
          </ac:spMkLst>
        </pc:spChg>
        <pc:spChg chg="add mod">
          <ac:chgData name="farouk abu hassanain" userId="319a4f4791f24b01" providerId="LiveId" clId="{94F53595-2AB3-4717-A687-2C9B5AFF3FCE}" dt="2020-03-24T16:40:00.482" v="1940" actId="164"/>
          <ac:spMkLst>
            <pc:docMk/>
            <pc:sldMk cId="907028800" sldId="727"/>
            <ac:spMk id="565" creationId="{2E26D59C-497F-49A1-B26C-6B8DF2265C39}"/>
          </ac:spMkLst>
        </pc:spChg>
        <pc:spChg chg="add mod">
          <ac:chgData name="farouk abu hassanain" userId="319a4f4791f24b01" providerId="LiveId" clId="{94F53595-2AB3-4717-A687-2C9B5AFF3FCE}" dt="2020-03-24T16:40:07.626" v="1942" actId="164"/>
          <ac:spMkLst>
            <pc:docMk/>
            <pc:sldMk cId="907028800" sldId="727"/>
            <ac:spMk id="566" creationId="{9DB15901-7B98-44A4-A456-F5E51065156F}"/>
          </ac:spMkLst>
        </pc:spChg>
        <pc:spChg chg="add mod">
          <ac:chgData name="farouk abu hassanain" userId="319a4f4791f24b01" providerId="LiveId" clId="{94F53595-2AB3-4717-A687-2C9B5AFF3FCE}" dt="2020-03-24T16:40:10.783" v="1943" actId="164"/>
          <ac:spMkLst>
            <pc:docMk/>
            <pc:sldMk cId="907028800" sldId="727"/>
            <ac:spMk id="567" creationId="{7E8418F1-AAC9-46C8-BE18-0AD7D5206D6A}"/>
          </ac:spMkLst>
        </pc:spChg>
        <pc:spChg chg="add mod">
          <ac:chgData name="farouk abu hassanain" userId="319a4f4791f24b01" providerId="LiveId" clId="{94F53595-2AB3-4717-A687-2C9B5AFF3FCE}" dt="2020-03-24T16:44:12.348" v="2080" actId="1036"/>
          <ac:spMkLst>
            <pc:docMk/>
            <pc:sldMk cId="907028800" sldId="727"/>
            <ac:spMk id="568" creationId="{93DE89E8-CDC3-441B-BCF4-A1B123062C30}"/>
          </ac:spMkLst>
        </pc:spChg>
        <pc:spChg chg="add mod">
          <ac:chgData name="farouk abu hassanain" userId="319a4f4791f24b01" providerId="LiveId" clId="{94F53595-2AB3-4717-A687-2C9B5AFF3FCE}" dt="2020-03-24T16:40:14.279" v="1944" actId="164"/>
          <ac:spMkLst>
            <pc:docMk/>
            <pc:sldMk cId="907028800" sldId="727"/>
            <ac:spMk id="569" creationId="{79F615FC-F07D-4513-8534-F724BEE8C544}"/>
          </ac:spMkLst>
        </pc:spChg>
        <pc:spChg chg="add mod">
          <ac:chgData name="farouk abu hassanain" userId="319a4f4791f24b01" providerId="LiveId" clId="{94F53595-2AB3-4717-A687-2C9B5AFF3FCE}" dt="2020-03-24T16:42:45.489" v="1954" actId="164"/>
          <ac:spMkLst>
            <pc:docMk/>
            <pc:sldMk cId="907028800" sldId="727"/>
            <ac:spMk id="570" creationId="{3916F3EE-91FA-4267-97EE-CE67FD3F8F87}"/>
          </ac:spMkLst>
        </pc:spChg>
        <pc:spChg chg="add mod">
          <ac:chgData name="farouk abu hassanain" userId="319a4f4791f24b01" providerId="LiveId" clId="{94F53595-2AB3-4717-A687-2C9B5AFF3FCE}" dt="2020-03-24T16:42:45.489" v="1954" actId="164"/>
          <ac:spMkLst>
            <pc:docMk/>
            <pc:sldMk cId="907028800" sldId="727"/>
            <ac:spMk id="571" creationId="{E3F5A24A-E48F-46C8-8FD4-EED5A0541CDE}"/>
          </ac:spMkLst>
        </pc:spChg>
        <pc:spChg chg="add mod">
          <ac:chgData name="farouk abu hassanain" userId="319a4f4791f24b01" providerId="LiveId" clId="{94F53595-2AB3-4717-A687-2C9B5AFF3FCE}" dt="2020-03-24T16:44:07.829" v="2074" actId="1035"/>
          <ac:spMkLst>
            <pc:docMk/>
            <pc:sldMk cId="907028800" sldId="727"/>
            <ac:spMk id="572" creationId="{F5BDC113-189E-4EC3-92DA-7D984E807D51}"/>
          </ac:spMkLst>
        </pc:spChg>
        <pc:spChg chg="add mod">
          <ac:chgData name="farouk abu hassanain" userId="319a4f4791f24b01" providerId="LiveId" clId="{94F53595-2AB3-4717-A687-2C9B5AFF3FCE}" dt="2020-03-24T16:40:17.725" v="1945" actId="164"/>
          <ac:spMkLst>
            <pc:docMk/>
            <pc:sldMk cId="907028800" sldId="727"/>
            <ac:spMk id="573" creationId="{496E847B-30E0-422E-A22C-062C963CDC9E}"/>
          </ac:spMkLst>
        </pc:spChg>
        <pc:spChg chg="add mod">
          <ac:chgData name="farouk abu hassanain" userId="319a4f4791f24b01" providerId="LiveId" clId="{94F53595-2AB3-4717-A687-2C9B5AFF3FCE}" dt="2020-03-24T16:40:35.080" v="1947" actId="164"/>
          <ac:spMkLst>
            <pc:docMk/>
            <pc:sldMk cId="907028800" sldId="727"/>
            <ac:spMk id="574" creationId="{210A021D-86B5-43DB-9053-6F22F18CC74D}"/>
          </ac:spMkLst>
        </pc:spChg>
        <pc:spChg chg="add mod">
          <ac:chgData name="farouk abu hassanain" userId="319a4f4791f24b01" providerId="LiveId" clId="{94F53595-2AB3-4717-A687-2C9B5AFF3FCE}" dt="2020-03-24T16:40:35.080" v="1947" actId="164"/>
          <ac:spMkLst>
            <pc:docMk/>
            <pc:sldMk cId="907028800" sldId="727"/>
            <ac:spMk id="575" creationId="{600C80BA-7CD4-4EAF-87F5-3F43814A3438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77" creationId="{ADA7AF62-C75B-4DAE-B250-B5E105EC7606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78" creationId="{EBC33BB8-F706-4B38-AFFC-FA20E61A1831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79" creationId="{DF30D7B4-0CF0-416B-9C31-6D336A3C12F4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80" creationId="{D8CEAD9B-BC4C-4B4A-A4E9-A8C8F7E8352E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81" creationId="{F2CE1C2E-C0A3-4355-87EE-D0A5A54D0948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84" creationId="{BCFC12D7-FF12-465A-9CB9-A5BDCAD8C5DE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85" creationId="{FAA2296B-E31E-49D6-B0AA-93072E35BF80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86" creationId="{988AABDD-7073-4558-BC9E-ACC1ED2CF984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87" creationId="{68FF35CE-57A9-4367-A892-C4C1663CCA9F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92" creationId="{24D4E852-5007-4B99-925A-007BB620A41B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93" creationId="{CEC9BD73-342E-4738-8799-32AC8F3DA04C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94" creationId="{15D80D94-BCF6-4267-917A-484C68ED3C79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95" creationId="{108DBE82-EA17-4924-B67B-89DFDCE54F59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96" creationId="{432DFDFE-DBA9-4A14-8BBA-5526C6CE7C5E}"/>
          </ac:spMkLst>
        </pc:spChg>
        <pc:spChg chg="mod">
          <ac:chgData name="farouk abu hassanain" userId="319a4f4791f24b01" providerId="LiveId" clId="{94F53595-2AB3-4717-A687-2C9B5AFF3FCE}" dt="2020-03-24T16:39:28.290" v="1928" actId="948"/>
          <ac:spMkLst>
            <pc:docMk/>
            <pc:sldMk cId="907028800" sldId="727"/>
            <ac:spMk id="597" creationId="{A1960F6F-2798-454A-BA05-DB3F59364203}"/>
          </ac:spMkLst>
        </pc:spChg>
        <pc:grpChg chg="add del mod">
          <ac:chgData name="farouk abu hassanain" userId="319a4f4791f24b01" providerId="LiveId" clId="{94F53595-2AB3-4717-A687-2C9B5AFF3FCE}" dt="2020-03-24T20:26:56.920" v="4016" actId="478"/>
          <ac:grpSpMkLst>
            <pc:docMk/>
            <pc:sldMk cId="907028800" sldId="727"/>
            <ac:grpSpMk id="2" creationId="{3C5B9FA5-01D4-4E49-9B6A-BE2562D0AA62}"/>
          </ac:grpSpMkLst>
        </pc:grpChg>
        <pc:grpChg chg="add del mod">
          <ac:chgData name="farouk abu hassanain" userId="319a4f4791f24b01" providerId="LiveId" clId="{94F53595-2AB3-4717-A687-2C9B5AFF3FCE}" dt="2020-03-24T20:27:03.598" v="4018" actId="478"/>
          <ac:grpSpMkLst>
            <pc:docMk/>
            <pc:sldMk cId="907028800" sldId="727"/>
            <ac:grpSpMk id="3" creationId="{ABD69E8E-7019-4B9B-939A-20F69B4FCF01}"/>
          </ac:grpSpMkLst>
        </pc:grpChg>
        <pc:grpChg chg="mod">
          <ac:chgData name="farouk abu hassanain" userId="319a4f4791f24b01" providerId="LiveId" clId="{94F53595-2AB3-4717-A687-2C9B5AFF3FCE}" dt="2020-03-24T16:44:18.826" v="2081" actId="164"/>
          <ac:grpSpMkLst>
            <pc:docMk/>
            <pc:sldMk cId="907028800" sldId="727"/>
            <ac:grpSpMk id="4" creationId="{7625C01E-1388-4D4C-A485-38C4982D6327}"/>
          </ac:grpSpMkLst>
        </pc:grpChg>
        <pc:grpChg chg="add mod">
          <ac:chgData name="farouk abu hassanain" userId="319a4f4791f24b01" providerId="LiveId" clId="{94F53595-2AB3-4717-A687-2C9B5AFF3FCE}" dt="2020-03-24T15:02:02.049" v="1587" actId="164"/>
          <ac:grpSpMkLst>
            <pc:docMk/>
            <pc:sldMk cId="907028800" sldId="727"/>
            <ac:grpSpMk id="6" creationId="{AF4196DA-5314-40C5-8611-A8F0732E1313}"/>
          </ac:grpSpMkLst>
        </pc:grpChg>
        <pc:grpChg chg="add del mod">
          <ac:chgData name="farouk abu hassanain" userId="319a4f4791f24b01" providerId="LiveId" clId="{94F53595-2AB3-4717-A687-2C9B5AFF3FCE}" dt="2020-03-24T20:26:59.946" v="4017" actId="478"/>
          <ac:grpSpMkLst>
            <pc:docMk/>
            <pc:sldMk cId="907028800" sldId="727"/>
            <ac:grpSpMk id="9" creationId="{D1F0DB09-432E-496C-B3E9-571B5FA2E804}"/>
          </ac:grpSpMkLst>
        </pc:grpChg>
        <pc:grpChg chg="add del mod">
          <ac:chgData name="farouk abu hassanain" userId="319a4f4791f24b01" providerId="LiveId" clId="{94F53595-2AB3-4717-A687-2C9B5AFF3FCE}" dt="2020-03-24T20:27:05.496" v="4019" actId="478"/>
          <ac:grpSpMkLst>
            <pc:docMk/>
            <pc:sldMk cId="907028800" sldId="727"/>
            <ac:grpSpMk id="10" creationId="{D6650F83-6287-4B2E-AA47-4625E083717F}"/>
          </ac:grpSpMkLst>
        </pc:grpChg>
        <pc:grpChg chg="add mod">
          <ac:chgData name="farouk abu hassanain" userId="319a4f4791f24b01" providerId="LiveId" clId="{94F53595-2AB3-4717-A687-2C9B5AFF3FCE}" dt="2020-03-24T16:43:17.818" v="1969" actId="408"/>
          <ac:grpSpMkLst>
            <pc:docMk/>
            <pc:sldMk cId="907028800" sldId="727"/>
            <ac:grpSpMk id="12" creationId="{9F726B2C-DAC4-4C3E-B4B4-3A8BF9C6B57D}"/>
          </ac:grpSpMkLst>
        </pc:grpChg>
        <pc:grpChg chg="add del mod">
          <ac:chgData name="farouk abu hassanain" userId="319a4f4791f24b01" providerId="LiveId" clId="{94F53595-2AB3-4717-A687-2C9B5AFF3FCE}" dt="2020-03-24T16:38:47.964" v="1923" actId="478"/>
          <ac:grpSpMkLst>
            <pc:docMk/>
            <pc:sldMk cId="907028800" sldId="727"/>
            <ac:grpSpMk id="13" creationId="{54838492-9C25-441B-ACEC-B8A6DE951FA5}"/>
          </ac:grpSpMkLst>
        </pc:grpChg>
        <pc:grpChg chg="add del mod">
          <ac:chgData name="farouk abu hassanain" userId="319a4f4791f24b01" providerId="LiveId" clId="{94F53595-2AB3-4717-A687-2C9B5AFF3FCE}" dt="2020-03-24T20:27:08.078" v="4020" actId="478"/>
          <ac:grpSpMkLst>
            <pc:docMk/>
            <pc:sldMk cId="907028800" sldId="727"/>
            <ac:grpSpMk id="14" creationId="{0F095A1E-9797-46D3-A79A-16E2080AB7E6}"/>
          </ac:grpSpMkLst>
        </pc:grpChg>
        <pc:grpChg chg="add del mod">
          <ac:chgData name="farouk abu hassanain" userId="319a4f4791f24b01" providerId="LiveId" clId="{94F53595-2AB3-4717-A687-2C9B5AFF3FCE}" dt="2020-03-24T20:26:59.946" v="4017" actId="478"/>
          <ac:grpSpMkLst>
            <pc:docMk/>
            <pc:sldMk cId="907028800" sldId="727"/>
            <ac:grpSpMk id="15" creationId="{1C8229D5-3668-4ADC-9E57-B0D711A3B5A0}"/>
          </ac:grpSpMkLst>
        </pc:grpChg>
        <pc:grpChg chg="add mod">
          <ac:chgData name="farouk abu hassanain" userId="319a4f4791f24b01" providerId="LiveId" clId="{94F53595-2AB3-4717-A687-2C9B5AFF3FCE}" dt="2020-03-24T16:44:18.826" v="2081" actId="164"/>
          <ac:grpSpMkLst>
            <pc:docMk/>
            <pc:sldMk cId="907028800" sldId="727"/>
            <ac:grpSpMk id="16" creationId="{D3CCA0BE-6660-4806-84FD-E890C9992943}"/>
          </ac:grpSpMkLst>
        </pc:grpChg>
        <pc:grpChg chg="add mod">
          <ac:chgData name="farouk abu hassanain" userId="319a4f4791f24b01" providerId="LiveId" clId="{94F53595-2AB3-4717-A687-2C9B5AFF3FCE}" dt="2020-03-24T16:44:18.826" v="2081" actId="164"/>
          <ac:grpSpMkLst>
            <pc:docMk/>
            <pc:sldMk cId="907028800" sldId="727"/>
            <ac:grpSpMk id="17" creationId="{045D5AC6-6D1E-4A68-A0A5-B8A42730CA61}"/>
          </ac:grpSpMkLst>
        </pc:grpChg>
        <pc:grpChg chg="add mod">
          <ac:chgData name="farouk abu hassanain" userId="319a4f4791f24b01" providerId="LiveId" clId="{94F53595-2AB3-4717-A687-2C9B5AFF3FCE}" dt="2020-03-24T16:44:18.826" v="2081" actId="164"/>
          <ac:grpSpMkLst>
            <pc:docMk/>
            <pc:sldMk cId="907028800" sldId="727"/>
            <ac:grpSpMk id="19" creationId="{B2D55009-A2E2-4A92-AFA3-7C4E09657F09}"/>
          </ac:grpSpMkLst>
        </pc:grpChg>
        <pc:grpChg chg="add mod">
          <ac:chgData name="farouk abu hassanain" userId="319a4f4791f24b01" providerId="LiveId" clId="{94F53595-2AB3-4717-A687-2C9B5AFF3FCE}" dt="2020-03-24T16:44:18.826" v="2081" actId="164"/>
          <ac:grpSpMkLst>
            <pc:docMk/>
            <pc:sldMk cId="907028800" sldId="727"/>
            <ac:grpSpMk id="21" creationId="{0AD54773-59EB-4C48-BD90-91B7845A72DB}"/>
          </ac:grpSpMkLst>
        </pc:grpChg>
        <pc:grpChg chg="add mod">
          <ac:chgData name="farouk abu hassanain" userId="319a4f4791f24b01" providerId="LiveId" clId="{94F53595-2AB3-4717-A687-2C9B5AFF3FCE}" dt="2020-03-24T16:44:18.826" v="2081" actId="164"/>
          <ac:grpSpMkLst>
            <pc:docMk/>
            <pc:sldMk cId="907028800" sldId="727"/>
            <ac:grpSpMk id="23" creationId="{64987931-5BF2-42BC-8A2C-B6D66108AEA9}"/>
          </ac:grpSpMkLst>
        </pc:grpChg>
        <pc:grpChg chg="add mod">
          <ac:chgData name="farouk abu hassanain" userId="319a4f4791f24b01" providerId="LiveId" clId="{94F53595-2AB3-4717-A687-2C9B5AFF3FCE}" dt="2020-03-24T16:44:18.826" v="2081" actId="164"/>
          <ac:grpSpMkLst>
            <pc:docMk/>
            <pc:sldMk cId="907028800" sldId="727"/>
            <ac:grpSpMk id="24" creationId="{45F6F940-CF5A-4765-BE29-02EC4190472E}"/>
          </ac:grpSpMkLst>
        </pc:grpChg>
        <pc:grpChg chg="del">
          <ac:chgData name="farouk abu hassanain" userId="319a4f4791f24b01" providerId="LiveId" clId="{94F53595-2AB3-4717-A687-2C9B5AFF3FCE}" dt="2020-03-24T11:51:38.825" v="1558" actId="478"/>
          <ac:grpSpMkLst>
            <pc:docMk/>
            <pc:sldMk cId="907028800" sldId="727"/>
            <ac:grpSpMk id="25" creationId="{9326BCEA-31A3-45B3-B28B-40FF5883FF3D}"/>
          </ac:grpSpMkLst>
        </pc:grpChg>
        <pc:grpChg chg="add mod">
          <ac:chgData name="farouk abu hassanain" userId="319a4f4791f24b01" providerId="LiveId" clId="{94F53595-2AB3-4717-A687-2C9B5AFF3FCE}" dt="2020-03-24T16:44:18.826" v="2081" actId="164"/>
          <ac:grpSpMkLst>
            <pc:docMk/>
            <pc:sldMk cId="907028800" sldId="727"/>
            <ac:grpSpMk id="26" creationId="{79689835-0286-4011-9E2A-FACE4FC32101}"/>
          </ac:grpSpMkLst>
        </pc:grpChg>
        <pc:grpChg chg="add mod">
          <ac:chgData name="farouk abu hassanain" userId="319a4f4791f24b01" providerId="LiveId" clId="{94F53595-2AB3-4717-A687-2C9B5AFF3FCE}" dt="2020-03-24T15:04:35.652" v="1594" actId="164"/>
          <ac:grpSpMkLst>
            <pc:docMk/>
            <pc:sldMk cId="907028800" sldId="727"/>
            <ac:grpSpMk id="28" creationId="{38EF45F4-C59E-4580-8282-ED7CF7AE2129}"/>
          </ac:grpSpMkLst>
        </pc:grpChg>
        <pc:grpChg chg="add mod">
          <ac:chgData name="farouk abu hassanain" userId="319a4f4791f24b01" providerId="LiveId" clId="{94F53595-2AB3-4717-A687-2C9B5AFF3FCE}" dt="2020-03-24T15:02:02.049" v="1587" actId="164"/>
          <ac:grpSpMkLst>
            <pc:docMk/>
            <pc:sldMk cId="907028800" sldId="727"/>
            <ac:grpSpMk id="63" creationId="{9DF8B8E4-BC90-4973-A5B2-6B51F8066BD6}"/>
          </ac:grpSpMkLst>
        </pc:grpChg>
        <pc:grpChg chg="add mod">
          <ac:chgData name="farouk abu hassanain" userId="319a4f4791f24b01" providerId="LiveId" clId="{94F53595-2AB3-4717-A687-2C9B5AFF3FCE}" dt="2020-03-24T15:13:56.408" v="1707" actId="164"/>
          <ac:grpSpMkLst>
            <pc:docMk/>
            <pc:sldMk cId="907028800" sldId="727"/>
            <ac:grpSpMk id="101" creationId="{2119204E-40B1-48CB-A5A3-40E1DA6CE6D5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37" creationId="{41A7017E-471F-4F78-B1E1-9DE81C07E796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40" creationId="{33EB1D89-9C6A-41A1-8D55-C7AD43F601AB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43" creationId="{4EA4FC99-C8FA-4640-B859-E4476198B453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46" creationId="{673035B3-F2AD-406D-84E5-21ECB605268F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49" creationId="{8E395A93-1F92-4B94-961D-C7104C0A3509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52" creationId="{C9F7A404-7408-493B-AB77-3FEE0309EB6D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55" creationId="{FDB6ECDB-358D-4458-8B8D-2AD05D60BFE5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60" creationId="{1A90B3C8-390B-44C2-84E9-DB2F9906151A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81" creationId="{859CA357-AFAD-4FE6-B101-10F1C2CCEC26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86" creationId="{4F25003E-D038-4F7C-8D4A-C6B9EE34C7C1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89" creationId="{81874757-42C7-4F46-B2E6-ED046147BF3B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196" creationId="{F9F663DC-27EB-418F-BEAF-A0D47439854A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200" creationId="{138A7F9D-ABFA-4698-B7DC-F9E9823242D6}"/>
          </ac:grpSpMkLst>
        </pc:grpChg>
        <pc:grpChg chg="add del">
          <ac:chgData name="farouk abu hassanain" userId="319a4f4791f24b01" providerId="LiveId" clId="{94F53595-2AB3-4717-A687-2C9B5AFF3FCE}" dt="2020-03-24T15:00:08.563" v="1577"/>
          <ac:grpSpMkLst>
            <pc:docMk/>
            <pc:sldMk cId="907028800" sldId="727"/>
            <ac:grpSpMk id="204" creationId="{3EC24809-B664-4136-B0EE-0B186EC3FFA0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10" creationId="{F024ED34-FEA0-469B-8361-3ED56279284F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13" creationId="{7469E767-99C5-4DE5-B5DB-42128F65B785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16" creationId="{8943D65E-DC45-4A9B-A749-7C3D8460BD00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19" creationId="{C3E762B4-E9C0-48B9-9680-7747DDFDD668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22" creationId="{6E06B253-B427-4A3D-A3C1-EEF70D988419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25" creationId="{07832329-51CC-4F9A-9272-8348AC95AE46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28" creationId="{E0498ACD-8871-4E59-A101-B474DEA33EED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31" creationId="{8679C1FA-0BC4-46F2-AA8C-C56614D28A61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52" creationId="{B1D8C62B-1392-408C-914B-EE551E723C31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57" creationId="{02A5DA1C-EC61-4672-80E8-B0EE70608D69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60" creationId="{AE98EF8A-D74E-4BA3-BCD4-B12CD577D80A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67" creationId="{A90066DB-925F-4452-A914-440125F8FA68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71" creationId="{9D754674-452A-4900-A6D2-6A0A4F7C3BD7}"/>
          </ac:grpSpMkLst>
        </pc:grpChg>
        <pc:grpChg chg="add mod">
          <ac:chgData name="farouk abu hassanain" userId="319a4f4791f24b01" providerId="LiveId" clId="{94F53595-2AB3-4717-A687-2C9B5AFF3FCE}" dt="2020-03-24T15:05:02.955" v="1597" actId="1076"/>
          <ac:grpSpMkLst>
            <pc:docMk/>
            <pc:sldMk cId="907028800" sldId="727"/>
            <ac:grpSpMk id="275" creationId="{4DAAED6F-B6AC-42B4-8B77-6DE95F1448C2}"/>
          </ac:grpSpMkLst>
        </pc:grpChg>
        <pc:grpChg chg="add mod">
          <ac:chgData name="farouk abu hassanain" userId="319a4f4791f24b01" providerId="LiveId" clId="{94F53595-2AB3-4717-A687-2C9B5AFF3FCE}" dt="2020-03-24T15:01:35.910" v="1582" actId="164"/>
          <ac:grpSpMkLst>
            <pc:docMk/>
            <pc:sldMk cId="907028800" sldId="727"/>
            <ac:grpSpMk id="294" creationId="{A129AF8C-F293-4FD0-A075-4A3980B4718C}"/>
          </ac:grpSpMkLst>
        </pc:grpChg>
        <pc:grpChg chg="add mod">
          <ac:chgData name="farouk abu hassanain" userId="319a4f4791f24b01" providerId="LiveId" clId="{94F53595-2AB3-4717-A687-2C9B5AFF3FCE}" dt="2020-03-24T15:01:35.910" v="1582" actId="164"/>
          <ac:grpSpMkLst>
            <pc:docMk/>
            <pc:sldMk cId="907028800" sldId="727"/>
            <ac:grpSpMk id="297" creationId="{D9DD3F8C-D63D-4A1F-9133-79F07C69DC0F}"/>
          </ac:grpSpMkLst>
        </pc:grpChg>
        <pc:grpChg chg="add mod">
          <ac:chgData name="farouk abu hassanain" userId="319a4f4791f24b01" providerId="LiveId" clId="{94F53595-2AB3-4717-A687-2C9B5AFF3FCE}" dt="2020-03-24T15:01:35.910" v="1582" actId="164"/>
          <ac:grpSpMkLst>
            <pc:docMk/>
            <pc:sldMk cId="907028800" sldId="727"/>
            <ac:grpSpMk id="303" creationId="{8549F077-5FEE-40BC-BFE7-B64569A64D9F}"/>
          </ac:grpSpMkLst>
        </pc:grpChg>
        <pc:grpChg chg="add mod">
          <ac:chgData name="farouk abu hassanain" userId="319a4f4791f24b01" providerId="LiveId" clId="{94F53595-2AB3-4717-A687-2C9B5AFF3FCE}" dt="2020-03-24T15:01:35.910" v="1582" actId="164"/>
          <ac:grpSpMkLst>
            <pc:docMk/>
            <pc:sldMk cId="907028800" sldId="727"/>
            <ac:grpSpMk id="310" creationId="{A7E0115F-AEFA-4D48-B8FB-FA78626C737D}"/>
          </ac:grpSpMkLst>
        </pc:grpChg>
        <pc:grpChg chg="add mod">
          <ac:chgData name="farouk abu hassanain" userId="319a4f4791f24b01" providerId="LiveId" clId="{94F53595-2AB3-4717-A687-2C9B5AFF3FCE}" dt="2020-03-24T15:01:35.910" v="1582" actId="164"/>
          <ac:grpSpMkLst>
            <pc:docMk/>
            <pc:sldMk cId="907028800" sldId="727"/>
            <ac:grpSpMk id="313" creationId="{1EB48A78-6BC8-47DC-9727-0F48C00B1840}"/>
          </ac:grpSpMkLst>
        </pc:grpChg>
        <pc:grpChg chg="add mod">
          <ac:chgData name="farouk abu hassanain" userId="319a4f4791f24b01" providerId="LiveId" clId="{94F53595-2AB3-4717-A687-2C9B5AFF3FCE}" dt="2020-03-24T15:01:35.910" v="1582" actId="164"/>
          <ac:grpSpMkLst>
            <pc:docMk/>
            <pc:sldMk cId="907028800" sldId="727"/>
            <ac:grpSpMk id="316" creationId="{0076F128-626C-4E50-8402-D820A5E5A97F}"/>
          </ac:grpSpMkLst>
        </pc:grpChg>
        <pc:grpChg chg="add del mod">
          <ac:chgData name="farouk abu hassanain" userId="319a4f4791f24b01" providerId="LiveId" clId="{94F53595-2AB3-4717-A687-2C9B5AFF3FCE}" dt="2020-03-24T15:12:34.574" v="1687" actId="165"/>
          <ac:grpSpMkLst>
            <pc:docMk/>
            <pc:sldMk cId="907028800" sldId="727"/>
            <ac:grpSpMk id="350" creationId="{80B87321-85BA-43A3-B49C-F8E68D2D7FC8}"/>
          </ac:grpSpMkLst>
        </pc:grpChg>
        <pc:grpChg chg="mod topLvl">
          <ac:chgData name="farouk abu hassanain" userId="319a4f4791f24b01" providerId="LiveId" clId="{94F53595-2AB3-4717-A687-2C9B5AFF3FCE}" dt="2020-03-24T15:14:03.187" v="1709" actId="164"/>
          <ac:grpSpMkLst>
            <pc:docMk/>
            <pc:sldMk cId="907028800" sldId="727"/>
            <ac:grpSpMk id="364" creationId="{791BF5B0-D09B-4079-A80D-9C499D3D9134}"/>
          </ac:grpSpMkLst>
        </pc:grpChg>
        <pc:grpChg chg="mod topLvl">
          <ac:chgData name="farouk abu hassanain" userId="319a4f4791f24b01" providerId="LiveId" clId="{94F53595-2AB3-4717-A687-2C9B5AFF3FCE}" dt="2020-03-24T16:43:17.818" v="1969" actId="408"/>
          <ac:grpSpMkLst>
            <pc:docMk/>
            <pc:sldMk cId="907028800" sldId="727"/>
            <ac:grpSpMk id="365" creationId="{50FD4EDF-1F33-43AB-B309-4591FC04A6FB}"/>
          </ac:grpSpMkLst>
        </pc:grpChg>
        <pc:grpChg chg="mod topLvl">
          <ac:chgData name="farouk abu hassanain" userId="319a4f4791f24b01" providerId="LiveId" clId="{94F53595-2AB3-4717-A687-2C9B5AFF3FCE}" dt="2020-03-24T15:13:35.350" v="1703" actId="164"/>
          <ac:grpSpMkLst>
            <pc:docMk/>
            <pc:sldMk cId="907028800" sldId="727"/>
            <ac:grpSpMk id="366" creationId="{05531A6E-B73E-49FE-83D1-58C13E439D54}"/>
          </ac:grpSpMkLst>
        </pc:grpChg>
        <pc:grpChg chg="mod topLvl">
          <ac:chgData name="farouk abu hassanain" userId="319a4f4791f24b01" providerId="LiveId" clId="{94F53595-2AB3-4717-A687-2C9B5AFF3FCE}" dt="2020-03-24T15:13:35.350" v="1703" actId="164"/>
          <ac:grpSpMkLst>
            <pc:docMk/>
            <pc:sldMk cId="907028800" sldId="727"/>
            <ac:grpSpMk id="369" creationId="{D04BFE3C-00E6-47AA-8603-1B55A682EE65}"/>
          </ac:grpSpMkLst>
        </pc:grpChg>
        <pc:grpChg chg="del mod topLvl">
          <ac:chgData name="farouk abu hassanain" userId="319a4f4791f24b01" providerId="LiveId" clId="{94F53595-2AB3-4717-A687-2C9B5AFF3FCE}" dt="2020-03-24T15:12:42.478" v="1688" actId="478"/>
          <ac:grpSpMkLst>
            <pc:docMk/>
            <pc:sldMk cId="907028800" sldId="727"/>
            <ac:grpSpMk id="370" creationId="{EB950C2A-637C-43DF-BF78-9F8A06CC347A}"/>
          </ac:grpSpMkLst>
        </pc:grpChg>
        <pc:grpChg chg="mod topLvl">
          <ac:chgData name="farouk abu hassanain" userId="319a4f4791f24b01" providerId="LiveId" clId="{94F53595-2AB3-4717-A687-2C9B5AFF3FCE}" dt="2020-03-24T15:14:03.187" v="1709" actId="164"/>
          <ac:grpSpMkLst>
            <pc:docMk/>
            <pc:sldMk cId="907028800" sldId="727"/>
            <ac:grpSpMk id="371" creationId="{9B2B0E6D-645F-4C3C-8DC6-139B7EE183AD}"/>
          </ac:grpSpMkLst>
        </pc:grpChg>
        <pc:grpChg chg="add mod">
          <ac:chgData name="farouk abu hassanain" userId="319a4f4791f24b01" providerId="LiveId" clId="{94F53595-2AB3-4717-A687-2C9B5AFF3FCE}" dt="2020-03-24T16:40:00.482" v="1940" actId="164"/>
          <ac:grpSpMkLst>
            <pc:docMk/>
            <pc:sldMk cId="907028800" sldId="727"/>
            <ac:grpSpMk id="415" creationId="{F86E863D-29F8-441B-A67A-42748B945EAD}"/>
          </ac:grpSpMkLst>
        </pc:grpChg>
        <pc:grpChg chg="mod">
          <ac:chgData name="farouk abu hassanain" userId="319a4f4791f24b01" providerId="LiveId" clId="{94F53595-2AB3-4717-A687-2C9B5AFF3FCE}" dt="2020-03-24T15:14:11.556" v="1712" actId="571"/>
          <ac:grpSpMkLst>
            <pc:docMk/>
            <pc:sldMk cId="907028800" sldId="727"/>
            <ac:grpSpMk id="420" creationId="{F0D4C571-2ABF-43A0-8A2F-8B741AFD1EBB}"/>
          </ac:grpSpMkLst>
        </pc:grpChg>
        <pc:grpChg chg="add del mod">
          <ac:chgData name="farouk abu hassanain" userId="319a4f4791f24b01" providerId="LiveId" clId="{94F53595-2AB3-4717-A687-2C9B5AFF3FCE}" dt="2020-03-24T16:23:38.546" v="1766" actId="478"/>
          <ac:grpSpMkLst>
            <pc:docMk/>
            <pc:sldMk cId="907028800" sldId="727"/>
            <ac:grpSpMk id="427" creationId="{0BD33DCE-9A0D-43A1-AE36-91506E8AFBF0}"/>
          </ac:grpSpMkLst>
        </pc:grpChg>
        <pc:grpChg chg="mod">
          <ac:chgData name="farouk abu hassanain" userId="319a4f4791f24b01" providerId="LiveId" clId="{94F53595-2AB3-4717-A687-2C9B5AFF3FCE}" dt="2020-03-24T15:14:13.261" v="1714" actId="571"/>
          <ac:grpSpMkLst>
            <pc:docMk/>
            <pc:sldMk cId="907028800" sldId="727"/>
            <ac:grpSpMk id="432" creationId="{DD32A1F0-3E7B-4723-9C72-F0B61AB42446}"/>
          </ac:grpSpMkLst>
        </pc:grpChg>
        <pc:grpChg chg="add mod">
          <ac:chgData name="farouk abu hassanain" userId="319a4f4791f24b01" providerId="LiveId" clId="{94F53595-2AB3-4717-A687-2C9B5AFF3FCE}" dt="2020-03-24T16:40:03.658" v="1941" actId="164"/>
          <ac:grpSpMkLst>
            <pc:docMk/>
            <pc:sldMk cId="907028800" sldId="727"/>
            <ac:grpSpMk id="439" creationId="{1CA8B2C5-423E-4BEE-A599-1C89035C0CFE}"/>
          </ac:grpSpMkLst>
        </pc:grpChg>
        <pc:grpChg chg="mod">
          <ac:chgData name="farouk abu hassanain" userId="319a4f4791f24b01" providerId="LiveId" clId="{94F53595-2AB3-4717-A687-2C9B5AFF3FCE}" dt="2020-03-24T15:14:14.840" v="1716" actId="571"/>
          <ac:grpSpMkLst>
            <pc:docMk/>
            <pc:sldMk cId="907028800" sldId="727"/>
            <ac:grpSpMk id="444" creationId="{A7CD638B-F3FE-4B8C-871A-581B1027FA13}"/>
          </ac:grpSpMkLst>
        </pc:grpChg>
        <pc:grpChg chg="add del mod">
          <ac:chgData name="farouk abu hassanain" userId="319a4f4791f24b01" providerId="LiveId" clId="{94F53595-2AB3-4717-A687-2C9B5AFF3FCE}" dt="2020-03-24T16:26:13.812" v="1773" actId="478"/>
          <ac:grpSpMkLst>
            <pc:docMk/>
            <pc:sldMk cId="907028800" sldId="727"/>
            <ac:grpSpMk id="451" creationId="{15604628-79ED-4E2E-BAB9-3A3924497984}"/>
          </ac:grpSpMkLst>
        </pc:grpChg>
        <pc:grpChg chg="mod">
          <ac:chgData name="farouk abu hassanain" userId="319a4f4791f24b01" providerId="LiveId" clId="{94F53595-2AB3-4717-A687-2C9B5AFF3FCE}" dt="2020-03-24T15:14:16.603" v="1718" actId="571"/>
          <ac:grpSpMkLst>
            <pc:docMk/>
            <pc:sldMk cId="907028800" sldId="727"/>
            <ac:grpSpMk id="456" creationId="{6B552CCE-08D0-4E80-A460-CCBF59BEFF8C}"/>
          </ac:grpSpMkLst>
        </pc:grpChg>
        <pc:grpChg chg="add del mod">
          <ac:chgData name="farouk abu hassanain" userId="319a4f4791f24b01" providerId="LiveId" clId="{94F53595-2AB3-4717-A687-2C9B5AFF3FCE}" dt="2020-03-24T16:26:13.812" v="1773" actId="478"/>
          <ac:grpSpMkLst>
            <pc:docMk/>
            <pc:sldMk cId="907028800" sldId="727"/>
            <ac:grpSpMk id="463" creationId="{6EC35FC9-2D87-46CB-A642-A1E44F47CBB0}"/>
          </ac:grpSpMkLst>
        </pc:grpChg>
        <pc:grpChg chg="mod">
          <ac:chgData name="farouk abu hassanain" userId="319a4f4791f24b01" providerId="LiveId" clId="{94F53595-2AB3-4717-A687-2C9B5AFF3FCE}" dt="2020-03-24T15:14:18.124" v="1720" actId="571"/>
          <ac:grpSpMkLst>
            <pc:docMk/>
            <pc:sldMk cId="907028800" sldId="727"/>
            <ac:grpSpMk id="468" creationId="{A4DCD7CE-5176-40D9-A1E3-6041670A2965}"/>
          </ac:grpSpMkLst>
        </pc:grpChg>
        <pc:grpChg chg="add del mod">
          <ac:chgData name="farouk abu hassanain" userId="319a4f4791f24b01" providerId="LiveId" clId="{94F53595-2AB3-4717-A687-2C9B5AFF3FCE}" dt="2020-03-24T16:26:13.812" v="1773" actId="478"/>
          <ac:grpSpMkLst>
            <pc:docMk/>
            <pc:sldMk cId="907028800" sldId="727"/>
            <ac:grpSpMk id="475" creationId="{5A49024E-D181-48BA-B4BD-6AAA38479256}"/>
          </ac:grpSpMkLst>
        </pc:grpChg>
        <pc:grpChg chg="mod">
          <ac:chgData name="farouk abu hassanain" userId="319a4f4791f24b01" providerId="LiveId" clId="{94F53595-2AB3-4717-A687-2C9B5AFF3FCE}" dt="2020-03-24T15:14:19.605" v="1721" actId="571"/>
          <ac:grpSpMkLst>
            <pc:docMk/>
            <pc:sldMk cId="907028800" sldId="727"/>
            <ac:grpSpMk id="480" creationId="{CC9ED660-48C9-4A07-B76C-B79CAD51A809}"/>
          </ac:grpSpMkLst>
        </pc:grpChg>
        <pc:grpChg chg="add del mod">
          <ac:chgData name="farouk abu hassanain" userId="319a4f4791f24b01" providerId="LiveId" clId="{94F53595-2AB3-4717-A687-2C9B5AFF3FCE}" dt="2020-03-24T16:26:13.812" v="1773" actId="478"/>
          <ac:grpSpMkLst>
            <pc:docMk/>
            <pc:sldMk cId="907028800" sldId="727"/>
            <ac:grpSpMk id="487" creationId="{DCD6D988-9F2E-4B1A-973D-16E587807738}"/>
          </ac:grpSpMkLst>
        </pc:grpChg>
        <pc:grpChg chg="mod">
          <ac:chgData name="farouk abu hassanain" userId="319a4f4791f24b01" providerId="LiveId" clId="{94F53595-2AB3-4717-A687-2C9B5AFF3FCE}" dt="2020-03-24T15:14:21.704" v="1723" actId="571"/>
          <ac:grpSpMkLst>
            <pc:docMk/>
            <pc:sldMk cId="907028800" sldId="727"/>
            <ac:grpSpMk id="492" creationId="{19357122-4674-4C51-9E24-1E2D83D17BF6}"/>
          </ac:grpSpMkLst>
        </pc:grpChg>
        <pc:grpChg chg="add mod">
          <ac:chgData name="farouk abu hassanain" userId="319a4f4791f24b01" providerId="LiveId" clId="{94F53595-2AB3-4717-A687-2C9B5AFF3FCE}" dt="2020-03-24T16:43:27.483" v="1970" actId="408"/>
          <ac:grpSpMkLst>
            <pc:docMk/>
            <pc:sldMk cId="907028800" sldId="727"/>
            <ac:grpSpMk id="499" creationId="{D270CB5B-602E-4D8F-A3D3-88596F2F0E4A}"/>
          </ac:grpSpMkLst>
        </pc:grpChg>
        <pc:grpChg chg="mod">
          <ac:chgData name="farouk abu hassanain" userId="319a4f4791f24b01" providerId="LiveId" clId="{94F53595-2AB3-4717-A687-2C9B5AFF3FCE}" dt="2020-03-24T16:43:27.483" v="1970" actId="408"/>
          <ac:grpSpMkLst>
            <pc:docMk/>
            <pc:sldMk cId="907028800" sldId="727"/>
            <ac:grpSpMk id="504" creationId="{1C6CDC77-D4C0-4D9B-AF46-8013E3B41641}"/>
          </ac:grpSpMkLst>
        </pc:grpChg>
        <pc:grpChg chg="add mod">
          <ac:chgData name="farouk abu hassanain" userId="319a4f4791f24b01" providerId="LiveId" clId="{94F53595-2AB3-4717-A687-2C9B5AFF3FCE}" dt="2020-03-24T16:40:35.080" v="1947" actId="164"/>
          <ac:grpSpMkLst>
            <pc:docMk/>
            <pc:sldMk cId="907028800" sldId="727"/>
            <ac:grpSpMk id="511" creationId="{3E9664F2-895F-45EC-B340-369FC7853F53}"/>
          </ac:grpSpMkLst>
        </pc:grpChg>
        <pc:grpChg chg="mod">
          <ac:chgData name="farouk abu hassanain" userId="319a4f4791f24b01" providerId="LiveId" clId="{94F53595-2AB3-4717-A687-2C9B5AFF3FCE}" dt="2020-03-24T16:26:23.073" v="1774" actId="571"/>
          <ac:grpSpMkLst>
            <pc:docMk/>
            <pc:sldMk cId="907028800" sldId="727"/>
            <ac:grpSpMk id="516" creationId="{C68F8158-C5C1-44DE-90FB-095C60A2746D}"/>
          </ac:grpSpMkLst>
        </pc:grpChg>
        <pc:grpChg chg="add mod">
          <ac:chgData name="farouk abu hassanain" userId="319a4f4791f24b01" providerId="LiveId" clId="{94F53595-2AB3-4717-A687-2C9B5AFF3FCE}" dt="2020-03-24T16:42:45.489" v="1954" actId="164"/>
          <ac:grpSpMkLst>
            <pc:docMk/>
            <pc:sldMk cId="907028800" sldId="727"/>
            <ac:grpSpMk id="523" creationId="{370E7E95-A683-4D83-B738-E7F15538394C}"/>
          </ac:grpSpMkLst>
        </pc:grpChg>
        <pc:grpChg chg="mod">
          <ac:chgData name="farouk abu hassanain" userId="319a4f4791f24b01" providerId="LiveId" clId="{94F53595-2AB3-4717-A687-2C9B5AFF3FCE}" dt="2020-03-24T16:26:23.073" v="1774" actId="571"/>
          <ac:grpSpMkLst>
            <pc:docMk/>
            <pc:sldMk cId="907028800" sldId="727"/>
            <ac:grpSpMk id="528" creationId="{44993A8D-AD9F-4C93-8EB9-3B499C032556}"/>
          </ac:grpSpMkLst>
        </pc:grpChg>
        <pc:grpChg chg="add mod">
          <ac:chgData name="farouk abu hassanain" userId="319a4f4791f24b01" providerId="LiveId" clId="{94F53595-2AB3-4717-A687-2C9B5AFF3FCE}" dt="2020-03-24T16:43:17.818" v="1969" actId="408"/>
          <ac:grpSpMkLst>
            <pc:docMk/>
            <pc:sldMk cId="907028800" sldId="727"/>
            <ac:grpSpMk id="535" creationId="{97901402-E6C4-465B-80E7-5A5C63E01C14}"/>
          </ac:grpSpMkLst>
        </pc:grpChg>
        <pc:grpChg chg="mod">
          <ac:chgData name="farouk abu hassanain" userId="319a4f4791f24b01" providerId="LiveId" clId="{94F53595-2AB3-4717-A687-2C9B5AFF3FCE}" dt="2020-03-24T16:43:17.818" v="1969" actId="408"/>
          <ac:grpSpMkLst>
            <pc:docMk/>
            <pc:sldMk cId="907028800" sldId="727"/>
            <ac:grpSpMk id="540" creationId="{B4D4B7BD-A9A8-444F-A725-920FD6372E33}"/>
          </ac:grpSpMkLst>
        </pc:grpChg>
        <pc:grpChg chg="add mod">
          <ac:chgData name="farouk abu hassanain" userId="319a4f4791f24b01" providerId="LiveId" clId="{94F53595-2AB3-4717-A687-2C9B5AFF3FCE}" dt="2020-03-24T16:43:27.483" v="1970" actId="408"/>
          <ac:grpSpMkLst>
            <pc:docMk/>
            <pc:sldMk cId="907028800" sldId="727"/>
            <ac:grpSpMk id="547" creationId="{11CC82B8-2C77-4E4A-BE93-948A23CFE29B}"/>
          </ac:grpSpMkLst>
        </pc:grpChg>
        <pc:grpChg chg="mod">
          <ac:chgData name="farouk abu hassanain" userId="319a4f4791f24b01" providerId="LiveId" clId="{94F53595-2AB3-4717-A687-2C9B5AFF3FCE}" dt="2020-03-24T16:43:27.483" v="1970" actId="408"/>
          <ac:grpSpMkLst>
            <pc:docMk/>
            <pc:sldMk cId="907028800" sldId="727"/>
            <ac:grpSpMk id="552" creationId="{789D7E51-6972-4018-A86B-180FF0144F1B}"/>
          </ac:grpSpMkLst>
        </pc:grpChg>
        <pc:grpChg chg="add mod">
          <ac:chgData name="farouk abu hassanain" userId="319a4f4791f24b01" providerId="LiveId" clId="{94F53595-2AB3-4717-A687-2C9B5AFF3FCE}" dt="2020-03-24T16:39:33.296" v="1930" actId="571"/>
          <ac:grpSpMkLst>
            <pc:docMk/>
            <pc:sldMk cId="907028800" sldId="727"/>
            <ac:grpSpMk id="576" creationId="{328F6585-BBE3-4F81-905C-4296A83772F1}"/>
          </ac:grpSpMkLst>
        </pc:grpChg>
        <pc:grpChg chg="mod">
          <ac:chgData name="farouk abu hassanain" userId="319a4f4791f24b01" providerId="LiveId" clId="{94F53595-2AB3-4717-A687-2C9B5AFF3FCE}" dt="2020-03-24T16:39:33.296" v="1930" actId="571"/>
          <ac:grpSpMkLst>
            <pc:docMk/>
            <pc:sldMk cId="907028800" sldId="727"/>
            <ac:grpSpMk id="582" creationId="{1B5D14BE-2B88-423A-9022-C18E246D7A0D}"/>
          </ac:grpSpMkLst>
        </pc:grpChg>
        <pc:grpChg chg="mod">
          <ac:chgData name="farouk abu hassanain" userId="319a4f4791f24b01" providerId="LiveId" clId="{94F53595-2AB3-4717-A687-2C9B5AFF3FCE}" dt="2020-03-24T16:39:33.296" v="1930" actId="571"/>
          <ac:grpSpMkLst>
            <pc:docMk/>
            <pc:sldMk cId="907028800" sldId="727"/>
            <ac:grpSpMk id="583" creationId="{59BDC83D-491C-44C9-90FD-8FC3DB585D24}"/>
          </ac:grpSpMkLst>
        </pc:grpChg>
        <pc:grpChg chg="add mod">
          <ac:chgData name="farouk abu hassanain" userId="319a4f4791f24b01" providerId="LiveId" clId="{94F53595-2AB3-4717-A687-2C9B5AFF3FCE}" dt="2020-03-24T16:44:18.826" v="2081" actId="164"/>
          <ac:grpSpMkLst>
            <pc:docMk/>
            <pc:sldMk cId="907028800" sldId="727"/>
            <ac:grpSpMk id="598" creationId="{06F59E35-6157-45B6-A210-D3E30B6795E6}"/>
          </ac:grpSpMkLst>
        </pc:grpChg>
        <pc:grpChg chg="add mod">
          <ac:chgData name="farouk abu hassanain" userId="319a4f4791f24b01" providerId="LiveId" clId="{94F53595-2AB3-4717-A687-2C9B5AFF3FCE}" dt="2020-03-24T16:44:18.826" v="2081" actId="164"/>
          <ac:grpSpMkLst>
            <pc:docMk/>
            <pc:sldMk cId="907028800" sldId="727"/>
            <ac:grpSpMk id="599" creationId="{93B82754-51D3-46F8-B7CE-0811228FC045}"/>
          </ac:grpSpMkLst>
        </pc:grp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33" creationId="{BCB138F8-C86A-4EF1-92C4-1CDE31D3B0EE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34" creationId="{5A74493A-6F8A-4D23-B090-D3896B665DBF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35" creationId="{0AE46F65-A3C7-490F-BD8A-B53136E69D54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36" creationId="{5058B1F4-C7D4-47F6-B3CA-D7CF5C031AF7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37" creationId="{79CB68ED-D68B-4B94-AD7C-7D6D4CFD5FCF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38" creationId="{61D98EB8-1839-457B-BF4E-BE2FC115F375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39" creationId="{396A36C1-5886-47CA-8532-C555A65DBD13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40" creationId="{DC27694D-61B7-463B-8D92-6DB37DFC1CD3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41" creationId="{CCA4A7E4-22B5-441A-A07D-7283233940DE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42" creationId="{B3DB5FDA-9D6D-400C-A199-F595F8ABDE88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43" creationId="{765F0B75-5835-41A2-9B8D-9021D78C47E3}"/>
          </ac:cxnSpMkLst>
        </pc:cxnChg>
        <pc:cxnChg chg="add mod">
          <ac:chgData name="farouk abu hassanain" userId="319a4f4791f24b01" providerId="LiveId" clId="{94F53595-2AB3-4717-A687-2C9B5AFF3FCE}" dt="2020-03-24T15:01:35.910" v="1582" actId="164"/>
          <ac:cxnSpMkLst>
            <pc:docMk/>
            <pc:sldMk cId="907028800" sldId="727"/>
            <ac:cxnSpMk id="344" creationId="{89B8094F-39AA-4FD9-919E-6FB60E62B667}"/>
          </ac:cxnSpMkLst>
        </pc:cxnChg>
        <pc:cxnChg chg="mod topLvl">
          <ac:chgData name="farouk abu hassanain" userId="319a4f4791f24b01" providerId="LiveId" clId="{94F53595-2AB3-4717-A687-2C9B5AFF3FCE}" dt="2020-03-24T15:14:03.187" v="1709" actId="164"/>
          <ac:cxnSpMkLst>
            <pc:docMk/>
            <pc:sldMk cId="907028800" sldId="727"/>
            <ac:cxnSpMk id="384" creationId="{FD9A69C4-53ED-40D5-AC55-C39E235A088A}"/>
          </ac:cxnSpMkLst>
        </pc:cxnChg>
        <pc:cxnChg chg="mod topLvl">
          <ac:chgData name="farouk abu hassanain" userId="319a4f4791f24b01" providerId="LiveId" clId="{94F53595-2AB3-4717-A687-2C9B5AFF3FCE}" dt="2020-03-24T15:13:35.350" v="1703" actId="164"/>
          <ac:cxnSpMkLst>
            <pc:docMk/>
            <pc:sldMk cId="907028800" sldId="727"/>
            <ac:cxnSpMk id="385" creationId="{57463B7D-BE46-4142-A282-FD0B80F3FDF1}"/>
          </ac:cxnSpMkLst>
        </pc:cxnChg>
        <pc:cxnChg chg="del mod topLvl">
          <ac:chgData name="farouk abu hassanain" userId="319a4f4791f24b01" providerId="LiveId" clId="{94F53595-2AB3-4717-A687-2C9B5AFF3FCE}" dt="2020-03-24T16:34:42.835" v="1863" actId="478"/>
          <ac:cxnSpMkLst>
            <pc:docMk/>
            <pc:sldMk cId="907028800" sldId="727"/>
            <ac:cxnSpMk id="386" creationId="{B845C818-A651-4823-8DBD-76C4C88DE951}"/>
          </ac:cxnSpMkLst>
        </pc:cxnChg>
        <pc:cxnChg chg="mod topLvl">
          <ac:chgData name="farouk abu hassanain" userId="319a4f4791f24b01" providerId="LiveId" clId="{94F53595-2AB3-4717-A687-2C9B5AFF3FCE}" dt="2020-03-24T15:14:03.187" v="1709" actId="164"/>
          <ac:cxnSpMkLst>
            <pc:docMk/>
            <pc:sldMk cId="907028800" sldId="727"/>
            <ac:cxnSpMk id="387" creationId="{A868CCCD-011B-44B4-8B29-33179FB94B26}"/>
          </ac:cxnSpMkLst>
        </pc:cxnChg>
        <pc:cxnChg chg="mod topLvl">
          <ac:chgData name="farouk abu hassanain" userId="319a4f4791f24b01" providerId="LiveId" clId="{94F53595-2AB3-4717-A687-2C9B5AFF3FCE}" dt="2020-03-24T15:13:35.350" v="1703" actId="164"/>
          <ac:cxnSpMkLst>
            <pc:docMk/>
            <pc:sldMk cId="907028800" sldId="727"/>
            <ac:cxnSpMk id="388" creationId="{95EA4993-C741-410B-91AD-ACDBA4CF5F7A}"/>
          </ac:cxnSpMkLst>
        </pc:cxnChg>
        <pc:cxnChg chg="del mod topLvl">
          <ac:chgData name="farouk abu hassanain" userId="319a4f4791f24b01" providerId="LiveId" clId="{94F53595-2AB3-4717-A687-2C9B5AFF3FCE}" dt="2020-03-24T15:12:59.120" v="1695" actId="478"/>
          <ac:cxnSpMkLst>
            <pc:docMk/>
            <pc:sldMk cId="907028800" sldId="727"/>
            <ac:cxnSpMk id="389" creationId="{693DF9AA-D052-4206-BFE2-1B9F200F3D1A}"/>
          </ac:cxnSpMkLst>
        </pc:cxnChg>
        <pc:cxnChg chg="mod topLvl">
          <ac:chgData name="farouk abu hassanain" userId="319a4f4791f24b01" providerId="LiveId" clId="{94F53595-2AB3-4717-A687-2C9B5AFF3FCE}" dt="2020-03-24T15:14:03.187" v="1709" actId="164"/>
          <ac:cxnSpMkLst>
            <pc:docMk/>
            <pc:sldMk cId="907028800" sldId="727"/>
            <ac:cxnSpMk id="390" creationId="{E9AD61BA-CE35-475A-AD84-340EF3AD814D}"/>
          </ac:cxnSpMkLst>
        </pc:cxnChg>
        <pc:cxnChg chg="mod topLvl">
          <ac:chgData name="farouk abu hassanain" userId="319a4f4791f24b01" providerId="LiveId" clId="{94F53595-2AB3-4717-A687-2C9B5AFF3FCE}" dt="2020-03-24T15:13:35.350" v="1703" actId="164"/>
          <ac:cxnSpMkLst>
            <pc:docMk/>
            <pc:sldMk cId="907028800" sldId="727"/>
            <ac:cxnSpMk id="391" creationId="{3ADB193C-43C9-45ED-AB76-9EAE888140A8}"/>
          </ac:cxnSpMkLst>
        </pc:cxnChg>
        <pc:cxnChg chg="del mod topLvl">
          <ac:chgData name="farouk abu hassanain" userId="319a4f4791f24b01" providerId="LiveId" clId="{94F53595-2AB3-4717-A687-2C9B5AFF3FCE}" dt="2020-03-24T15:12:58.258" v="1694" actId="478"/>
          <ac:cxnSpMkLst>
            <pc:docMk/>
            <pc:sldMk cId="907028800" sldId="727"/>
            <ac:cxnSpMk id="392" creationId="{28C1EA2A-A081-4F17-81A8-85E9A8B0B6FF}"/>
          </ac:cxnSpMkLst>
        </pc:cxnChg>
        <pc:cxnChg chg="mod topLvl">
          <ac:chgData name="farouk abu hassanain" userId="319a4f4791f24b01" providerId="LiveId" clId="{94F53595-2AB3-4717-A687-2C9B5AFF3FCE}" dt="2020-03-24T15:14:03.187" v="1709" actId="164"/>
          <ac:cxnSpMkLst>
            <pc:docMk/>
            <pc:sldMk cId="907028800" sldId="727"/>
            <ac:cxnSpMk id="393" creationId="{C546AEF4-3871-48F1-8E9D-A4BE553738ED}"/>
          </ac:cxnSpMkLst>
        </pc:cxnChg>
        <pc:cxnChg chg="mod topLvl">
          <ac:chgData name="farouk abu hassanain" userId="319a4f4791f24b01" providerId="LiveId" clId="{94F53595-2AB3-4717-A687-2C9B5AFF3FCE}" dt="2020-03-24T15:13:35.350" v="1703" actId="164"/>
          <ac:cxnSpMkLst>
            <pc:docMk/>
            <pc:sldMk cId="907028800" sldId="727"/>
            <ac:cxnSpMk id="394" creationId="{9671BD23-8F7E-4341-BF08-C8AB575C77C8}"/>
          </ac:cxnSpMkLst>
        </pc:cxnChg>
        <pc:cxnChg chg="del mod topLvl">
          <ac:chgData name="farouk abu hassanain" userId="319a4f4791f24b01" providerId="LiveId" clId="{94F53595-2AB3-4717-A687-2C9B5AFF3FCE}" dt="2020-03-24T15:12:57.192" v="1693" actId="478"/>
          <ac:cxnSpMkLst>
            <pc:docMk/>
            <pc:sldMk cId="907028800" sldId="727"/>
            <ac:cxnSpMk id="395" creationId="{F68B086B-61B8-40B0-8886-A7FBA8BF0B0E}"/>
          </ac:cxnSpMkLst>
        </pc:cxnChg>
        <pc:cxnChg chg="del">
          <ac:chgData name="farouk abu hassanain" userId="319a4f4791f24b01" providerId="LiveId" clId="{94F53595-2AB3-4717-A687-2C9B5AFF3FCE}" dt="2020-03-24T16:31:32.050" v="1839" actId="478"/>
          <ac:cxnSpMkLst>
            <pc:docMk/>
            <pc:sldMk cId="907028800" sldId="727"/>
            <ac:cxnSpMk id="421" creationId="{C8E3462C-058C-4F88-ABD1-015606E40F1D}"/>
          </ac:cxnSpMkLst>
        </pc:cxnChg>
        <pc:cxnChg chg="del">
          <ac:chgData name="farouk abu hassanain" userId="319a4f4791f24b01" providerId="LiveId" clId="{94F53595-2AB3-4717-A687-2C9B5AFF3FCE}" dt="2020-03-24T16:30:58.483" v="1830" actId="478"/>
          <ac:cxnSpMkLst>
            <pc:docMk/>
            <pc:sldMk cId="907028800" sldId="727"/>
            <ac:cxnSpMk id="445" creationId="{D817959A-A0FA-4307-9D44-8D851B821CBB}"/>
          </ac:cxnSpMkLst>
        </pc:cxnChg>
        <pc:cxnChg chg="del">
          <ac:chgData name="farouk abu hassanain" userId="319a4f4791f24b01" providerId="LiveId" clId="{94F53595-2AB3-4717-A687-2C9B5AFF3FCE}" dt="2020-03-24T16:31:35.398" v="1840" actId="478"/>
          <ac:cxnSpMkLst>
            <pc:docMk/>
            <pc:sldMk cId="907028800" sldId="727"/>
            <ac:cxnSpMk id="505" creationId="{8D185311-B498-42C6-83C6-CB50AF322D42}"/>
          </ac:cxnSpMkLst>
        </pc:cxnChg>
        <pc:cxnChg chg="del">
          <ac:chgData name="farouk abu hassanain" userId="319a4f4791f24b01" providerId="LiveId" clId="{94F53595-2AB3-4717-A687-2C9B5AFF3FCE}" dt="2020-03-24T16:35:46.575" v="1883" actId="478"/>
          <ac:cxnSpMkLst>
            <pc:docMk/>
            <pc:sldMk cId="907028800" sldId="727"/>
            <ac:cxnSpMk id="517" creationId="{E1DBD8B7-D16C-4314-89AD-90C5B0FCBF01}"/>
          </ac:cxnSpMkLst>
        </pc:cxnChg>
        <pc:cxnChg chg="del">
          <ac:chgData name="farouk abu hassanain" userId="319a4f4791f24b01" providerId="LiveId" clId="{94F53595-2AB3-4717-A687-2C9B5AFF3FCE}" dt="2020-03-24T16:35:39.890" v="1882" actId="478"/>
          <ac:cxnSpMkLst>
            <pc:docMk/>
            <pc:sldMk cId="907028800" sldId="727"/>
            <ac:cxnSpMk id="529" creationId="{4BC93601-E0E6-48A2-9A5A-D5613CAA005D}"/>
          </ac:cxnSpMkLst>
        </pc:cxnChg>
        <pc:cxnChg chg="del">
          <ac:chgData name="farouk abu hassanain" userId="319a4f4791f24b01" providerId="LiveId" clId="{94F53595-2AB3-4717-A687-2C9B5AFF3FCE}" dt="2020-03-24T16:35:32.315" v="1880" actId="478"/>
          <ac:cxnSpMkLst>
            <pc:docMk/>
            <pc:sldMk cId="907028800" sldId="727"/>
            <ac:cxnSpMk id="541" creationId="{765B44E3-A07B-41DB-8AD9-F8EE79AFF292}"/>
          </ac:cxnSpMkLst>
        </pc:cxnChg>
        <pc:cxnChg chg="del">
          <ac:chgData name="farouk abu hassanain" userId="319a4f4791f24b01" providerId="LiveId" clId="{94F53595-2AB3-4717-A687-2C9B5AFF3FCE}" dt="2020-03-24T16:35:36.478" v="1881" actId="478"/>
          <ac:cxnSpMkLst>
            <pc:docMk/>
            <pc:sldMk cId="907028800" sldId="727"/>
            <ac:cxnSpMk id="553" creationId="{23D8C680-FD5B-47E2-B55A-22304765DF21}"/>
          </ac:cxnSpMkLst>
        </pc:cxnChg>
      </pc:sldChg>
      <pc:sldChg chg="addSp delSp modSp add">
        <pc:chgData name="farouk abu hassanain" userId="319a4f4791f24b01" providerId="LiveId" clId="{94F53595-2AB3-4717-A687-2C9B5AFF3FCE}" dt="2020-03-24T20:27:22.884" v="4026" actId="478"/>
        <pc:sldMkLst>
          <pc:docMk/>
          <pc:sldMk cId="2159526192" sldId="728"/>
        </pc:sldMkLst>
        <pc:spChg chg="mod topLvl">
          <ac:chgData name="farouk abu hassanain" userId="319a4f4791f24b01" providerId="LiveId" clId="{94F53595-2AB3-4717-A687-2C9B5AFF3FCE}" dt="2020-03-24T16:46:00.610" v="2103" actId="165"/>
          <ac:spMkLst>
            <pc:docMk/>
            <pc:sldMk cId="2159526192" sldId="728"/>
            <ac:spMk id="5" creationId="{B3B01D4F-8965-4895-B369-ACB952C475B7}"/>
          </ac:spMkLst>
        </pc:spChg>
        <pc:spChg chg="mod topLvl">
          <ac:chgData name="farouk abu hassanain" userId="319a4f4791f24b01" providerId="LiveId" clId="{94F53595-2AB3-4717-A687-2C9B5AFF3FCE}" dt="2020-03-24T20:19:42.522" v="3973" actId="20577"/>
          <ac:spMkLst>
            <pc:docMk/>
            <pc:sldMk cId="2159526192" sldId="728"/>
            <ac:spMk id="18" creationId="{791181F4-74AA-4F87-A6BA-718C4AD6A541}"/>
          </ac:spMkLst>
        </pc:spChg>
        <pc:spChg chg="mod topLvl">
          <ac:chgData name="farouk abu hassanain" userId="319a4f4791f24b01" providerId="LiveId" clId="{94F53595-2AB3-4717-A687-2C9B5AFF3FCE}" dt="2020-03-24T16:46:00.610" v="2103" actId="165"/>
          <ac:spMkLst>
            <pc:docMk/>
            <pc:sldMk cId="2159526192" sldId="728"/>
            <ac:spMk id="20" creationId="{8A39EB35-942E-408B-B049-6BBF423E2652}"/>
          </ac:spMkLst>
        </pc:spChg>
        <pc:spChg chg="mod topLvl">
          <ac:chgData name="farouk abu hassanain" userId="319a4f4791f24b01" providerId="LiveId" clId="{94F53595-2AB3-4717-A687-2C9B5AFF3FCE}" dt="2020-03-24T16:46:00.610" v="2103" actId="165"/>
          <ac:spMkLst>
            <pc:docMk/>
            <pc:sldMk cId="2159526192" sldId="728"/>
            <ac:spMk id="22" creationId="{760AF87F-FBA5-4F05-966C-2FA38C7B3824}"/>
          </ac:spMkLst>
        </pc:spChg>
        <pc:spChg chg="mod topLvl">
          <ac:chgData name="farouk abu hassanain" userId="319a4f4791f24b01" providerId="LiveId" clId="{94F53595-2AB3-4717-A687-2C9B5AFF3FCE}" dt="2020-03-24T16:46:00.610" v="2103" actId="165"/>
          <ac:spMkLst>
            <pc:docMk/>
            <pc:sldMk cId="2159526192" sldId="728"/>
            <ac:spMk id="50" creationId="{BE6A001E-A096-4FB9-9B51-44DFC2D7337F}"/>
          </ac:spMkLst>
        </pc:spChg>
        <pc:spChg chg="mod topLvl">
          <ac:chgData name="farouk abu hassanain" userId="319a4f4791f24b01" providerId="LiveId" clId="{94F53595-2AB3-4717-A687-2C9B5AFF3FCE}" dt="2020-03-24T16:47:39.340" v="2129" actId="20577"/>
          <ac:spMkLst>
            <pc:docMk/>
            <pc:sldMk cId="2159526192" sldId="728"/>
            <ac:spMk id="67" creationId="{60773558-0D86-4CAF-9039-F19DBA80CB36}"/>
          </ac:spMkLst>
        </pc:spChg>
        <pc:spChg chg="mod topLvl">
          <ac:chgData name="farouk abu hassanain" userId="319a4f4791f24b01" providerId="LiveId" clId="{94F53595-2AB3-4717-A687-2C9B5AFF3FCE}" dt="2020-03-24T20:22:56.341" v="4004" actId="1037"/>
          <ac:spMkLst>
            <pc:docMk/>
            <pc:sldMk cId="2159526192" sldId="728"/>
            <ac:spMk id="347" creationId="{A799824B-8702-4D54-A585-7839F331FD54}"/>
          </ac:spMkLst>
        </pc:spChg>
        <pc:spChg chg="mod topLvl">
          <ac:chgData name="farouk abu hassanain" userId="319a4f4791f24b01" providerId="LiveId" clId="{94F53595-2AB3-4717-A687-2C9B5AFF3FCE}" dt="2020-03-24T16:47:48.217" v="2132" actId="313"/>
          <ac:spMkLst>
            <pc:docMk/>
            <pc:sldMk cId="2159526192" sldId="728"/>
            <ac:spMk id="349" creationId="{E0A47B88-8598-4DD0-AF29-783F8D02B230}"/>
          </ac:spMkLst>
        </pc:spChg>
        <pc:grpChg chg="del">
          <ac:chgData name="farouk abu hassanain" userId="319a4f4791f24b01" providerId="LiveId" clId="{94F53595-2AB3-4717-A687-2C9B5AFF3FCE}" dt="2020-03-24T20:27:17.225" v="4023" actId="478"/>
          <ac:grpSpMkLst>
            <pc:docMk/>
            <pc:sldMk cId="2159526192" sldId="728"/>
            <ac:grpSpMk id="2" creationId="{3C5B9FA5-01D4-4E49-9B6A-BE2562D0AA62}"/>
          </ac:grpSpMkLst>
        </pc:grpChg>
        <pc:grpChg chg="del">
          <ac:chgData name="farouk abu hassanain" userId="319a4f4791f24b01" providerId="LiveId" clId="{94F53595-2AB3-4717-A687-2C9B5AFF3FCE}" dt="2020-03-24T20:27:20.716" v="4025" actId="478"/>
          <ac:grpSpMkLst>
            <pc:docMk/>
            <pc:sldMk cId="2159526192" sldId="728"/>
            <ac:grpSpMk id="3" creationId="{ABD69E8E-7019-4B9B-939A-20F69B4FCF01}"/>
          </ac:grpSpMkLst>
        </pc:grpChg>
        <pc:grpChg chg="mod topLvl">
          <ac:chgData name="farouk abu hassanain" userId="319a4f4791f24b01" providerId="LiveId" clId="{94F53595-2AB3-4717-A687-2C9B5AFF3FCE}" dt="2020-03-24T16:46:00.610" v="2103" actId="165"/>
          <ac:grpSpMkLst>
            <pc:docMk/>
            <pc:sldMk cId="2159526192" sldId="728"/>
            <ac:grpSpMk id="4" creationId="{7625C01E-1388-4D4C-A485-38C4982D6327}"/>
          </ac:grpSpMkLst>
        </pc:grpChg>
        <pc:grpChg chg="del">
          <ac:chgData name="farouk abu hassanain" userId="319a4f4791f24b01" providerId="LiveId" clId="{94F53595-2AB3-4717-A687-2C9B5AFF3FCE}" dt="2020-03-24T20:27:18.490" v="4024" actId="478"/>
          <ac:grpSpMkLst>
            <pc:docMk/>
            <pc:sldMk cId="2159526192" sldId="728"/>
            <ac:grpSpMk id="9" creationId="{D1F0DB09-432E-496C-B3E9-571B5FA2E804}"/>
          </ac:grpSpMkLst>
        </pc:grpChg>
        <pc:grpChg chg="del">
          <ac:chgData name="farouk abu hassanain" userId="319a4f4791f24b01" providerId="LiveId" clId="{94F53595-2AB3-4717-A687-2C9B5AFF3FCE}" dt="2020-03-24T20:27:13.686" v="4021" actId="478"/>
          <ac:grpSpMkLst>
            <pc:docMk/>
            <pc:sldMk cId="2159526192" sldId="728"/>
            <ac:grpSpMk id="10" creationId="{D6650F83-6287-4B2E-AA47-4625E083717F}"/>
          </ac:grpSpMkLst>
        </pc:grpChg>
        <pc:grpChg chg="del">
          <ac:chgData name="farouk abu hassanain" userId="319a4f4791f24b01" providerId="LiveId" clId="{94F53595-2AB3-4717-A687-2C9B5AFF3FCE}" dt="2020-03-24T20:27:15.929" v="4022" actId="478"/>
          <ac:grpSpMkLst>
            <pc:docMk/>
            <pc:sldMk cId="2159526192" sldId="728"/>
            <ac:grpSpMk id="14" creationId="{0F095A1E-9797-46D3-A79A-16E2080AB7E6}"/>
          </ac:grpSpMkLst>
        </pc:grpChg>
        <pc:grpChg chg="del">
          <ac:chgData name="farouk abu hassanain" userId="319a4f4791f24b01" providerId="LiveId" clId="{94F53595-2AB3-4717-A687-2C9B5AFF3FCE}" dt="2020-03-24T20:27:22.884" v="4026" actId="478"/>
          <ac:grpSpMkLst>
            <pc:docMk/>
            <pc:sldMk cId="2159526192" sldId="728"/>
            <ac:grpSpMk id="15" creationId="{1C8229D5-3668-4ADC-9E57-B0D711A3B5A0}"/>
          </ac:grpSpMkLst>
        </pc:grpChg>
        <pc:grpChg chg="del mod topLvl">
          <ac:chgData name="farouk abu hassanain" userId="319a4f4791f24b01" providerId="LiveId" clId="{94F53595-2AB3-4717-A687-2C9B5AFF3FCE}" dt="2020-03-24T16:46:11.821" v="2105" actId="478"/>
          <ac:grpSpMkLst>
            <pc:docMk/>
            <pc:sldMk cId="2159526192" sldId="728"/>
            <ac:grpSpMk id="16" creationId="{D3CCA0BE-6660-4806-84FD-E890C9992943}"/>
          </ac:grpSpMkLst>
        </pc:grpChg>
        <pc:grpChg chg="del mod topLvl">
          <ac:chgData name="farouk abu hassanain" userId="319a4f4791f24b01" providerId="LiveId" clId="{94F53595-2AB3-4717-A687-2C9B5AFF3FCE}" dt="2020-03-24T16:46:07.566" v="2104" actId="478"/>
          <ac:grpSpMkLst>
            <pc:docMk/>
            <pc:sldMk cId="2159526192" sldId="728"/>
            <ac:grpSpMk id="17" creationId="{045D5AC6-6D1E-4A68-A0A5-B8A42730CA61}"/>
          </ac:grpSpMkLst>
        </pc:grpChg>
        <pc:grpChg chg="del mod topLvl">
          <ac:chgData name="farouk abu hassanain" userId="319a4f4791f24b01" providerId="LiveId" clId="{94F53595-2AB3-4717-A687-2C9B5AFF3FCE}" dt="2020-03-24T16:46:07.566" v="2104" actId="478"/>
          <ac:grpSpMkLst>
            <pc:docMk/>
            <pc:sldMk cId="2159526192" sldId="728"/>
            <ac:grpSpMk id="19" creationId="{B2D55009-A2E2-4A92-AFA3-7C4E09657F09}"/>
          </ac:grpSpMkLst>
        </pc:grpChg>
        <pc:grpChg chg="del mod topLvl">
          <ac:chgData name="farouk abu hassanain" userId="319a4f4791f24b01" providerId="LiveId" clId="{94F53595-2AB3-4717-A687-2C9B5AFF3FCE}" dt="2020-03-24T16:46:11.821" v="2105" actId="478"/>
          <ac:grpSpMkLst>
            <pc:docMk/>
            <pc:sldMk cId="2159526192" sldId="728"/>
            <ac:grpSpMk id="21" creationId="{0AD54773-59EB-4C48-BD90-91B7845A72DB}"/>
          </ac:grpSpMkLst>
        </pc:grpChg>
        <pc:grpChg chg="del mod topLvl">
          <ac:chgData name="farouk abu hassanain" userId="319a4f4791f24b01" providerId="LiveId" clId="{94F53595-2AB3-4717-A687-2C9B5AFF3FCE}" dt="2020-03-24T16:46:11.821" v="2105" actId="478"/>
          <ac:grpSpMkLst>
            <pc:docMk/>
            <pc:sldMk cId="2159526192" sldId="728"/>
            <ac:grpSpMk id="23" creationId="{64987931-5BF2-42BC-8A2C-B6D66108AEA9}"/>
          </ac:grpSpMkLst>
        </pc:grpChg>
        <pc:grpChg chg="del mod topLvl">
          <ac:chgData name="farouk abu hassanain" userId="319a4f4791f24b01" providerId="LiveId" clId="{94F53595-2AB3-4717-A687-2C9B5AFF3FCE}" dt="2020-03-24T16:46:07.566" v="2104" actId="478"/>
          <ac:grpSpMkLst>
            <pc:docMk/>
            <pc:sldMk cId="2159526192" sldId="728"/>
            <ac:grpSpMk id="24" creationId="{45F6F940-CF5A-4765-BE29-02EC4190472E}"/>
          </ac:grpSpMkLst>
        </pc:grpChg>
        <pc:grpChg chg="del mod topLvl">
          <ac:chgData name="farouk abu hassanain" userId="319a4f4791f24b01" providerId="LiveId" clId="{94F53595-2AB3-4717-A687-2C9B5AFF3FCE}" dt="2020-03-24T16:46:07.566" v="2104" actId="478"/>
          <ac:grpSpMkLst>
            <pc:docMk/>
            <pc:sldMk cId="2159526192" sldId="728"/>
            <ac:grpSpMk id="26" creationId="{79689835-0286-4011-9E2A-FACE4FC32101}"/>
          </ac:grpSpMkLst>
        </pc:grpChg>
        <pc:grpChg chg="del mod topLvl">
          <ac:chgData name="farouk abu hassanain" userId="319a4f4791f24b01" providerId="LiveId" clId="{94F53595-2AB3-4717-A687-2C9B5AFF3FCE}" dt="2020-03-24T16:46:11.821" v="2105" actId="478"/>
          <ac:grpSpMkLst>
            <pc:docMk/>
            <pc:sldMk cId="2159526192" sldId="728"/>
            <ac:grpSpMk id="598" creationId="{06F59E35-6157-45B6-A210-D3E30B6795E6}"/>
          </ac:grpSpMkLst>
        </pc:grpChg>
        <pc:grpChg chg="del mod">
          <ac:chgData name="farouk abu hassanain" userId="319a4f4791f24b01" providerId="LiveId" clId="{94F53595-2AB3-4717-A687-2C9B5AFF3FCE}" dt="2020-03-24T16:46:00.610" v="2103" actId="165"/>
          <ac:grpSpMkLst>
            <pc:docMk/>
            <pc:sldMk cId="2159526192" sldId="728"/>
            <ac:grpSpMk id="599" creationId="{93B82754-51D3-46F8-B7CE-0811228FC045}"/>
          </ac:grpSpMkLst>
        </pc:grpChg>
        <pc:graphicFrameChg chg="add mod modGraphic">
          <ac:chgData name="farouk abu hassanain" userId="319a4f4791f24b01" providerId="LiveId" clId="{94F53595-2AB3-4717-A687-2C9B5AFF3FCE}" dt="2020-03-24T16:52:16.249" v="2185" actId="113"/>
          <ac:graphicFrameMkLst>
            <pc:docMk/>
            <pc:sldMk cId="2159526192" sldId="728"/>
            <ac:graphicFrameMk id="376" creationId="{BBCBA3C8-DCE6-4068-80DF-895FC0520C91}"/>
          </ac:graphicFrameMkLst>
        </pc:graphicFrameChg>
      </pc:sldChg>
      <pc:sldChg chg="addSp delSp modSp add">
        <pc:chgData name="farouk abu hassanain" userId="319a4f4791f24b01" providerId="LiveId" clId="{94F53595-2AB3-4717-A687-2C9B5AFF3FCE}" dt="2020-03-24T20:27:34.485" v="4030" actId="478"/>
        <pc:sldMkLst>
          <pc:docMk/>
          <pc:sldMk cId="1452728048" sldId="729"/>
        </pc:sldMkLst>
        <pc:spChg chg="add mod">
          <ac:chgData name="farouk abu hassanain" userId="319a4f4791f24b01" providerId="LiveId" clId="{94F53595-2AB3-4717-A687-2C9B5AFF3FCE}" dt="2020-03-24T17:14:28.844" v="2367" actId="1076"/>
          <ac:spMkLst>
            <pc:docMk/>
            <pc:sldMk cId="1452728048" sldId="729"/>
            <ac:spMk id="11" creationId="{F1A5668A-BFF1-4013-AE8C-96ECA0EC5C86}"/>
          </ac:spMkLst>
        </pc:spChg>
        <pc:spChg chg="add del mod">
          <ac:chgData name="farouk abu hassanain" userId="319a4f4791f24b01" providerId="LiveId" clId="{94F53595-2AB3-4717-A687-2C9B5AFF3FCE}" dt="2020-03-24T17:15:41.168" v="2382" actId="478"/>
          <ac:spMkLst>
            <pc:docMk/>
            <pc:sldMk cId="1452728048" sldId="729"/>
            <ac:spMk id="12" creationId="{CBA8DC49-1FEB-453E-B03C-83BF0459401A}"/>
          </ac:spMkLst>
        </pc:spChg>
        <pc:spChg chg="mod">
          <ac:chgData name="farouk abu hassanain" userId="319a4f4791f24b01" providerId="LiveId" clId="{94F53595-2AB3-4717-A687-2C9B5AFF3FCE}" dt="2020-03-24T20:19:46.305" v="3975" actId="20577"/>
          <ac:spMkLst>
            <pc:docMk/>
            <pc:sldMk cId="1452728048" sldId="729"/>
            <ac:spMk id="18" creationId="{791181F4-74AA-4F87-A6BA-718C4AD6A541}"/>
          </ac:spMkLst>
        </pc:spChg>
        <pc:spChg chg="mod">
          <ac:chgData name="farouk abu hassanain" userId="319a4f4791f24b01" providerId="LiveId" clId="{94F53595-2AB3-4717-A687-2C9B5AFF3FCE}" dt="2020-03-24T16:53:13.444" v="2214" actId="14100"/>
          <ac:spMkLst>
            <pc:docMk/>
            <pc:sldMk cId="1452728048" sldId="729"/>
            <ac:spMk id="30" creationId="{089204CC-8504-494A-A916-00EFCA8BC2D5}"/>
          </ac:spMkLst>
        </pc:spChg>
        <pc:spChg chg="mod">
          <ac:chgData name="farouk abu hassanain" userId="319a4f4791f24b01" providerId="LiveId" clId="{94F53595-2AB3-4717-A687-2C9B5AFF3FCE}" dt="2020-03-24T17:09:40.220" v="2271" actId="948"/>
          <ac:spMkLst>
            <pc:docMk/>
            <pc:sldMk cId="1452728048" sldId="729"/>
            <ac:spMk id="34" creationId="{0028558E-6951-4259-9AF9-278EF0670BFC}"/>
          </ac:spMkLst>
        </pc:spChg>
        <pc:spChg chg="mod">
          <ac:chgData name="farouk abu hassanain" userId="319a4f4791f24b01" providerId="LiveId" clId="{94F53595-2AB3-4717-A687-2C9B5AFF3FCE}" dt="2020-03-24T17:09:40.220" v="2271" actId="948"/>
          <ac:spMkLst>
            <pc:docMk/>
            <pc:sldMk cId="1452728048" sldId="729"/>
            <ac:spMk id="35" creationId="{E333B30C-B1A8-46A9-A275-9B2302832E1D}"/>
          </ac:spMkLst>
        </pc:spChg>
        <pc:spChg chg="del mod topLvl">
          <ac:chgData name="farouk abu hassanain" userId="319a4f4791f24b01" providerId="LiveId" clId="{94F53595-2AB3-4717-A687-2C9B5AFF3FCE}" dt="2020-03-24T17:09:27.090" v="2266" actId="478"/>
          <ac:spMkLst>
            <pc:docMk/>
            <pc:sldMk cId="1452728048" sldId="729"/>
            <ac:spMk id="42" creationId="{61CFADFA-D799-4C9C-AED2-AE9D5B2EA762}"/>
          </ac:spMkLst>
        </pc:spChg>
        <pc:spChg chg="del mod topLvl">
          <ac:chgData name="farouk abu hassanain" userId="319a4f4791f24b01" providerId="LiveId" clId="{94F53595-2AB3-4717-A687-2C9B5AFF3FCE}" dt="2020-03-24T17:09:20.954" v="2264" actId="478"/>
          <ac:spMkLst>
            <pc:docMk/>
            <pc:sldMk cId="1452728048" sldId="729"/>
            <ac:spMk id="43" creationId="{8791DD49-D409-4EBC-B3E2-AF21756DEE32}"/>
          </ac:spMkLst>
        </pc:spChg>
        <pc:spChg chg="del mod topLvl">
          <ac:chgData name="farouk abu hassanain" userId="319a4f4791f24b01" providerId="LiveId" clId="{94F53595-2AB3-4717-A687-2C9B5AFF3FCE}" dt="2020-03-24T17:09:25.645" v="2265" actId="478"/>
          <ac:spMkLst>
            <pc:docMk/>
            <pc:sldMk cId="1452728048" sldId="729"/>
            <ac:spMk id="44" creationId="{FD191553-C0B7-4664-9403-7E06624C717A}"/>
          </ac:spMkLst>
        </pc:spChg>
        <pc:spChg chg="del mod topLvl">
          <ac:chgData name="farouk abu hassanain" userId="319a4f4791f24b01" providerId="LiveId" clId="{94F53595-2AB3-4717-A687-2C9B5AFF3FCE}" dt="2020-03-24T17:09:28.299" v="2267" actId="478"/>
          <ac:spMkLst>
            <pc:docMk/>
            <pc:sldMk cId="1452728048" sldId="729"/>
            <ac:spMk id="45" creationId="{A5FC6F93-FC22-4D80-A8B7-3EDD293430CB}"/>
          </ac:spMkLst>
        </pc:spChg>
        <pc:spChg chg="mod">
          <ac:chgData name="farouk abu hassanain" userId="319a4f4791f24b01" providerId="LiveId" clId="{94F53595-2AB3-4717-A687-2C9B5AFF3FCE}" dt="2020-03-24T16:54:28.649" v="2220" actId="313"/>
          <ac:spMkLst>
            <pc:docMk/>
            <pc:sldMk cId="1452728048" sldId="729"/>
            <ac:spMk id="67" creationId="{60773558-0D86-4CAF-9039-F19DBA80CB36}"/>
          </ac:spMkLst>
        </pc:spChg>
        <pc:spChg chg="add mod">
          <ac:chgData name="farouk abu hassanain" userId="319a4f4791f24b01" providerId="LiveId" clId="{94F53595-2AB3-4717-A687-2C9B5AFF3FCE}" dt="2020-03-24T17:14:45.104" v="2369" actId="164"/>
          <ac:spMkLst>
            <pc:docMk/>
            <pc:sldMk cId="1452728048" sldId="729"/>
            <ac:spMk id="345" creationId="{8620CA8B-2706-4FCF-8ADC-8C8FB234AC42}"/>
          </ac:spMkLst>
        </pc:spChg>
        <pc:spChg chg="add mod">
          <ac:chgData name="farouk abu hassanain" userId="319a4f4791f24b01" providerId="LiveId" clId="{94F53595-2AB3-4717-A687-2C9B5AFF3FCE}" dt="2020-03-24T17:14:50.597" v="2370" actId="164"/>
          <ac:spMkLst>
            <pc:docMk/>
            <pc:sldMk cId="1452728048" sldId="729"/>
            <ac:spMk id="346" creationId="{F2ED72A6-66DA-430A-B6F2-C6BE7BF1658A}"/>
          </ac:spMkLst>
        </pc:spChg>
        <pc:spChg chg="mod">
          <ac:chgData name="farouk abu hassanain" userId="319a4f4791f24b01" providerId="LiveId" clId="{94F53595-2AB3-4717-A687-2C9B5AFF3FCE}" dt="2020-03-24T16:53:29.457" v="2217" actId="1076"/>
          <ac:spMkLst>
            <pc:docMk/>
            <pc:sldMk cId="1452728048" sldId="729"/>
            <ac:spMk id="347" creationId="{A799824B-8702-4D54-A585-7839F331FD54}"/>
          </ac:spMkLst>
        </pc:spChg>
        <pc:spChg chg="mod">
          <ac:chgData name="farouk abu hassanain" userId="319a4f4791f24b01" providerId="LiveId" clId="{94F53595-2AB3-4717-A687-2C9B5AFF3FCE}" dt="2020-03-24T16:54:52.779" v="2258" actId="20577"/>
          <ac:spMkLst>
            <pc:docMk/>
            <pc:sldMk cId="1452728048" sldId="729"/>
            <ac:spMk id="349" creationId="{E0A47B88-8598-4DD0-AF29-783F8D02B230}"/>
          </ac:spMkLst>
        </pc:spChg>
        <pc:spChg chg="add mod">
          <ac:chgData name="farouk abu hassanain" userId="319a4f4791f24b01" providerId="LiveId" clId="{94F53595-2AB3-4717-A687-2C9B5AFF3FCE}" dt="2020-03-24T17:14:45.104" v="2369" actId="164"/>
          <ac:spMkLst>
            <pc:docMk/>
            <pc:sldMk cId="1452728048" sldId="729"/>
            <ac:spMk id="350" creationId="{BF19B2A0-3C03-4503-94FA-E45237E04DAF}"/>
          </ac:spMkLst>
        </pc:spChg>
        <pc:spChg chg="add mod">
          <ac:chgData name="farouk abu hassanain" userId="319a4f4791f24b01" providerId="LiveId" clId="{94F53595-2AB3-4717-A687-2C9B5AFF3FCE}" dt="2020-03-24T17:14:50.597" v="2370" actId="164"/>
          <ac:spMkLst>
            <pc:docMk/>
            <pc:sldMk cId="1452728048" sldId="729"/>
            <ac:spMk id="355" creationId="{8D8E7EBA-586B-4013-AF6F-04958E5B4B40}"/>
          </ac:spMkLst>
        </pc:spChg>
        <pc:spChg chg="add mod">
          <ac:chgData name="farouk abu hassanain" userId="319a4f4791f24b01" providerId="LiveId" clId="{94F53595-2AB3-4717-A687-2C9B5AFF3FCE}" dt="2020-03-24T17:14:40.077" v="2368" actId="1076"/>
          <ac:spMkLst>
            <pc:docMk/>
            <pc:sldMk cId="1452728048" sldId="729"/>
            <ac:spMk id="356" creationId="{D777F718-C066-4D3B-BE8F-366729B2A01D}"/>
          </ac:spMkLst>
        </pc:spChg>
        <pc:grpChg chg="del">
          <ac:chgData name="farouk abu hassanain" userId="319a4f4791f24b01" providerId="LiveId" clId="{94F53595-2AB3-4717-A687-2C9B5AFF3FCE}" dt="2020-03-24T20:27:29.651" v="4027" actId="478"/>
          <ac:grpSpMkLst>
            <pc:docMk/>
            <pc:sldMk cId="1452728048" sldId="729"/>
            <ac:grpSpMk id="2" creationId="{3C5B9FA5-01D4-4E49-9B6A-BE2562D0AA62}"/>
          </ac:grpSpMkLst>
        </pc:grpChg>
        <pc:grpChg chg="del">
          <ac:chgData name="farouk abu hassanain" userId="319a4f4791f24b01" providerId="LiveId" clId="{94F53595-2AB3-4717-A687-2C9B5AFF3FCE}" dt="2020-03-24T20:27:32.899" v="4029" actId="478"/>
          <ac:grpSpMkLst>
            <pc:docMk/>
            <pc:sldMk cId="1452728048" sldId="729"/>
            <ac:grpSpMk id="3" creationId="{ABD69E8E-7019-4B9B-939A-20F69B4FCF01}"/>
          </ac:grpSpMkLst>
        </pc:grpChg>
        <pc:grpChg chg="mod">
          <ac:chgData name="farouk abu hassanain" userId="319a4f4791f24b01" providerId="LiveId" clId="{94F53595-2AB3-4717-A687-2C9B5AFF3FCE}" dt="2020-03-24T17:14:55.421" v="2372" actId="1076"/>
          <ac:grpSpMkLst>
            <pc:docMk/>
            <pc:sldMk cId="1452728048" sldId="729"/>
            <ac:grpSpMk id="4" creationId="{7625C01E-1388-4D4C-A485-38C4982D6327}"/>
          </ac:grpSpMkLst>
        </pc:grpChg>
        <pc:grpChg chg="del">
          <ac:chgData name="farouk abu hassanain" userId="319a4f4791f24b01" providerId="LiveId" clId="{94F53595-2AB3-4717-A687-2C9B5AFF3FCE}" dt="2020-03-24T20:27:31.865" v="4028" actId="478"/>
          <ac:grpSpMkLst>
            <pc:docMk/>
            <pc:sldMk cId="1452728048" sldId="729"/>
            <ac:grpSpMk id="9" creationId="{D1F0DB09-432E-496C-B3E9-571B5FA2E804}"/>
          </ac:grpSpMkLst>
        </pc:grpChg>
        <pc:grpChg chg="del mod">
          <ac:chgData name="farouk abu hassanain" userId="319a4f4791f24b01" providerId="LiveId" clId="{94F53595-2AB3-4717-A687-2C9B5AFF3FCE}" dt="2020-03-24T17:09:02.491" v="2261" actId="165"/>
          <ac:grpSpMkLst>
            <pc:docMk/>
            <pc:sldMk cId="1452728048" sldId="729"/>
            <ac:grpSpMk id="10" creationId="{D6650F83-6287-4B2E-AA47-4625E083717F}"/>
          </ac:grpSpMkLst>
        </pc:grpChg>
        <pc:grpChg chg="add mod">
          <ac:chgData name="farouk abu hassanain" userId="319a4f4791f24b01" providerId="LiveId" clId="{94F53595-2AB3-4717-A687-2C9B5AFF3FCE}" dt="2020-03-24T17:15:07.037" v="2375" actId="1076"/>
          <ac:grpSpMkLst>
            <pc:docMk/>
            <pc:sldMk cId="1452728048" sldId="729"/>
            <ac:grpSpMk id="13" creationId="{375739AF-AACF-43CF-ABE1-ADEFF85AA226}"/>
          </ac:grpSpMkLst>
        </pc:grpChg>
        <pc:grpChg chg="del">
          <ac:chgData name="farouk abu hassanain" userId="319a4f4791f24b01" providerId="LiveId" clId="{94F53595-2AB3-4717-A687-2C9B5AFF3FCE}" dt="2020-03-24T20:27:29.651" v="4027" actId="478"/>
          <ac:grpSpMkLst>
            <pc:docMk/>
            <pc:sldMk cId="1452728048" sldId="729"/>
            <ac:grpSpMk id="14" creationId="{0F095A1E-9797-46D3-A79A-16E2080AB7E6}"/>
          </ac:grpSpMkLst>
        </pc:grpChg>
        <pc:grpChg chg="del">
          <ac:chgData name="farouk abu hassanain" userId="319a4f4791f24b01" providerId="LiveId" clId="{94F53595-2AB3-4717-A687-2C9B5AFF3FCE}" dt="2020-03-24T20:27:31.865" v="4028" actId="478"/>
          <ac:grpSpMkLst>
            <pc:docMk/>
            <pc:sldMk cId="1452728048" sldId="729"/>
            <ac:grpSpMk id="15" creationId="{1C8229D5-3668-4ADC-9E57-B0D711A3B5A0}"/>
          </ac:grpSpMkLst>
        </pc:grpChg>
        <pc:grpChg chg="add mod">
          <ac:chgData name="farouk abu hassanain" userId="319a4f4791f24b01" providerId="LiveId" clId="{94F53595-2AB3-4717-A687-2C9B5AFF3FCE}" dt="2020-03-24T17:15:03.913" v="2374" actId="1076"/>
          <ac:grpSpMkLst>
            <pc:docMk/>
            <pc:sldMk cId="1452728048" sldId="729"/>
            <ac:grpSpMk id="16" creationId="{D6C0D566-7AAE-40D6-B4C4-2A3AAA479F5B}"/>
          </ac:grpSpMkLst>
        </pc:grpChg>
        <pc:grpChg chg="del mod topLvl">
          <ac:chgData name="farouk abu hassanain" userId="319a4f4791f24b01" providerId="LiveId" clId="{94F53595-2AB3-4717-A687-2C9B5AFF3FCE}" dt="2020-03-24T17:09:08.626" v="2262" actId="165"/>
          <ac:grpSpMkLst>
            <pc:docMk/>
            <pc:sldMk cId="1452728048" sldId="729"/>
            <ac:grpSpMk id="28" creationId="{38EF45F4-C59E-4580-8282-ED7CF7AE2129}"/>
          </ac:grpSpMkLst>
        </pc:grpChg>
        <pc:grpChg chg="del mod topLvl">
          <ac:chgData name="farouk abu hassanain" userId="319a4f4791f24b01" providerId="LiveId" clId="{94F53595-2AB3-4717-A687-2C9B5AFF3FCE}" dt="2020-03-24T20:27:34.485" v="4030" actId="478"/>
          <ac:grpSpMkLst>
            <pc:docMk/>
            <pc:sldMk cId="1452728048" sldId="729"/>
            <ac:grpSpMk id="29" creationId="{4CB4E576-F24B-4319-881E-8ECBB13774E1}"/>
          </ac:grpSpMkLst>
        </pc:grpChg>
        <pc:grpChg chg="del mod topLvl">
          <ac:chgData name="farouk abu hassanain" userId="319a4f4791f24b01" providerId="LiveId" clId="{94F53595-2AB3-4717-A687-2C9B5AFF3FCE}" dt="2020-03-24T20:27:34.485" v="4030" actId="478"/>
          <ac:grpSpMkLst>
            <pc:docMk/>
            <pc:sldMk cId="1452728048" sldId="729"/>
            <ac:grpSpMk id="31" creationId="{E0D3C57F-4685-44FD-8637-6571974E67FF}"/>
          </ac:grpSpMkLst>
        </pc:grpChg>
        <pc:grpChg chg="mod ord topLvl">
          <ac:chgData name="farouk abu hassanain" userId="319a4f4791f24b01" providerId="LiveId" clId="{94F53595-2AB3-4717-A687-2C9B5AFF3FCE}" dt="2020-03-24T17:14:50.597" v="2370" actId="164"/>
          <ac:grpSpMkLst>
            <pc:docMk/>
            <pc:sldMk cId="1452728048" sldId="729"/>
            <ac:grpSpMk id="32" creationId="{9813955F-2309-4D42-9CE3-EC255BB4FDB5}"/>
          </ac:grpSpMkLst>
        </pc:grpChg>
        <pc:grpChg chg="mod ord topLvl">
          <ac:chgData name="farouk abu hassanain" userId="319a4f4791f24b01" providerId="LiveId" clId="{94F53595-2AB3-4717-A687-2C9B5AFF3FCE}" dt="2020-03-24T17:14:45.104" v="2369" actId="164"/>
          <ac:grpSpMkLst>
            <pc:docMk/>
            <pc:sldMk cId="1452728048" sldId="729"/>
            <ac:grpSpMk id="33" creationId="{84969A37-63BA-43EA-A030-315876F57E43}"/>
          </ac:grpSpMkLst>
        </pc:grpChg>
        <pc:graphicFrameChg chg="del">
          <ac:chgData name="farouk abu hassanain" userId="319a4f4791f24b01" providerId="LiveId" clId="{94F53595-2AB3-4717-A687-2C9B5AFF3FCE}" dt="2020-03-24T16:54:34.098" v="2221" actId="478"/>
          <ac:graphicFrameMkLst>
            <pc:docMk/>
            <pc:sldMk cId="1452728048" sldId="729"/>
            <ac:graphicFrameMk id="376" creationId="{BBCBA3C8-DCE6-4068-80DF-895FC0520C91}"/>
          </ac:graphicFrameMkLst>
        </pc:graphicFrameChg>
        <pc:picChg chg="add mod">
          <ac:chgData name="farouk abu hassanain" userId="319a4f4791f24b01" providerId="LiveId" clId="{94F53595-2AB3-4717-A687-2C9B5AFF3FCE}" dt="2020-03-24T17:16:51.709" v="2392" actId="14100"/>
          <ac:picMkLst>
            <pc:docMk/>
            <pc:sldMk cId="1452728048" sldId="729"/>
            <ac:picMk id="357" creationId="{0CA6DA27-EF73-4369-8AAE-2C5A72CF1B23}"/>
          </ac:picMkLst>
        </pc:picChg>
      </pc:sldChg>
      <pc:sldChg chg="addSp delSp modSp add">
        <pc:chgData name="farouk abu hassanain" userId="319a4f4791f24b01" providerId="LiveId" clId="{94F53595-2AB3-4717-A687-2C9B5AFF3FCE}" dt="2020-03-24T20:27:47.480" v="4035" actId="478"/>
        <pc:sldMkLst>
          <pc:docMk/>
          <pc:sldMk cId="1194560747" sldId="730"/>
        </pc:sldMkLst>
        <pc:spChg chg="mod">
          <ac:chgData name="farouk abu hassanain" userId="319a4f4791f24b01" providerId="LiveId" clId="{94F53595-2AB3-4717-A687-2C9B5AFF3FCE}" dt="2020-03-24T17:22:49.965" v="2471" actId="1076"/>
          <ac:spMkLst>
            <pc:docMk/>
            <pc:sldMk cId="1194560747" sldId="730"/>
            <ac:spMk id="11" creationId="{F1A5668A-BFF1-4013-AE8C-96ECA0EC5C86}"/>
          </ac:spMkLst>
        </pc:spChg>
        <pc:spChg chg="mod">
          <ac:chgData name="farouk abu hassanain" userId="319a4f4791f24b01" providerId="LiveId" clId="{94F53595-2AB3-4717-A687-2C9B5AFF3FCE}" dt="2020-03-24T20:19:50.792" v="3977" actId="20577"/>
          <ac:spMkLst>
            <pc:docMk/>
            <pc:sldMk cId="1194560747" sldId="730"/>
            <ac:spMk id="18" creationId="{791181F4-74AA-4F87-A6BA-718C4AD6A541}"/>
          </ac:spMkLst>
        </pc:spChg>
        <pc:spChg chg="mod">
          <ac:chgData name="farouk abu hassanain" userId="319a4f4791f24b01" providerId="LiveId" clId="{94F53595-2AB3-4717-A687-2C9B5AFF3FCE}" dt="2020-03-24T17:17:46.526" v="2423" actId="14100"/>
          <ac:spMkLst>
            <pc:docMk/>
            <pc:sldMk cId="1194560747" sldId="730"/>
            <ac:spMk id="30" creationId="{089204CC-8504-494A-A916-00EFCA8BC2D5}"/>
          </ac:spMkLst>
        </pc:spChg>
        <pc:spChg chg="del mod">
          <ac:chgData name="farouk abu hassanain" userId="319a4f4791f24b01" providerId="LiveId" clId="{94F53595-2AB3-4717-A687-2C9B5AFF3FCE}" dt="2020-03-24T17:18:47.230" v="2443" actId="478"/>
          <ac:spMkLst>
            <pc:docMk/>
            <pc:sldMk cId="1194560747" sldId="730"/>
            <ac:spMk id="67" creationId="{60773558-0D86-4CAF-9039-F19DBA80CB36}"/>
          </ac:spMkLst>
        </pc:spChg>
        <pc:spChg chg="mod">
          <ac:chgData name="farouk abu hassanain" userId="319a4f4791f24b01" providerId="LiveId" clId="{94F53595-2AB3-4717-A687-2C9B5AFF3FCE}" dt="2020-03-24T17:17:55.664" v="2429" actId="1036"/>
          <ac:spMkLst>
            <pc:docMk/>
            <pc:sldMk cId="1194560747" sldId="730"/>
            <ac:spMk id="347" creationId="{A799824B-8702-4D54-A585-7839F331FD54}"/>
          </ac:spMkLst>
        </pc:spChg>
        <pc:spChg chg="mod">
          <ac:chgData name="farouk abu hassanain" userId="319a4f4791f24b01" providerId="LiveId" clId="{94F53595-2AB3-4717-A687-2C9B5AFF3FCE}" dt="2020-03-24T17:18:56.469" v="2446" actId="1076"/>
          <ac:spMkLst>
            <pc:docMk/>
            <pc:sldMk cId="1194560747" sldId="730"/>
            <ac:spMk id="349" creationId="{E0A47B88-8598-4DD0-AF29-783F8D02B230}"/>
          </ac:spMkLst>
        </pc:spChg>
        <pc:spChg chg="del">
          <ac:chgData name="farouk abu hassanain" userId="319a4f4791f24b01" providerId="LiveId" clId="{94F53595-2AB3-4717-A687-2C9B5AFF3FCE}" dt="2020-03-24T17:18:36.181" v="2437" actId="478"/>
          <ac:spMkLst>
            <pc:docMk/>
            <pc:sldMk cId="1194560747" sldId="730"/>
            <ac:spMk id="356" creationId="{D777F718-C066-4D3B-BE8F-366729B2A01D}"/>
          </ac:spMkLst>
        </pc:spChg>
        <pc:grpChg chg="del">
          <ac:chgData name="farouk abu hassanain" userId="319a4f4791f24b01" providerId="LiveId" clId="{94F53595-2AB3-4717-A687-2C9B5AFF3FCE}" dt="2020-03-24T20:27:41.848" v="4032" actId="478"/>
          <ac:grpSpMkLst>
            <pc:docMk/>
            <pc:sldMk cId="1194560747" sldId="730"/>
            <ac:grpSpMk id="2" creationId="{3C5B9FA5-01D4-4E49-9B6A-BE2562D0AA62}"/>
          </ac:grpSpMkLst>
        </pc:grpChg>
        <pc:grpChg chg="del">
          <ac:chgData name="farouk abu hassanain" userId="319a4f4791f24b01" providerId="LiveId" clId="{94F53595-2AB3-4717-A687-2C9B5AFF3FCE}" dt="2020-03-24T20:27:44.876" v="4033" actId="478"/>
          <ac:grpSpMkLst>
            <pc:docMk/>
            <pc:sldMk cId="1194560747" sldId="730"/>
            <ac:grpSpMk id="3" creationId="{ABD69E8E-7019-4B9B-939A-20F69B4FCF01}"/>
          </ac:grpSpMkLst>
        </pc:grpChg>
        <pc:grpChg chg="mod">
          <ac:chgData name="farouk abu hassanain" userId="319a4f4791f24b01" providerId="LiveId" clId="{94F53595-2AB3-4717-A687-2C9B5AFF3FCE}" dt="2020-03-24T17:18:39.382" v="2440" actId="1076"/>
          <ac:grpSpMkLst>
            <pc:docMk/>
            <pc:sldMk cId="1194560747" sldId="730"/>
            <ac:grpSpMk id="4" creationId="{7625C01E-1388-4D4C-A485-38C4982D6327}"/>
          </ac:grpSpMkLst>
        </pc:grpChg>
        <pc:grpChg chg="del">
          <ac:chgData name="farouk abu hassanain" userId="319a4f4791f24b01" providerId="LiveId" clId="{94F53595-2AB3-4717-A687-2C9B5AFF3FCE}" dt="2020-03-24T20:27:40.725" v="4031" actId="478"/>
          <ac:grpSpMkLst>
            <pc:docMk/>
            <pc:sldMk cId="1194560747" sldId="730"/>
            <ac:grpSpMk id="9" creationId="{D1F0DB09-432E-496C-B3E9-571B5FA2E804}"/>
          </ac:grpSpMkLst>
        </pc:grpChg>
        <pc:grpChg chg="del">
          <ac:chgData name="farouk abu hassanain" userId="319a4f4791f24b01" providerId="LiveId" clId="{94F53595-2AB3-4717-A687-2C9B5AFF3FCE}" dt="2020-03-24T17:18:40.891" v="2441" actId="478"/>
          <ac:grpSpMkLst>
            <pc:docMk/>
            <pc:sldMk cId="1194560747" sldId="730"/>
            <ac:grpSpMk id="13" creationId="{375739AF-AACF-43CF-ABE1-ADEFF85AA226}"/>
          </ac:grpSpMkLst>
        </pc:grpChg>
        <pc:grpChg chg="del">
          <ac:chgData name="farouk abu hassanain" userId="319a4f4791f24b01" providerId="LiveId" clId="{94F53595-2AB3-4717-A687-2C9B5AFF3FCE}" dt="2020-03-24T20:27:47.480" v="4035" actId="478"/>
          <ac:grpSpMkLst>
            <pc:docMk/>
            <pc:sldMk cId="1194560747" sldId="730"/>
            <ac:grpSpMk id="14" creationId="{0F095A1E-9797-46D3-A79A-16E2080AB7E6}"/>
          </ac:grpSpMkLst>
        </pc:grpChg>
        <pc:grpChg chg="del">
          <ac:chgData name="farouk abu hassanain" userId="319a4f4791f24b01" providerId="LiveId" clId="{94F53595-2AB3-4717-A687-2C9B5AFF3FCE}" dt="2020-03-24T20:27:40.725" v="4031" actId="478"/>
          <ac:grpSpMkLst>
            <pc:docMk/>
            <pc:sldMk cId="1194560747" sldId="730"/>
            <ac:grpSpMk id="15" creationId="{1C8229D5-3668-4ADC-9E57-B0D711A3B5A0}"/>
          </ac:grpSpMkLst>
        </pc:grpChg>
        <pc:grpChg chg="del">
          <ac:chgData name="farouk abu hassanain" userId="319a4f4791f24b01" providerId="LiveId" clId="{94F53595-2AB3-4717-A687-2C9B5AFF3FCE}" dt="2020-03-24T17:18:42.145" v="2442" actId="478"/>
          <ac:grpSpMkLst>
            <pc:docMk/>
            <pc:sldMk cId="1194560747" sldId="730"/>
            <ac:grpSpMk id="16" creationId="{D6C0D566-7AAE-40D6-B4C4-2A3AAA479F5B}"/>
          </ac:grpSpMkLst>
        </pc:grpChg>
        <pc:grpChg chg="del">
          <ac:chgData name="farouk abu hassanain" userId="319a4f4791f24b01" providerId="LiveId" clId="{94F53595-2AB3-4717-A687-2C9B5AFF3FCE}" dt="2020-03-24T20:27:46.792" v="4034" actId="478"/>
          <ac:grpSpMkLst>
            <pc:docMk/>
            <pc:sldMk cId="1194560747" sldId="730"/>
            <ac:grpSpMk id="29" creationId="{4CB4E576-F24B-4319-881E-8ECBB13774E1}"/>
          </ac:grpSpMkLst>
        </pc:grpChg>
        <pc:grpChg chg="del">
          <ac:chgData name="farouk abu hassanain" userId="319a4f4791f24b01" providerId="LiveId" clId="{94F53595-2AB3-4717-A687-2C9B5AFF3FCE}" dt="2020-03-24T20:27:46.792" v="4034" actId="478"/>
          <ac:grpSpMkLst>
            <pc:docMk/>
            <pc:sldMk cId="1194560747" sldId="730"/>
            <ac:grpSpMk id="31" creationId="{E0D3C57F-4685-44FD-8637-6571974E67FF}"/>
          </ac:grpSpMkLst>
        </pc:grpChg>
        <pc:picChg chg="del">
          <ac:chgData name="farouk abu hassanain" userId="319a4f4791f24b01" providerId="LiveId" clId="{94F53595-2AB3-4717-A687-2C9B5AFF3FCE}" dt="2020-03-24T17:18:37.453" v="2438" actId="478"/>
          <ac:picMkLst>
            <pc:docMk/>
            <pc:sldMk cId="1194560747" sldId="730"/>
            <ac:picMk id="357" creationId="{0CA6DA27-EF73-4369-8AAE-2C5A72CF1B23}"/>
          </ac:picMkLst>
        </pc:picChg>
        <pc:picChg chg="add mod">
          <ac:chgData name="farouk abu hassanain" userId="319a4f4791f24b01" providerId="LiveId" clId="{94F53595-2AB3-4717-A687-2C9B5AFF3FCE}" dt="2020-03-24T17:22:53.144" v="2472" actId="14100"/>
          <ac:picMkLst>
            <pc:docMk/>
            <pc:sldMk cId="1194560747" sldId="730"/>
            <ac:picMk id="358" creationId="{84492C7D-F007-4AD7-853B-058641A10A35}"/>
          </ac:picMkLst>
        </pc:picChg>
      </pc:sldChg>
      <pc:sldChg chg="addSp delSp modSp add">
        <pc:chgData name="farouk abu hassanain" userId="319a4f4791f24b01" providerId="LiveId" clId="{94F53595-2AB3-4717-A687-2C9B5AFF3FCE}" dt="2020-03-24T20:27:58.799" v="4042" actId="478"/>
        <pc:sldMkLst>
          <pc:docMk/>
          <pc:sldMk cId="3938677363" sldId="731"/>
        </pc:sldMkLst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10" creationId="{C4CB22D8-3478-4050-AAA3-8BAE77104814}"/>
          </ac:spMkLst>
        </pc:spChg>
        <pc:spChg chg="mod">
          <ac:chgData name="farouk abu hassanain" userId="319a4f4791f24b01" providerId="LiveId" clId="{94F53595-2AB3-4717-A687-2C9B5AFF3FCE}" dt="2020-03-24T18:54:15.526" v="3062" actId="1076"/>
          <ac:spMkLst>
            <pc:docMk/>
            <pc:sldMk cId="3938677363" sldId="731"/>
            <ac:spMk id="11" creationId="{F1A5668A-BFF1-4013-AE8C-96ECA0EC5C86}"/>
          </ac:spMkLst>
        </pc:spChg>
        <pc:spChg chg="mod">
          <ac:chgData name="farouk abu hassanain" userId="319a4f4791f24b01" providerId="LiveId" clId="{94F53595-2AB3-4717-A687-2C9B5AFF3FCE}" dt="2020-03-24T20:19:55.771" v="3979" actId="20577"/>
          <ac:spMkLst>
            <pc:docMk/>
            <pc:sldMk cId="3938677363" sldId="731"/>
            <ac:spMk id="18" creationId="{791181F4-74AA-4F87-A6BA-718C4AD6A541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46" creationId="{4A2C74E5-FFBA-492D-AEEC-8FF29815BE61}"/>
          </ac:spMkLst>
        </pc:spChg>
        <pc:spChg chg="mod">
          <ac:chgData name="farouk abu hassanain" userId="319a4f4791f24b01" providerId="LiveId" clId="{94F53595-2AB3-4717-A687-2C9B5AFF3FCE}" dt="2020-03-24T18:51:34.984" v="3044" actId="20577"/>
          <ac:spMkLst>
            <pc:docMk/>
            <pc:sldMk cId="3938677363" sldId="731"/>
            <ac:spMk id="347" creationId="{A799824B-8702-4D54-A585-7839F331FD54}"/>
          </ac:spMkLst>
        </pc:spChg>
        <pc:spChg chg="del">
          <ac:chgData name="farouk abu hassanain" userId="319a4f4791f24b01" providerId="LiveId" clId="{94F53595-2AB3-4717-A687-2C9B5AFF3FCE}" dt="2020-03-24T18:50:58.443" v="3006" actId="478"/>
          <ac:spMkLst>
            <pc:docMk/>
            <pc:sldMk cId="3938677363" sldId="731"/>
            <ac:spMk id="349" creationId="{E0A47B88-8598-4DD0-AF29-783F8D02B230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50" creationId="{8969B693-3973-4F86-A733-FA023DF4F34A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55" creationId="{B1577E1A-7C7A-4138-820B-B5B9E0FC4304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56" creationId="{2AA454F1-096B-4F76-9754-9975F2998654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57" creationId="{5C7C66B6-387E-4CA8-A69B-2769452173A6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59" creationId="{08786190-5D77-4149-A9EE-7FFE6AB656F0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60" creationId="{189C1931-BC24-4BE1-8A29-046E10DD5B0F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61" creationId="{5824B320-5F10-4BAE-BE48-8F60EF435A44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62" creationId="{A8C3BB05-77BC-4ACA-B9E6-C8D8B4C7622A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65" creationId="{4C3891EC-BB83-4493-B36B-85C2CB501BC3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66" creationId="{2FCF6A32-3DCC-4EF0-A79E-A2B6DC00701B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67" creationId="{0D88CD32-A188-459A-8A5F-A15DE900C2AF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68" creationId="{C21A3590-B2A6-44D2-A1F1-EB39D72195AA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69" creationId="{F1AC46C5-7363-40E2-A045-DEB3735B4FE4}"/>
          </ac:spMkLst>
        </pc:spChg>
        <pc:spChg chg="add del mod">
          <ac:chgData name="farouk abu hassanain" userId="319a4f4791f24b01" providerId="LiveId" clId="{94F53595-2AB3-4717-A687-2C9B5AFF3FCE}" dt="2020-03-24T18:45:34.710" v="2976" actId="478"/>
          <ac:spMkLst>
            <pc:docMk/>
            <pc:sldMk cId="3938677363" sldId="731"/>
            <ac:spMk id="370" creationId="{0630B33D-C4C4-4803-93CE-5ECA7A5C21D3}"/>
          </ac:spMkLst>
        </pc:spChg>
        <pc:spChg chg="del mod topLvl">
          <ac:chgData name="farouk abu hassanain" userId="319a4f4791f24b01" providerId="LiveId" clId="{94F53595-2AB3-4717-A687-2C9B5AFF3FCE}" dt="2020-03-24T17:37:34.188" v="2736" actId="478"/>
          <ac:spMkLst>
            <pc:docMk/>
            <pc:sldMk cId="3938677363" sldId="731"/>
            <ac:spMk id="378" creationId="{ECA2CF0A-598C-4B41-A015-32FF236BAEE5}"/>
          </ac:spMkLst>
        </pc:spChg>
        <pc:spChg chg="del mod topLvl">
          <ac:chgData name="farouk abu hassanain" userId="319a4f4791f24b01" providerId="LiveId" clId="{94F53595-2AB3-4717-A687-2C9B5AFF3FCE}" dt="2020-03-24T17:37:34.188" v="2736" actId="478"/>
          <ac:spMkLst>
            <pc:docMk/>
            <pc:sldMk cId="3938677363" sldId="731"/>
            <ac:spMk id="379" creationId="{C618D1C5-3A56-43BA-8659-F6E427E8590B}"/>
          </ac:spMkLst>
        </pc:spChg>
        <pc:spChg chg="del mod topLvl">
          <ac:chgData name="farouk abu hassanain" userId="319a4f4791f24b01" providerId="LiveId" clId="{94F53595-2AB3-4717-A687-2C9B5AFF3FCE}" dt="2020-03-24T17:37:34.188" v="2736" actId="478"/>
          <ac:spMkLst>
            <pc:docMk/>
            <pc:sldMk cId="3938677363" sldId="731"/>
            <ac:spMk id="380" creationId="{A046A093-18CD-49BD-BCB5-5E4E88EA6B0F}"/>
          </ac:spMkLst>
        </pc:spChg>
        <pc:spChg chg="del mod topLvl">
          <ac:chgData name="farouk abu hassanain" userId="319a4f4791f24b01" providerId="LiveId" clId="{94F53595-2AB3-4717-A687-2C9B5AFF3FCE}" dt="2020-03-24T17:37:34.188" v="2736" actId="478"/>
          <ac:spMkLst>
            <pc:docMk/>
            <pc:sldMk cId="3938677363" sldId="731"/>
            <ac:spMk id="381" creationId="{AEDED1DA-D1E3-41EB-A739-F6EA4FD582C6}"/>
          </ac:spMkLst>
        </pc:spChg>
        <pc:spChg chg="del mod topLvl">
          <ac:chgData name="farouk abu hassanain" userId="319a4f4791f24b01" providerId="LiveId" clId="{94F53595-2AB3-4717-A687-2C9B5AFF3FCE}" dt="2020-03-24T17:37:34.188" v="2736" actId="478"/>
          <ac:spMkLst>
            <pc:docMk/>
            <pc:sldMk cId="3938677363" sldId="731"/>
            <ac:spMk id="382" creationId="{BC81F1A3-64E0-43CA-8CB1-ADAFAA7FB91A}"/>
          </ac:spMkLst>
        </pc:spChg>
        <pc:spChg chg="del mod topLvl">
          <ac:chgData name="farouk abu hassanain" userId="319a4f4791f24b01" providerId="LiveId" clId="{94F53595-2AB3-4717-A687-2C9B5AFF3FCE}" dt="2020-03-24T17:37:34.188" v="2736" actId="478"/>
          <ac:spMkLst>
            <pc:docMk/>
            <pc:sldMk cId="3938677363" sldId="731"/>
            <ac:spMk id="383" creationId="{63B4F634-8069-4F18-BD2E-9C02B7E7289D}"/>
          </ac:spMkLst>
        </pc:spChg>
        <pc:spChg chg="del mod topLvl">
          <ac:chgData name="farouk abu hassanain" userId="319a4f4791f24b01" providerId="LiveId" clId="{94F53595-2AB3-4717-A687-2C9B5AFF3FCE}" dt="2020-03-24T17:37:34.188" v="2736" actId="478"/>
          <ac:spMkLst>
            <pc:docMk/>
            <pc:sldMk cId="3938677363" sldId="731"/>
            <ac:spMk id="385" creationId="{36F6151D-8CDE-420F-B432-A954154B8DDB}"/>
          </ac:spMkLst>
        </pc:spChg>
        <pc:spChg chg="del mod topLvl">
          <ac:chgData name="farouk abu hassanain" userId="319a4f4791f24b01" providerId="LiveId" clId="{94F53595-2AB3-4717-A687-2C9B5AFF3FCE}" dt="2020-03-24T17:37:34.188" v="2736" actId="478"/>
          <ac:spMkLst>
            <pc:docMk/>
            <pc:sldMk cId="3938677363" sldId="731"/>
            <ac:spMk id="386" creationId="{C9885FC2-3767-4E2B-A6BA-C4ED58AED758}"/>
          </ac:spMkLst>
        </pc:spChg>
        <pc:spChg chg="mod topLvl">
          <ac:chgData name="farouk abu hassanain" userId="319a4f4791f24b01" providerId="LiveId" clId="{94F53595-2AB3-4717-A687-2C9B5AFF3FCE}" dt="2020-03-24T17:31:26.570" v="2659" actId="165"/>
          <ac:spMkLst>
            <pc:docMk/>
            <pc:sldMk cId="3938677363" sldId="731"/>
            <ac:spMk id="404" creationId="{AD56922A-F3D4-4D49-9FBE-33D27AF31BB8}"/>
          </ac:spMkLst>
        </pc:spChg>
        <pc:spChg chg="mod topLvl">
          <ac:chgData name="farouk abu hassanain" userId="319a4f4791f24b01" providerId="LiveId" clId="{94F53595-2AB3-4717-A687-2C9B5AFF3FCE}" dt="2020-03-24T17:31:26.906" v="2661" actId="14100"/>
          <ac:spMkLst>
            <pc:docMk/>
            <pc:sldMk cId="3938677363" sldId="731"/>
            <ac:spMk id="405" creationId="{83CA8BFC-01C0-46EF-99E3-5A1BD2C4344A}"/>
          </ac:spMkLst>
        </pc:spChg>
        <pc:spChg chg="add del mod topLvl">
          <ac:chgData name="farouk abu hassanain" userId="319a4f4791f24b01" providerId="LiveId" clId="{94F53595-2AB3-4717-A687-2C9B5AFF3FCE}" dt="2020-03-24T18:45:24.357" v="2973" actId="165"/>
          <ac:spMkLst>
            <pc:docMk/>
            <pc:sldMk cId="3938677363" sldId="731"/>
            <ac:spMk id="635" creationId="{9E7DCA7B-E072-4935-950F-CADD6629F44F}"/>
          </ac:spMkLst>
        </pc:spChg>
        <pc:spChg chg="mod topLvl">
          <ac:chgData name="farouk abu hassanain" userId="319a4f4791f24b01" providerId="LiveId" clId="{94F53595-2AB3-4717-A687-2C9B5AFF3FCE}" dt="2020-03-24T18:45:25.376" v="2975" actId="1582"/>
          <ac:spMkLst>
            <pc:docMk/>
            <pc:sldMk cId="3938677363" sldId="731"/>
            <ac:spMk id="637" creationId="{EA19E696-2BFC-443A-BBD4-1E7F954756FE}"/>
          </ac:spMkLst>
        </pc:spChg>
        <pc:spChg chg="mod topLvl">
          <ac:chgData name="farouk abu hassanain" userId="319a4f4791f24b01" providerId="LiveId" clId="{94F53595-2AB3-4717-A687-2C9B5AFF3FCE}" dt="2020-03-24T18:45:22.460" v="2969" actId="165"/>
          <ac:spMkLst>
            <pc:docMk/>
            <pc:sldMk cId="3938677363" sldId="731"/>
            <ac:spMk id="638" creationId="{45D98F67-DDF4-4776-92E8-6A5E4905032A}"/>
          </ac:spMkLst>
        </pc:spChg>
        <pc:spChg chg="mod">
          <ac:chgData name="farouk abu hassanain" userId="319a4f4791f24b01" providerId="LiveId" clId="{94F53595-2AB3-4717-A687-2C9B5AFF3FCE}" dt="2020-03-24T18:28:26.189" v="2768" actId="1582"/>
          <ac:spMkLst>
            <pc:docMk/>
            <pc:sldMk cId="3938677363" sldId="731"/>
            <ac:spMk id="640" creationId="{53F53F1A-0A22-48CA-B7D8-100E8BF7D1DD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42" creationId="{3F1ADF45-D770-4706-AA7C-190BB14354F0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43" creationId="{8C88D238-4317-45FC-AF2C-D74112DACE64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44" creationId="{ECE8C2E5-8F88-4686-BD83-B85154FE20AF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45" creationId="{F4F4E24E-3C09-4FF1-8423-17138C0AB4B4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46" creationId="{A6579074-9C57-4AC1-9019-86BDA24EA0E1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47" creationId="{048DC117-9BCB-425A-A70A-822F88AFE8D0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48" creationId="{387B08A5-8413-42AA-8931-1DCFA5272616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49" creationId="{7D7F4074-06A3-461F-93CC-33A4D35C2A14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50" creationId="{50720C19-3A71-4A83-9D9B-A2F1F80CD871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51" creationId="{78212A77-F7EE-444F-BE5F-8820241C8A35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52" creationId="{533D8823-7ED0-449E-998B-1764C2B2F465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53" creationId="{BAE2D919-18E0-4AD4-83CD-BE683897393C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54" creationId="{EA413E09-2BDE-4981-8AFC-3F01A4C63D5A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55" creationId="{9A8DD9D3-1E30-44D2-A573-3E013B5BEF56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56" creationId="{88BAF389-9A26-4E5D-A304-360F0BCAD719}"/>
          </ac:spMkLst>
        </pc:spChg>
        <pc:spChg chg="add del mod">
          <ac:chgData name="farouk abu hassanain" userId="319a4f4791f24b01" providerId="LiveId" clId="{94F53595-2AB3-4717-A687-2C9B5AFF3FCE}" dt="2020-03-24T18:45:11.120" v="2963"/>
          <ac:spMkLst>
            <pc:docMk/>
            <pc:sldMk cId="3938677363" sldId="731"/>
            <ac:spMk id="657" creationId="{C00CC4D5-00AF-4B12-9BFB-61E8E710DA30}"/>
          </ac:spMkLst>
        </pc:spChg>
        <pc:spChg chg="mod">
          <ac:chgData name="farouk abu hassanain" userId="319a4f4791f24b01" providerId="LiveId" clId="{94F53595-2AB3-4717-A687-2C9B5AFF3FCE}" dt="2020-03-24T18:39:31.282" v="2854" actId="948"/>
          <ac:spMkLst>
            <pc:docMk/>
            <pc:sldMk cId="3938677363" sldId="731"/>
            <ac:spMk id="659" creationId="{FBB61A0A-EC56-4A3D-9B98-E7CA73B36971}"/>
          </ac:spMkLst>
        </pc:spChg>
        <pc:spChg chg="mod">
          <ac:chgData name="farouk abu hassanain" userId="319a4f4791f24b01" providerId="LiveId" clId="{94F53595-2AB3-4717-A687-2C9B5AFF3FCE}" dt="2020-03-24T18:40:31.508" v="2924" actId="948"/>
          <ac:spMkLst>
            <pc:docMk/>
            <pc:sldMk cId="3938677363" sldId="731"/>
            <ac:spMk id="661" creationId="{40371F4A-DDD4-4C03-BD61-8839AA60A5CA}"/>
          </ac:spMkLst>
        </pc:spChg>
        <pc:spChg chg="mod">
          <ac:chgData name="farouk abu hassanain" userId="319a4f4791f24b01" providerId="LiveId" clId="{94F53595-2AB3-4717-A687-2C9B5AFF3FCE}" dt="2020-03-24T18:39:31.282" v="2854" actId="948"/>
          <ac:spMkLst>
            <pc:docMk/>
            <pc:sldMk cId="3938677363" sldId="731"/>
            <ac:spMk id="662" creationId="{01AB9941-456C-4C2E-AF89-1FA2620832F5}"/>
          </ac:spMkLst>
        </pc:spChg>
        <pc:spChg chg="mod">
          <ac:chgData name="farouk abu hassanain" userId="319a4f4791f24b01" providerId="LiveId" clId="{94F53595-2AB3-4717-A687-2C9B5AFF3FCE}" dt="2020-03-24T18:39:31.282" v="2854" actId="948"/>
          <ac:spMkLst>
            <pc:docMk/>
            <pc:sldMk cId="3938677363" sldId="731"/>
            <ac:spMk id="663" creationId="{67DB29A4-B8F4-4BF9-B0A9-6C863258E099}"/>
          </ac:spMkLst>
        </pc:spChg>
        <pc:spChg chg="mod">
          <ac:chgData name="farouk abu hassanain" userId="319a4f4791f24b01" providerId="LiveId" clId="{94F53595-2AB3-4717-A687-2C9B5AFF3FCE}" dt="2020-03-24T18:39:42.254" v="2858" actId="948"/>
          <ac:spMkLst>
            <pc:docMk/>
            <pc:sldMk cId="3938677363" sldId="731"/>
            <ac:spMk id="671" creationId="{4635BB33-9143-48D8-B2E2-C7029691F488}"/>
          </ac:spMkLst>
        </pc:spChg>
        <pc:spChg chg="mod">
          <ac:chgData name="farouk abu hassanain" userId="319a4f4791f24b01" providerId="LiveId" clId="{94F53595-2AB3-4717-A687-2C9B5AFF3FCE}" dt="2020-03-24T18:39:42.254" v="2858" actId="948"/>
          <ac:spMkLst>
            <pc:docMk/>
            <pc:sldMk cId="3938677363" sldId="731"/>
            <ac:spMk id="673" creationId="{670B3115-F118-4C6F-98CE-0F5BB65906C7}"/>
          </ac:spMkLst>
        </pc:spChg>
        <pc:spChg chg="mod">
          <ac:chgData name="farouk abu hassanain" userId="319a4f4791f24b01" providerId="LiveId" clId="{94F53595-2AB3-4717-A687-2C9B5AFF3FCE}" dt="2020-03-24T18:39:42.254" v="2858" actId="948"/>
          <ac:spMkLst>
            <pc:docMk/>
            <pc:sldMk cId="3938677363" sldId="731"/>
            <ac:spMk id="674" creationId="{72A8114F-BB93-4E6C-B807-65698C6A757C}"/>
          </ac:spMkLst>
        </pc:spChg>
        <pc:spChg chg="mod">
          <ac:chgData name="farouk abu hassanain" userId="319a4f4791f24b01" providerId="LiveId" clId="{94F53595-2AB3-4717-A687-2C9B5AFF3FCE}" dt="2020-03-24T18:39:42.254" v="2858" actId="948"/>
          <ac:spMkLst>
            <pc:docMk/>
            <pc:sldMk cId="3938677363" sldId="731"/>
            <ac:spMk id="675" creationId="{3D63F853-C4BD-455E-8FD3-53885E06EED6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77" creationId="{B0495D5D-BF0B-43F8-906B-0EEF3A9CDD23}"/>
          </ac:spMkLst>
        </pc:spChg>
        <pc:spChg chg="mod">
          <ac:chgData name="farouk abu hassanain" userId="319a4f4791f24b01" providerId="LiveId" clId="{94F53595-2AB3-4717-A687-2C9B5AFF3FCE}" dt="2020-03-24T18:40:26.618" v="2917" actId="948"/>
          <ac:spMkLst>
            <pc:docMk/>
            <pc:sldMk cId="3938677363" sldId="731"/>
            <ac:spMk id="679" creationId="{801ADA49-E2F9-4364-981A-78555616E403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80" creationId="{139AA52C-4C53-4F5F-8286-F9DE833F49C6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81" creationId="{E2208FEB-8C9E-4710-96A8-F3395DFE1B02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83" creationId="{389AC0BD-E3EF-4CD6-B427-ADBCC0EFFF4C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85" creationId="{E038C9D5-B17D-4622-A08C-861BB43E7FF3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86" creationId="{AD39EE50-DDF9-4994-93D9-3D2211BA711E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87" creationId="{1B3CA7A0-D5D5-4271-9691-005A551F9B19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89" creationId="{1120AD59-59D5-4F69-8355-4F75C4027C35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91" creationId="{0AF593C9-2427-44D3-A4A2-B473284F5ECF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92" creationId="{4E88C3A8-2C50-4B2D-9806-95593629562E}"/>
          </ac:spMkLst>
        </pc:spChg>
        <pc:spChg chg="mod">
          <ac:chgData name="farouk abu hassanain" userId="319a4f4791f24b01" providerId="LiveId" clId="{94F53595-2AB3-4717-A687-2C9B5AFF3FCE}" dt="2020-03-24T18:40:14.204" v="2914" actId="948"/>
          <ac:spMkLst>
            <pc:docMk/>
            <pc:sldMk cId="3938677363" sldId="731"/>
            <ac:spMk id="693" creationId="{7C931728-61C0-4A72-937E-C4E43F7C56B4}"/>
          </ac:spMkLst>
        </pc:spChg>
        <pc:spChg chg="mod">
          <ac:chgData name="farouk abu hassanain" userId="319a4f4791f24b01" providerId="LiveId" clId="{94F53595-2AB3-4717-A687-2C9B5AFF3FCE}" dt="2020-03-24T18:41:04.483" v="2929" actId="948"/>
          <ac:spMkLst>
            <pc:docMk/>
            <pc:sldMk cId="3938677363" sldId="731"/>
            <ac:spMk id="719" creationId="{59252CCA-E798-47BB-876F-85284118B1FA}"/>
          </ac:spMkLst>
        </pc:spChg>
        <pc:spChg chg="mod">
          <ac:chgData name="farouk abu hassanain" userId="319a4f4791f24b01" providerId="LiveId" clId="{94F53595-2AB3-4717-A687-2C9B5AFF3FCE}" dt="2020-03-24T18:44:58.217" v="2944" actId="948"/>
          <ac:spMkLst>
            <pc:docMk/>
            <pc:sldMk cId="3938677363" sldId="731"/>
            <ac:spMk id="721" creationId="{C4A05675-6B7F-4448-8FAF-A2BF6F03F133}"/>
          </ac:spMkLst>
        </pc:spChg>
        <pc:spChg chg="mod">
          <ac:chgData name="farouk abu hassanain" userId="319a4f4791f24b01" providerId="LiveId" clId="{94F53595-2AB3-4717-A687-2C9B5AFF3FCE}" dt="2020-03-24T18:41:04.483" v="2929" actId="948"/>
          <ac:spMkLst>
            <pc:docMk/>
            <pc:sldMk cId="3938677363" sldId="731"/>
            <ac:spMk id="722" creationId="{DC8B9576-E6A9-4DF5-9D2C-A3C57F8A7F64}"/>
          </ac:spMkLst>
        </pc:spChg>
        <pc:spChg chg="mod">
          <ac:chgData name="farouk abu hassanain" userId="319a4f4791f24b01" providerId="LiveId" clId="{94F53595-2AB3-4717-A687-2C9B5AFF3FCE}" dt="2020-03-24T18:41:04.483" v="2929" actId="948"/>
          <ac:spMkLst>
            <pc:docMk/>
            <pc:sldMk cId="3938677363" sldId="731"/>
            <ac:spMk id="723" creationId="{14637CC6-776B-4193-BCA8-24585B4500EA}"/>
          </ac:spMkLst>
        </pc:spChg>
        <pc:spChg chg="mod">
          <ac:chgData name="farouk abu hassanain" userId="319a4f4791f24b01" providerId="LiveId" clId="{94F53595-2AB3-4717-A687-2C9B5AFF3FCE}" dt="2020-03-24T18:41:06.851" v="2931" actId="948"/>
          <ac:spMkLst>
            <pc:docMk/>
            <pc:sldMk cId="3938677363" sldId="731"/>
            <ac:spMk id="725" creationId="{C9F397DA-A7A9-4ED9-9D3A-8BDEE0E010B0}"/>
          </ac:spMkLst>
        </pc:spChg>
        <pc:spChg chg="mod">
          <ac:chgData name="farouk abu hassanain" userId="319a4f4791f24b01" providerId="LiveId" clId="{94F53595-2AB3-4717-A687-2C9B5AFF3FCE}" dt="2020-03-24T18:41:06.851" v="2931" actId="948"/>
          <ac:spMkLst>
            <pc:docMk/>
            <pc:sldMk cId="3938677363" sldId="731"/>
            <ac:spMk id="727" creationId="{6380F3E3-D69A-4F1B-8626-40FEF95DFFA3}"/>
          </ac:spMkLst>
        </pc:spChg>
        <pc:spChg chg="mod">
          <ac:chgData name="farouk abu hassanain" userId="319a4f4791f24b01" providerId="LiveId" clId="{94F53595-2AB3-4717-A687-2C9B5AFF3FCE}" dt="2020-03-24T18:41:06.851" v="2931" actId="948"/>
          <ac:spMkLst>
            <pc:docMk/>
            <pc:sldMk cId="3938677363" sldId="731"/>
            <ac:spMk id="728" creationId="{D3951221-DE8B-46ED-B6EE-2C69509D83F7}"/>
          </ac:spMkLst>
        </pc:spChg>
        <pc:spChg chg="mod">
          <ac:chgData name="farouk abu hassanain" userId="319a4f4791f24b01" providerId="LiveId" clId="{94F53595-2AB3-4717-A687-2C9B5AFF3FCE}" dt="2020-03-24T18:41:06.851" v="2931" actId="948"/>
          <ac:spMkLst>
            <pc:docMk/>
            <pc:sldMk cId="3938677363" sldId="731"/>
            <ac:spMk id="729" creationId="{3DA93E67-53F6-414A-8A43-651C30233693}"/>
          </ac:spMkLst>
        </pc:spChg>
        <pc:spChg chg="mod">
          <ac:chgData name="farouk abu hassanain" userId="319a4f4791f24b01" providerId="LiveId" clId="{94F53595-2AB3-4717-A687-2C9B5AFF3FCE}" dt="2020-03-24T18:41:08.961" v="2933" actId="948"/>
          <ac:spMkLst>
            <pc:docMk/>
            <pc:sldMk cId="3938677363" sldId="731"/>
            <ac:spMk id="731" creationId="{59B33BB9-74F8-45FD-B3F8-E5DDA6009924}"/>
          </ac:spMkLst>
        </pc:spChg>
        <pc:spChg chg="mod">
          <ac:chgData name="farouk abu hassanain" userId="319a4f4791f24b01" providerId="LiveId" clId="{94F53595-2AB3-4717-A687-2C9B5AFF3FCE}" dt="2020-03-24T18:41:08.961" v="2933" actId="948"/>
          <ac:spMkLst>
            <pc:docMk/>
            <pc:sldMk cId="3938677363" sldId="731"/>
            <ac:spMk id="733" creationId="{57B397A0-662A-41CA-B1AE-B7A5739BFA81}"/>
          </ac:spMkLst>
        </pc:spChg>
        <pc:spChg chg="mod">
          <ac:chgData name="farouk abu hassanain" userId="319a4f4791f24b01" providerId="LiveId" clId="{94F53595-2AB3-4717-A687-2C9B5AFF3FCE}" dt="2020-03-24T18:41:08.961" v="2933" actId="948"/>
          <ac:spMkLst>
            <pc:docMk/>
            <pc:sldMk cId="3938677363" sldId="731"/>
            <ac:spMk id="734" creationId="{176419C4-7D3D-40EB-9FC1-961CD0099EBC}"/>
          </ac:spMkLst>
        </pc:spChg>
        <pc:spChg chg="mod">
          <ac:chgData name="farouk abu hassanain" userId="319a4f4791f24b01" providerId="LiveId" clId="{94F53595-2AB3-4717-A687-2C9B5AFF3FCE}" dt="2020-03-24T18:41:08.961" v="2933" actId="948"/>
          <ac:spMkLst>
            <pc:docMk/>
            <pc:sldMk cId="3938677363" sldId="731"/>
            <ac:spMk id="735" creationId="{B39F0905-76F6-4596-AA7F-13B94684CAE7}"/>
          </ac:spMkLst>
        </pc:spChg>
        <pc:spChg chg="mod">
          <ac:chgData name="farouk abu hassanain" userId="319a4f4791f24b01" providerId="LiveId" clId="{94F53595-2AB3-4717-A687-2C9B5AFF3FCE}" dt="2020-03-24T18:41:13.214" v="2935" actId="948"/>
          <ac:spMkLst>
            <pc:docMk/>
            <pc:sldMk cId="3938677363" sldId="731"/>
            <ac:spMk id="737" creationId="{EF62FC67-52E1-44C6-AA27-CCFB43C654B5}"/>
          </ac:spMkLst>
        </pc:spChg>
        <pc:spChg chg="mod">
          <ac:chgData name="farouk abu hassanain" userId="319a4f4791f24b01" providerId="LiveId" clId="{94F53595-2AB3-4717-A687-2C9B5AFF3FCE}" dt="2020-03-24T18:41:13.214" v="2935" actId="948"/>
          <ac:spMkLst>
            <pc:docMk/>
            <pc:sldMk cId="3938677363" sldId="731"/>
            <ac:spMk id="739" creationId="{BCB9293F-1F36-40E4-9322-EE6B10088F6A}"/>
          </ac:spMkLst>
        </pc:spChg>
        <pc:spChg chg="mod">
          <ac:chgData name="farouk abu hassanain" userId="319a4f4791f24b01" providerId="LiveId" clId="{94F53595-2AB3-4717-A687-2C9B5AFF3FCE}" dt="2020-03-24T18:41:13.214" v="2935" actId="948"/>
          <ac:spMkLst>
            <pc:docMk/>
            <pc:sldMk cId="3938677363" sldId="731"/>
            <ac:spMk id="740" creationId="{8FEDA0BE-0C58-466D-AE56-3533628C35EA}"/>
          </ac:spMkLst>
        </pc:spChg>
        <pc:spChg chg="mod">
          <ac:chgData name="farouk abu hassanain" userId="319a4f4791f24b01" providerId="LiveId" clId="{94F53595-2AB3-4717-A687-2C9B5AFF3FCE}" dt="2020-03-24T18:41:13.214" v="2935" actId="948"/>
          <ac:spMkLst>
            <pc:docMk/>
            <pc:sldMk cId="3938677363" sldId="731"/>
            <ac:spMk id="741" creationId="{C8CAC231-00DE-43FC-970E-4CDC2D8D1292}"/>
          </ac:spMkLst>
        </pc:spChg>
        <pc:spChg chg="add mod">
          <ac:chgData name="farouk abu hassanain" userId="319a4f4791f24b01" providerId="LiveId" clId="{94F53595-2AB3-4717-A687-2C9B5AFF3FCE}" dt="2020-03-24T18:54:00.260" v="3060" actId="1076"/>
          <ac:spMkLst>
            <pc:docMk/>
            <pc:sldMk cId="3938677363" sldId="731"/>
            <ac:spMk id="778" creationId="{B3B16FCE-E10C-4625-B0A0-417C5B7EA838}"/>
          </ac:spMkLst>
        </pc:spChg>
        <pc:spChg chg="add del mod">
          <ac:chgData name="farouk abu hassanain" userId="319a4f4791f24b01" providerId="LiveId" clId="{94F53595-2AB3-4717-A687-2C9B5AFF3FCE}" dt="2020-03-24T18:53:30.842" v="3053" actId="478"/>
          <ac:spMkLst>
            <pc:docMk/>
            <pc:sldMk cId="3938677363" sldId="731"/>
            <ac:spMk id="779" creationId="{6DE8A741-C80C-444B-A64B-F3D8F7DB628C}"/>
          </ac:spMkLst>
        </pc:spChg>
        <pc:grpChg chg="del mod">
          <ac:chgData name="farouk abu hassanain" userId="319a4f4791f24b01" providerId="LiveId" clId="{94F53595-2AB3-4717-A687-2C9B5AFF3FCE}" dt="2020-03-24T20:27:58.799" v="4042" actId="478"/>
          <ac:grpSpMkLst>
            <pc:docMk/>
            <pc:sldMk cId="3938677363" sldId="731"/>
            <ac:grpSpMk id="2" creationId="{3C5B9FA5-01D4-4E49-9B6A-BE2562D0AA62}"/>
          </ac:grpSpMkLst>
        </pc:grpChg>
        <pc:grpChg chg="del">
          <ac:chgData name="farouk abu hassanain" userId="319a4f4791f24b01" providerId="LiveId" clId="{94F53595-2AB3-4717-A687-2C9B5AFF3FCE}" dt="2020-03-24T20:27:53.604" v="4038" actId="478"/>
          <ac:grpSpMkLst>
            <pc:docMk/>
            <pc:sldMk cId="3938677363" sldId="731"/>
            <ac:grpSpMk id="3" creationId="{ABD69E8E-7019-4B9B-939A-20F69B4FCF01}"/>
          </ac:grpSpMkLst>
        </pc:grpChg>
        <pc:grpChg chg="mod">
          <ac:chgData name="farouk abu hassanain" userId="319a4f4791f24b01" providerId="LiveId" clId="{94F53595-2AB3-4717-A687-2C9B5AFF3FCE}" dt="2020-03-24T18:27:52.564" v="2763" actId="1076"/>
          <ac:grpSpMkLst>
            <pc:docMk/>
            <pc:sldMk cId="3938677363" sldId="731"/>
            <ac:grpSpMk id="4" creationId="{7625C01E-1388-4D4C-A485-38C4982D6327}"/>
          </ac:grpSpMkLst>
        </pc:grpChg>
        <pc:grpChg chg="del">
          <ac:chgData name="farouk abu hassanain" userId="319a4f4791f24b01" providerId="LiveId" clId="{94F53595-2AB3-4717-A687-2C9B5AFF3FCE}" dt="2020-03-24T20:27:54.799" v="4039" actId="478"/>
          <ac:grpSpMkLst>
            <pc:docMk/>
            <pc:sldMk cId="3938677363" sldId="731"/>
            <ac:grpSpMk id="9" creationId="{D1F0DB09-432E-496C-B3E9-571B5FA2E804}"/>
          </ac:grpSpMkLst>
        </pc:grpChg>
        <pc:grpChg chg="add mod">
          <ac:chgData name="farouk abu hassanain" userId="319a4f4791f24b01" providerId="LiveId" clId="{94F53595-2AB3-4717-A687-2C9B5AFF3FCE}" dt="2020-03-24T18:45:06.276" v="2958" actId="164"/>
          <ac:grpSpMkLst>
            <pc:docMk/>
            <pc:sldMk cId="3938677363" sldId="731"/>
            <ac:grpSpMk id="12" creationId="{80450A16-1B0B-4AFA-B039-2321B6280FE6}"/>
          </ac:grpSpMkLst>
        </pc:grpChg>
        <pc:grpChg chg="add mod">
          <ac:chgData name="farouk abu hassanain" userId="319a4f4791f24b01" providerId="LiveId" clId="{94F53595-2AB3-4717-A687-2C9B5AFF3FCE}" dt="2020-03-24T18:44:58.875" v="2948" actId="164"/>
          <ac:grpSpMkLst>
            <pc:docMk/>
            <pc:sldMk cId="3938677363" sldId="731"/>
            <ac:grpSpMk id="13" creationId="{87BD3B7C-E609-46FF-BCC3-DC35CBE4FADA}"/>
          </ac:grpSpMkLst>
        </pc:grpChg>
        <pc:grpChg chg="del mod">
          <ac:chgData name="farouk abu hassanain" userId="319a4f4791f24b01" providerId="LiveId" clId="{94F53595-2AB3-4717-A687-2C9B5AFF3FCE}" dt="2020-03-24T20:27:57.712" v="4041" actId="478"/>
          <ac:grpSpMkLst>
            <pc:docMk/>
            <pc:sldMk cId="3938677363" sldId="731"/>
            <ac:grpSpMk id="14" creationId="{0F095A1E-9797-46D3-A79A-16E2080AB7E6}"/>
          </ac:grpSpMkLst>
        </pc:grpChg>
        <pc:grpChg chg="del">
          <ac:chgData name="farouk abu hassanain" userId="319a4f4791f24b01" providerId="LiveId" clId="{94F53595-2AB3-4717-A687-2C9B5AFF3FCE}" dt="2020-03-24T20:27:56.247" v="4040" actId="478"/>
          <ac:grpSpMkLst>
            <pc:docMk/>
            <pc:sldMk cId="3938677363" sldId="731"/>
            <ac:grpSpMk id="15" creationId="{1C8229D5-3668-4ADC-9E57-B0D711A3B5A0}"/>
          </ac:grpSpMkLst>
        </pc:grpChg>
        <pc:grpChg chg="del">
          <ac:chgData name="farouk abu hassanain" userId="319a4f4791f24b01" providerId="LiveId" clId="{94F53595-2AB3-4717-A687-2C9B5AFF3FCE}" dt="2020-03-24T20:27:51.538" v="4036" actId="478"/>
          <ac:grpSpMkLst>
            <pc:docMk/>
            <pc:sldMk cId="3938677363" sldId="731"/>
            <ac:grpSpMk id="29" creationId="{4CB4E576-F24B-4319-881E-8ECBB13774E1}"/>
          </ac:grpSpMkLst>
        </pc:grpChg>
        <pc:grpChg chg="del mod ord">
          <ac:chgData name="farouk abu hassanain" userId="319a4f4791f24b01" providerId="LiveId" clId="{94F53595-2AB3-4717-A687-2C9B5AFF3FCE}" dt="2020-03-24T20:27:52.736" v="4037" actId="478"/>
          <ac:grpSpMkLst>
            <pc:docMk/>
            <pc:sldMk cId="3938677363" sldId="731"/>
            <ac:grpSpMk id="31" creationId="{E0D3C57F-4685-44FD-8637-6571974E67FF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10" creationId="{F024ED34-FEA0-469B-8361-3ED56279284F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13" creationId="{7469E767-99C5-4DE5-B5DB-42128F65B785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16" creationId="{8943D65E-DC45-4A9B-A749-7C3D8460BD00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19" creationId="{C3E762B4-E9C0-48B9-9680-7747DDFDD668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22" creationId="{6E06B253-B427-4A3D-A3C1-EEF70D988419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25" creationId="{07832329-51CC-4F9A-9272-8348AC95AE46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28" creationId="{E0498ACD-8871-4E59-A101-B474DEA33EED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31" creationId="{8679C1FA-0BC4-46F2-AA8C-C56614D28A61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52" creationId="{B1D8C62B-1392-408C-914B-EE551E723C31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57" creationId="{02A5DA1C-EC61-4672-80E8-B0EE70608D69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60" creationId="{AE98EF8A-D74E-4BA3-BCD4-B12CD577D80A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67" creationId="{A90066DB-925F-4452-A914-440125F8FA68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71" creationId="{9D754674-452A-4900-A6D2-6A0A4F7C3BD7}"/>
          </ac:grpSpMkLst>
        </pc:grpChg>
        <pc:grpChg chg="mod">
          <ac:chgData name="farouk abu hassanain" userId="319a4f4791f24b01" providerId="LiveId" clId="{94F53595-2AB3-4717-A687-2C9B5AFF3FCE}" dt="2020-03-24T18:48:26.166" v="2996" actId="1076"/>
          <ac:grpSpMkLst>
            <pc:docMk/>
            <pc:sldMk cId="3938677363" sldId="731"/>
            <ac:grpSpMk id="275" creationId="{4DAAED6F-B6AC-42B4-8B77-6DE95F1448C2}"/>
          </ac:grpSpMkLst>
        </pc:grpChg>
        <pc:grpChg chg="add del mod">
          <ac:chgData name="farouk abu hassanain" userId="319a4f4791f24b01" providerId="LiveId" clId="{94F53595-2AB3-4717-A687-2C9B5AFF3FCE}" dt="2020-03-24T17:28:11.952" v="2511" actId="165"/>
          <ac:grpSpMkLst>
            <pc:docMk/>
            <pc:sldMk cId="3938677363" sldId="731"/>
            <ac:grpSpMk id="376" creationId="{508710B1-6C76-49FF-884F-D8CAD3ED1967}"/>
          </ac:grpSpMkLst>
        </pc:grpChg>
        <pc:grpChg chg="add del mod topLvl">
          <ac:chgData name="farouk abu hassanain" userId="319a4f4791f24b01" providerId="LiveId" clId="{94F53595-2AB3-4717-A687-2C9B5AFF3FCE}" dt="2020-03-24T17:31:58.966" v="2671"/>
          <ac:grpSpMkLst>
            <pc:docMk/>
            <pc:sldMk cId="3938677363" sldId="731"/>
            <ac:grpSpMk id="377" creationId="{11DE0AB5-6A32-4A8C-B8CE-9D2BC251CB35}"/>
          </ac:grpSpMkLst>
        </pc:grpChg>
        <pc:grpChg chg="add del mod topLvl">
          <ac:chgData name="farouk abu hassanain" userId="319a4f4791f24b01" providerId="LiveId" clId="{94F53595-2AB3-4717-A687-2C9B5AFF3FCE}" dt="2020-03-24T17:31:34.502" v="2668" actId="165"/>
          <ac:grpSpMkLst>
            <pc:docMk/>
            <pc:sldMk cId="3938677363" sldId="731"/>
            <ac:grpSpMk id="388" creationId="{E26FA262-08F3-4B2A-80AB-7576A479529D}"/>
          </ac:grpSpMkLst>
        </pc:grpChg>
        <pc:grpChg chg="mod topLvl">
          <ac:chgData name="farouk abu hassanain" userId="319a4f4791f24b01" providerId="LiveId" clId="{94F53595-2AB3-4717-A687-2C9B5AFF3FCE}" dt="2020-03-24T17:31:34.502" v="2668" actId="165"/>
          <ac:grpSpMkLst>
            <pc:docMk/>
            <pc:sldMk cId="3938677363" sldId="731"/>
            <ac:grpSpMk id="389" creationId="{8ACB7DCF-28FE-4FFF-A186-5D3920D08492}"/>
          </ac:grpSpMkLst>
        </pc:grpChg>
        <pc:grpChg chg="mod topLvl">
          <ac:chgData name="farouk abu hassanain" userId="319a4f4791f24b01" providerId="LiveId" clId="{94F53595-2AB3-4717-A687-2C9B5AFF3FCE}" dt="2020-03-24T17:31:34.502" v="2668" actId="165"/>
          <ac:grpSpMkLst>
            <pc:docMk/>
            <pc:sldMk cId="3938677363" sldId="731"/>
            <ac:grpSpMk id="391" creationId="{3FFB553B-BE0A-42BB-8F1B-7FC8DEBFA422}"/>
          </ac:grpSpMkLst>
        </pc:grpChg>
        <pc:grpChg chg="mod topLvl">
          <ac:chgData name="farouk abu hassanain" userId="319a4f4791f24b01" providerId="LiveId" clId="{94F53595-2AB3-4717-A687-2C9B5AFF3FCE}" dt="2020-03-24T17:31:34.502" v="2668" actId="165"/>
          <ac:grpSpMkLst>
            <pc:docMk/>
            <pc:sldMk cId="3938677363" sldId="731"/>
            <ac:grpSpMk id="392" creationId="{45AB02D6-E02F-46AD-B110-3681AEA03EEE}"/>
          </ac:grpSpMkLst>
        </pc:grpChg>
        <pc:grpChg chg="add del mod">
          <ac:chgData name="farouk abu hassanain" userId="319a4f4791f24b01" providerId="LiveId" clId="{94F53595-2AB3-4717-A687-2C9B5AFF3FCE}" dt="2020-03-24T20:27:56.247" v="4040" actId="478"/>
          <ac:grpSpMkLst>
            <pc:docMk/>
            <pc:sldMk cId="3938677363" sldId="731"/>
            <ac:grpSpMk id="406" creationId="{9D3721FB-E88D-4127-8D45-9613C783892A}"/>
          </ac:grpSpMkLst>
        </pc:grpChg>
        <pc:grpChg chg="add del mod">
          <ac:chgData name="farouk abu hassanain" userId="319a4f4791f24b01" providerId="LiveId" clId="{94F53595-2AB3-4717-A687-2C9B5AFF3FCE}" dt="2020-03-24T20:27:56.247" v="4040" actId="478"/>
          <ac:grpSpMkLst>
            <pc:docMk/>
            <pc:sldMk cId="3938677363" sldId="731"/>
            <ac:grpSpMk id="409" creationId="{BFAFDC9E-ED1C-4D26-96E5-D271E284925B}"/>
          </ac:grpSpMkLst>
        </pc:grpChg>
        <pc:grpChg chg="add del mod">
          <ac:chgData name="farouk abu hassanain" userId="319a4f4791f24b01" providerId="LiveId" clId="{94F53595-2AB3-4717-A687-2C9B5AFF3FCE}" dt="2020-03-24T20:27:56.247" v="4040" actId="478"/>
          <ac:grpSpMkLst>
            <pc:docMk/>
            <pc:sldMk cId="3938677363" sldId="731"/>
            <ac:grpSpMk id="412" creationId="{4A74C43A-CB39-4312-9B8B-78AA76F39346}"/>
          </ac:grpSpMkLst>
        </pc:grpChg>
        <pc:grpChg chg="add del mod">
          <ac:chgData name="farouk abu hassanain" userId="319a4f4791f24b01" providerId="LiveId" clId="{94F53595-2AB3-4717-A687-2C9B5AFF3FCE}" dt="2020-03-24T20:27:56.247" v="4040" actId="478"/>
          <ac:grpSpMkLst>
            <pc:docMk/>
            <pc:sldMk cId="3938677363" sldId="731"/>
            <ac:grpSpMk id="417" creationId="{23202AD1-1080-4200-A475-CA4FA6E5ABEE}"/>
          </ac:grpSpMkLst>
        </pc:grpChg>
        <pc:grpChg chg="add del mod">
          <ac:chgData name="farouk abu hassanain" userId="319a4f4791f24b01" providerId="LiveId" clId="{94F53595-2AB3-4717-A687-2C9B5AFF3FCE}" dt="2020-03-24T17:48:09.569" v="2745" actId="478"/>
          <ac:grpSpMkLst>
            <pc:docMk/>
            <pc:sldMk cId="3938677363" sldId="731"/>
            <ac:grpSpMk id="420" creationId="{0F028AFA-A773-4C99-B8FD-C152ECE70BB4}"/>
          </ac:grpSpMkLst>
        </pc:grpChg>
        <pc:grpChg chg="add del mod">
          <ac:chgData name="farouk abu hassanain" userId="319a4f4791f24b01" providerId="LiveId" clId="{94F53595-2AB3-4717-A687-2C9B5AFF3FCE}" dt="2020-03-24T17:48:09.569" v="2745" actId="478"/>
          <ac:grpSpMkLst>
            <pc:docMk/>
            <pc:sldMk cId="3938677363" sldId="731"/>
            <ac:grpSpMk id="461" creationId="{AB66069C-BBC3-432A-9D08-D08B780C635B}"/>
          </ac:grpSpMkLst>
        </pc:grpChg>
        <pc:grpChg chg="add del mod">
          <ac:chgData name="farouk abu hassanain" userId="319a4f4791f24b01" providerId="LiveId" clId="{94F53595-2AB3-4717-A687-2C9B5AFF3FCE}" dt="2020-03-24T18:06:06.098" v="2752" actId="478"/>
          <ac:grpSpMkLst>
            <pc:docMk/>
            <pc:sldMk cId="3938677363" sldId="731"/>
            <ac:grpSpMk id="502" creationId="{44AA17EF-E324-415B-9B13-CEBDB11EC9DE}"/>
          </ac:grpSpMkLst>
        </pc:grpChg>
        <pc:grpChg chg="add del mod">
          <ac:chgData name="farouk abu hassanain" userId="319a4f4791f24b01" providerId="LiveId" clId="{94F53595-2AB3-4717-A687-2C9B5AFF3FCE}" dt="2020-03-24T18:06:04.496" v="2751" actId="478"/>
          <ac:grpSpMkLst>
            <pc:docMk/>
            <pc:sldMk cId="3938677363" sldId="731"/>
            <ac:grpSpMk id="535" creationId="{49D5E761-2821-4570-96D8-63AB53D64767}"/>
          </ac:grpSpMkLst>
        </pc:grpChg>
        <pc:grpChg chg="add del mod">
          <ac:chgData name="farouk abu hassanain" userId="319a4f4791f24b01" providerId="LiveId" clId="{94F53595-2AB3-4717-A687-2C9B5AFF3FCE}" dt="2020-03-24T18:12:37.881" v="2755" actId="478"/>
          <ac:grpSpMkLst>
            <pc:docMk/>
            <pc:sldMk cId="3938677363" sldId="731"/>
            <ac:grpSpMk id="568" creationId="{5DCEAD8B-E0A1-41D0-90D4-3C626DCFD45C}"/>
          </ac:grpSpMkLst>
        </pc:grpChg>
        <pc:grpChg chg="add del mod">
          <ac:chgData name="farouk abu hassanain" userId="319a4f4791f24b01" providerId="LiveId" clId="{94F53595-2AB3-4717-A687-2C9B5AFF3FCE}" dt="2020-03-24T18:12:37.881" v="2755" actId="478"/>
          <ac:grpSpMkLst>
            <pc:docMk/>
            <pc:sldMk cId="3938677363" sldId="731"/>
            <ac:grpSpMk id="601" creationId="{5E96F5F2-C7FC-4965-9BF5-2CF406FB9750}"/>
          </ac:grpSpMkLst>
        </pc:grpChg>
        <pc:grpChg chg="add del mod">
          <ac:chgData name="farouk abu hassanain" userId="319a4f4791f24b01" providerId="LiveId" clId="{94F53595-2AB3-4717-A687-2C9B5AFF3FCE}" dt="2020-03-24T18:45:37.549" v="2977" actId="478"/>
          <ac:grpSpMkLst>
            <pc:docMk/>
            <pc:sldMk cId="3938677363" sldId="731"/>
            <ac:grpSpMk id="634" creationId="{6AB0D4E4-8299-4DE8-B424-3D7FA1AA437A}"/>
          </ac:grpSpMkLst>
        </pc:grpChg>
        <pc:grpChg chg="add del mod topLvl">
          <ac:chgData name="farouk abu hassanain" userId="319a4f4791f24b01" providerId="LiveId" clId="{94F53595-2AB3-4717-A687-2C9B5AFF3FCE}" dt="2020-03-24T18:45:24.357" v="2973" actId="165"/>
          <ac:grpSpMkLst>
            <pc:docMk/>
            <pc:sldMk cId="3938677363" sldId="731"/>
            <ac:grpSpMk id="636" creationId="{CD9F09EA-68B7-4C43-94AF-BB76E06AF968}"/>
          </ac:grpSpMkLst>
        </pc:grpChg>
        <pc:grpChg chg="add mod">
          <ac:chgData name="farouk abu hassanain" userId="319a4f4791f24b01" providerId="LiveId" clId="{94F53595-2AB3-4717-A687-2C9B5AFF3FCE}" dt="2020-03-24T18:28:27.088" v="2771" actId="571"/>
          <ac:grpSpMkLst>
            <pc:docMk/>
            <pc:sldMk cId="3938677363" sldId="731"/>
            <ac:grpSpMk id="639" creationId="{EF862781-0E17-457E-9CAA-5736C6B6CCA2}"/>
          </ac:grpSpMkLst>
        </pc:grpChg>
        <pc:grpChg chg="add mod">
          <ac:chgData name="farouk abu hassanain" userId="319a4f4791f24b01" providerId="LiveId" clId="{94F53595-2AB3-4717-A687-2C9B5AFF3FCE}" dt="2020-03-24T18:40:31.959" v="2925" actId="571"/>
          <ac:grpSpMkLst>
            <pc:docMk/>
            <pc:sldMk cId="3938677363" sldId="731"/>
            <ac:grpSpMk id="658" creationId="{7152A30E-C1F4-458F-9704-EE4DD81EA660}"/>
          </ac:grpSpMkLst>
        </pc:grpChg>
        <pc:grpChg chg="mod">
          <ac:chgData name="farouk abu hassanain" userId="319a4f4791f24b01" providerId="LiveId" clId="{94F53595-2AB3-4717-A687-2C9B5AFF3FCE}" dt="2020-03-24T18:40:31.959" v="2925" actId="571"/>
          <ac:grpSpMkLst>
            <pc:docMk/>
            <pc:sldMk cId="3938677363" sldId="731"/>
            <ac:grpSpMk id="660" creationId="{2E75D15E-0B64-487A-AAC4-48931DAFB012}"/>
          </ac:grpSpMkLst>
        </pc:grpChg>
        <pc:grpChg chg="add mod">
          <ac:chgData name="farouk abu hassanain" userId="319a4f4791f24b01" providerId="LiveId" clId="{94F53595-2AB3-4717-A687-2C9B5AFF3FCE}" dt="2020-03-24T18:39:39.162" v="2856" actId="571"/>
          <ac:grpSpMkLst>
            <pc:docMk/>
            <pc:sldMk cId="3938677363" sldId="731"/>
            <ac:grpSpMk id="664" creationId="{A9A9C6EA-4DA6-444F-9EF1-71E30D82B3F4}"/>
          </ac:grpSpMkLst>
        </pc:grpChg>
        <pc:grpChg chg="mod">
          <ac:chgData name="farouk abu hassanain" userId="319a4f4791f24b01" providerId="LiveId" clId="{94F53595-2AB3-4717-A687-2C9B5AFF3FCE}" dt="2020-03-24T18:39:39.162" v="2856" actId="571"/>
          <ac:grpSpMkLst>
            <pc:docMk/>
            <pc:sldMk cId="3938677363" sldId="731"/>
            <ac:grpSpMk id="666" creationId="{5AFD4BDE-2149-4A36-892F-E7C82D5B10DD}"/>
          </ac:grpSpMkLst>
        </pc:grpChg>
        <pc:grpChg chg="add mod">
          <ac:chgData name="farouk abu hassanain" userId="319a4f4791f24b01" providerId="LiveId" clId="{94F53595-2AB3-4717-A687-2C9B5AFF3FCE}" dt="2020-03-24T18:40:31.105" v="2923" actId="571"/>
          <ac:grpSpMkLst>
            <pc:docMk/>
            <pc:sldMk cId="3938677363" sldId="731"/>
            <ac:grpSpMk id="670" creationId="{8667E2FF-830C-4E9F-95F6-8B7F2B71DDE3}"/>
          </ac:grpSpMkLst>
        </pc:grpChg>
        <pc:grpChg chg="mod">
          <ac:chgData name="farouk abu hassanain" userId="319a4f4791f24b01" providerId="LiveId" clId="{94F53595-2AB3-4717-A687-2C9B5AFF3FCE}" dt="2020-03-24T18:40:31.105" v="2923" actId="571"/>
          <ac:grpSpMkLst>
            <pc:docMk/>
            <pc:sldMk cId="3938677363" sldId="731"/>
            <ac:grpSpMk id="672" creationId="{2D4B273E-9D8F-4C09-88FB-A57D6EF3EB62}"/>
          </ac:grpSpMkLst>
        </pc:grpChg>
        <pc:grpChg chg="add mod">
          <ac:chgData name="farouk abu hassanain" userId="319a4f4791f24b01" providerId="LiveId" clId="{94F53595-2AB3-4717-A687-2C9B5AFF3FCE}" dt="2020-03-24T18:40:27.119" v="2918" actId="571"/>
          <ac:grpSpMkLst>
            <pc:docMk/>
            <pc:sldMk cId="3938677363" sldId="731"/>
            <ac:grpSpMk id="676" creationId="{335174E9-A5D6-492F-90BA-AC1E70F79A43}"/>
          </ac:grpSpMkLst>
        </pc:grpChg>
        <pc:grpChg chg="mod">
          <ac:chgData name="farouk abu hassanain" userId="319a4f4791f24b01" providerId="LiveId" clId="{94F53595-2AB3-4717-A687-2C9B5AFF3FCE}" dt="2020-03-24T18:40:27.119" v="2918" actId="571"/>
          <ac:grpSpMkLst>
            <pc:docMk/>
            <pc:sldMk cId="3938677363" sldId="731"/>
            <ac:grpSpMk id="678" creationId="{980C424C-6956-4BAA-A7D0-646676C3B096}"/>
          </ac:grpSpMkLst>
        </pc:grpChg>
        <pc:grpChg chg="add mod">
          <ac:chgData name="farouk abu hassanain" userId="319a4f4791f24b01" providerId="LiveId" clId="{94F53595-2AB3-4717-A687-2C9B5AFF3FCE}" dt="2020-03-24T18:40:27.119" v="2918" actId="571"/>
          <ac:grpSpMkLst>
            <pc:docMk/>
            <pc:sldMk cId="3938677363" sldId="731"/>
            <ac:grpSpMk id="682" creationId="{BB945F87-7B24-4F51-B816-D12D1EC29049}"/>
          </ac:grpSpMkLst>
        </pc:grpChg>
        <pc:grpChg chg="mod">
          <ac:chgData name="farouk abu hassanain" userId="319a4f4791f24b01" providerId="LiveId" clId="{94F53595-2AB3-4717-A687-2C9B5AFF3FCE}" dt="2020-03-24T18:40:27.119" v="2918" actId="571"/>
          <ac:grpSpMkLst>
            <pc:docMk/>
            <pc:sldMk cId="3938677363" sldId="731"/>
            <ac:grpSpMk id="684" creationId="{495A72C7-107E-4813-958F-886C16C30547}"/>
          </ac:grpSpMkLst>
        </pc:grpChg>
        <pc:grpChg chg="add mod">
          <ac:chgData name="farouk abu hassanain" userId="319a4f4791f24b01" providerId="LiveId" clId="{94F53595-2AB3-4717-A687-2C9B5AFF3FCE}" dt="2020-03-24T18:40:27.119" v="2918" actId="571"/>
          <ac:grpSpMkLst>
            <pc:docMk/>
            <pc:sldMk cId="3938677363" sldId="731"/>
            <ac:grpSpMk id="688" creationId="{19EF5898-48AE-4163-9E84-402E43040165}"/>
          </ac:grpSpMkLst>
        </pc:grpChg>
        <pc:grpChg chg="mod">
          <ac:chgData name="farouk abu hassanain" userId="319a4f4791f24b01" providerId="LiveId" clId="{94F53595-2AB3-4717-A687-2C9B5AFF3FCE}" dt="2020-03-24T18:40:27.119" v="2918" actId="571"/>
          <ac:grpSpMkLst>
            <pc:docMk/>
            <pc:sldMk cId="3938677363" sldId="731"/>
            <ac:grpSpMk id="690" creationId="{2C2627C3-10B3-446D-AA46-CB631FEC941E}"/>
          </ac:grpSpMkLst>
        </pc:grpChg>
        <pc:grpChg chg="add mod">
          <ac:chgData name="farouk abu hassanain" userId="319a4f4791f24b01" providerId="LiveId" clId="{94F53595-2AB3-4717-A687-2C9B5AFF3FCE}" dt="2020-03-24T18:40:26.092" v="2916" actId="571"/>
          <ac:grpSpMkLst>
            <pc:docMk/>
            <pc:sldMk cId="3938677363" sldId="731"/>
            <ac:grpSpMk id="694" creationId="{9ABBAC4B-76CE-49D5-8A8F-F831C651C1DB}"/>
          </ac:grpSpMkLst>
        </pc:grpChg>
        <pc:grpChg chg="mod">
          <ac:chgData name="farouk abu hassanain" userId="319a4f4791f24b01" providerId="LiveId" clId="{94F53595-2AB3-4717-A687-2C9B5AFF3FCE}" dt="2020-03-24T18:40:26.092" v="2916" actId="571"/>
          <ac:grpSpMkLst>
            <pc:docMk/>
            <pc:sldMk cId="3938677363" sldId="731"/>
            <ac:grpSpMk id="696" creationId="{7AF05109-727D-451F-9FF4-A6BDBE4D3FBC}"/>
          </ac:grpSpMkLst>
        </pc:grpChg>
        <pc:grpChg chg="add mod">
          <ac:chgData name="farouk abu hassanain" userId="319a4f4791f24b01" providerId="LiveId" clId="{94F53595-2AB3-4717-A687-2C9B5AFF3FCE}" dt="2020-03-24T18:40:26.092" v="2916" actId="571"/>
          <ac:grpSpMkLst>
            <pc:docMk/>
            <pc:sldMk cId="3938677363" sldId="731"/>
            <ac:grpSpMk id="700" creationId="{96BE410B-BDBB-4E85-B1BD-1F65F26554F3}"/>
          </ac:grpSpMkLst>
        </pc:grpChg>
        <pc:grpChg chg="mod">
          <ac:chgData name="farouk abu hassanain" userId="319a4f4791f24b01" providerId="LiveId" clId="{94F53595-2AB3-4717-A687-2C9B5AFF3FCE}" dt="2020-03-24T18:40:26.092" v="2916" actId="571"/>
          <ac:grpSpMkLst>
            <pc:docMk/>
            <pc:sldMk cId="3938677363" sldId="731"/>
            <ac:grpSpMk id="702" creationId="{E3BCAD68-4A34-4D66-86F2-74F38BB0EDEB}"/>
          </ac:grpSpMkLst>
        </pc:grpChg>
        <pc:grpChg chg="add mod">
          <ac:chgData name="farouk abu hassanain" userId="319a4f4791f24b01" providerId="LiveId" clId="{94F53595-2AB3-4717-A687-2C9B5AFF3FCE}" dt="2020-03-24T18:40:26.092" v="2916" actId="571"/>
          <ac:grpSpMkLst>
            <pc:docMk/>
            <pc:sldMk cId="3938677363" sldId="731"/>
            <ac:grpSpMk id="706" creationId="{F922111D-83FD-4FF5-8E26-6D09250D0FB8}"/>
          </ac:grpSpMkLst>
        </pc:grpChg>
        <pc:grpChg chg="mod">
          <ac:chgData name="farouk abu hassanain" userId="319a4f4791f24b01" providerId="LiveId" clId="{94F53595-2AB3-4717-A687-2C9B5AFF3FCE}" dt="2020-03-24T18:40:26.092" v="2916" actId="571"/>
          <ac:grpSpMkLst>
            <pc:docMk/>
            <pc:sldMk cId="3938677363" sldId="731"/>
            <ac:grpSpMk id="708" creationId="{CDA1D345-3D15-46EF-B526-DA14F70B3C6C}"/>
          </ac:grpSpMkLst>
        </pc:grpChg>
        <pc:grpChg chg="add mod">
          <ac:chgData name="farouk abu hassanain" userId="319a4f4791f24b01" providerId="LiveId" clId="{94F53595-2AB3-4717-A687-2C9B5AFF3FCE}" dt="2020-03-24T18:44:58.577" v="2946" actId="571"/>
          <ac:grpSpMkLst>
            <pc:docMk/>
            <pc:sldMk cId="3938677363" sldId="731"/>
            <ac:grpSpMk id="712" creationId="{9EF65606-3F4E-44A4-B0C8-81D6EFD5961D}"/>
          </ac:grpSpMkLst>
        </pc:grpChg>
        <pc:grpChg chg="mod">
          <ac:chgData name="farouk abu hassanain" userId="319a4f4791f24b01" providerId="LiveId" clId="{94F53595-2AB3-4717-A687-2C9B5AFF3FCE}" dt="2020-03-24T18:44:58.577" v="2946" actId="571"/>
          <ac:grpSpMkLst>
            <pc:docMk/>
            <pc:sldMk cId="3938677363" sldId="731"/>
            <ac:grpSpMk id="714" creationId="{D0EAE4B3-6D00-464A-B347-22486BC2EBAF}"/>
          </ac:grpSpMkLst>
        </pc:grpChg>
        <pc:grpChg chg="add mod">
          <ac:chgData name="farouk abu hassanain" userId="319a4f4791f24b01" providerId="LiveId" clId="{94F53595-2AB3-4717-A687-2C9B5AFF3FCE}" dt="2020-03-24T18:44:58.410" v="2945" actId="571"/>
          <ac:grpSpMkLst>
            <pc:docMk/>
            <pc:sldMk cId="3938677363" sldId="731"/>
            <ac:grpSpMk id="718" creationId="{E09E2F11-4FDF-45D0-8511-8448110AC17C}"/>
          </ac:grpSpMkLst>
        </pc:grpChg>
        <pc:grpChg chg="mod">
          <ac:chgData name="farouk abu hassanain" userId="319a4f4791f24b01" providerId="LiveId" clId="{94F53595-2AB3-4717-A687-2C9B5AFF3FCE}" dt="2020-03-24T18:44:58.410" v="2945" actId="571"/>
          <ac:grpSpMkLst>
            <pc:docMk/>
            <pc:sldMk cId="3938677363" sldId="731"/>
            <ac:grpSpMk id="720" creationId="{281DA3E0-F7CE-4A49-A6BF-D58A59E6B704}"/>
          </ac:grpSpMkLst>
        </pc:grpChg>
        <pc:grpChg chg="add mod">
          <ac:chgData name="farouk abu hassanain" userId="319a4f4791f24b01" providerId="LiveId" clId="{94F53595-2AB3-4717-A687-2C9B5AFF3FCE}" dt="2020-03-24T18:44:58.058" v="2943" actId="571"/>
          <ac:grpSpMkLst>
            <pc:docMk/>
            <pc:sldMk cId="3938677363" sldId="731"/>
            <ac:grpSpMk id="724" creationId="{4458E83E-27CC-4AF1-A1DB-C2CD18EF1813}"/>
          </ac:grpSpMkLst>
        </pc:grpChg>
        <pc:grpChg chg="mod">
          <ac:chgData name="farouk abu hassanain" userId="319a4f4791f24b01" providerId="LiveId" clId="{94F53595-2AB3-4717-A687-2C9B5AFF3FCE}" dt="2020-03-24T18:44:58.058" v="2943" actId="571"/>
          <ac:grpSpMkLst>
            <pc:docMk/>
            <pc:sldMk cId="3938677363" sldId="731"/>
            <ac:grpSpMk id="726" creationId="{06CC71DD-A8F0-423E-AF93-02B63735EA48}"/>
          </ac:grpSpMkLst>
        </pc:grpChg>
        <pc:grpChg chg="add mod">
          <ac:chgData name="farouk abu hassanain" userId="319a4f4791f24b01" providerId="LiveId" clId="{94F53595-2AB3-4717-A687-2C9B5AFF3FCE}" dt="2020-03-24T18:44:57.644" v="2941" actId="571"/>
          <ac:grpSpMkLst>
            <pc:docMk/>
            <pc:sldMk cId="3938677363" sldId="731"/>
            <ac:grpSpMk id="730" creationId="{CAE33140-A481-43D7-A388-601DDB1751B9}"/>
          </ac:grpSpMkLst>
        </pc:grpChg>
        <pc:grpChg chg="mod">
          <ac:chgData name="farouk abu hassanain" userId="319a4f4791f24b01" providerId="LiveId" clId="{94F53595-2AB3-4717-A687-2C9B5AFF3FCE}" dt="2020-03-24T18:44:57.644" v="2941" actId="571"/>
          <ac:grpSpMkLst>
            <pc:docMk/>
            <pc:sldMk cId="3938677363" sldId="731"/>
            <ac:grpSpMk id="732" creationId="{6265D606-E9FE-4597-96E0-0A6265B44FDD}"/>
          </ac:grpSpMkLst>
        </pc:grpChg>
        <pc:grpChg chg="add mod">
          <ac:chgData name="farouk abu hassanain" userId="319a4f4791f24b01" providerId="LiveId" clId="{94F53595-2AB3-4717-A687-2C9B5AFF3FCE}" dt="2020-03-24T18:44:57.274" v="2939" actId="571"/>
          <ac:grpSpMkLst>
            <pc:docMk/>
            <pc:sldMk cId="3938677363" sldId="731"/>
            <ac:grpSpMk id="736" creationId="{FF1C5DEF-C503-41B8-8085-94B584515F56}"/>
          </ac:grpSpMkLst>
        </pc:grpChg>
        <pc:grpChg chg="mod">
          <ac:chgData name="farouk abu hassanain" userId="319a4f4791f24b01" providerId="LiveId" clId="{94F53595-2AB3-4717-A687-2C9B5AFF3FCE}" dt="2020-03-24T18:44:57.274" v="2939" actId="571"/>
          <ac:grpSpMkLst>
            <pc:docMk/>
            <pc:sldMk cId="3938677363" sldId="731"/>
            <ac:grpSpMk id="738" creationId="{083DB473-A02C-45A3-945E-56A81EEE9241}"/>
          </ac:grpSpMkLst>
        </pc:grpChg>
        <pc:grpChg chg="add 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42" creationId="{A33F76A1-3E77-474A-8CFC-350997D0F99C}"/>
          </ac:grpSpMkLst>
        </pc:grpChg>
        <pc:grpChg chg="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44" creationId="{FB7FDD21-26B6-4FE6-9AA3-AB556BF655D5}"/>
          </ac:grpSpMkLst>
        </pc:grpChg>
        <pc:grpChg chg="add 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48" creationId="{985A2253-B772-4BE5-8599-0081D7EE329C}"/>
          </ac:grpSpMkLst>
        </pc:grpChg>
        <pc:grpChg chg="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50" creationId="{D10CCA6A-DB61-4A40-89AB-CFDF7E49C6FA}"/>
          </ac:grpSpMkLst>
        </pc:grpChg>
        <pc:grpChg chg="add 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54" creationId="{6345AF7A-A0E4-401E-8153-CF17070EF3CB}"/>
          </ac:grpSpMkLst>
        </pc:grpChg>
        <pc:grpChg chg="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56" creationId="{58DE5F66-0BB2-49E4-8366-734120A65F71}"/>
          </ac:grpSpMkLst>
        </pc:grpChg>
        <pc:grpChg chg="add 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60" creationId="{F7FF67D4-86FF-4DE5-9B9F-2258A947CCC0}"/>
          </ac:grpSpMkLst>
        </pc:grpChg>
        <pc:grpChg chg="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62" creationId="{05EEFD6A-6C4C-44EE-A864-4CFF4A8A850E}"/>
          </ac:grpSpMkLst>
        </pc:grpChg>
        <pc:grpChg chg="add 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66" creationId="{528AA2D2-D591-4D45-B56C-7930C7CF9FB4}"/>
          </ac:grpSpMkLst>
        </pc:grpChg>
        <pc:grpChg chg="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68" creationId="{9F3A03BD-0812-4A59-A689-9BFD7816B2C3}"/>
          </ac:grpSpMkLst>
        </pc:grpChg>
        <pc:grpChg chg="add 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72" creationId="{1491783B-F971-4F4A-9B57-4FFDD4066436}"/>
          </ac:grpSpMkLst>
        </pc:grpChg>
        <pc:grpChg chg="mod">
          <ac:chgData name="farouk abu hassanain" userId="319a4f4791f24b01" providerId="LiveId" clId="{94F53595-2AB3-4717-A687-2C9B5AFF3FCE}" dt="2020-03-24T18:44:56.867" v="2937" actId="571"/>
          <ac:grpSpMkLst>
            <pc:docMk/>
            <pc:sldMk cId="3938677363" sldId="731"/>
            <ac:grpSpMk id="774" creationId="{ADEEBF74-57F5-4258-A203-F4EB77865705}"/>
          </ac:grpSpMkLst>
        </pc:grpChg>
        <pc:graphicFrameChg chg="add del mod">
          <ac:chgData name="farouk abu hassanain" userId="319a4f4791f24b01" providerId="LiveId" clId="{94F53595-2AB3-4717-A687-2C9B5AFF3FCE}" dt="2020-03-24T18:05:45.185" v="2748" actId="478"/>
          <ac:graphicFrameMkLst>
            <pc:docMk/>
            <pc:sldMk cId="3938677363" sldId="731"/>
            <ac:graphicFrameMk id="345" creationId="{3FFB3773-34DD-4D1D-B0B3-88D0B35D30FE}"/>
          </ac:graphicFrameMkLst>
        </pc:graphicFrameChg>
        <pc:picChg chg="del">
          <ac:chgData name="farouk abu hassanain" userId="319a4f4791f24b01" providerId="LiveId" clId="{94F53595-2AB3-4717-A687-2C9B5AFF3FCE}" dt="2020-03-24T17:23:17.645" v="2475" actId="478"/>
          <ac:picMkLst>
            <pc:docMk/>
            <pc:sldMk cId="3938677363" sldId="731"/>
            <ac:picMk id="358" creationId="{84492C7D-F007-4AD7-853B-058641A10A35}"/>
          </ac:picMkLst>
        </pc:picChg>
      </pc:sldChg>
      <pc:sldChg chg="addSp delSp modSp add del">
        <pc:chgData name="farouk abu hassanain" userId="319a4f4791f24b01" providerId="LiveId" clId="{94F53595-2AB3-4717-A687-2C9B5AFF3FCE}" dt="2020-03-24T19:11:47.761" v="3319" actId="47"/>
        <pc:sldMkLst>
          <pc:docMk/>
          <pc:sldMk cId="3505131755" sldId="732"/>
        </pc:sldMkLst>
        <pc:spChg chg="mod topLvl">
          <ac:chgData name="farouk abu hassanain" userId="319a4f4791f24b01" providerId="LiveId" clId="{94F53595-2AB3-4717-A687-2C9B5AFF3FCE}" dt="2020-03-24T17:36:43.583" v="2731" actId="164"/>
          <ac:spMkLst>
            <pc:docMk/>
            <pc:sldMk cId="3505131755" sldId="732"/>
            <ac:spMk id="7" creationId="{8BC6A2AC-6F15-4352-9977-66674C8155EF}"/>
          </ac:spMkLst>
        </pc:spChg>
        <pc:spChg chg="mod topLvl">
          <ac:chgData name="farouk abu hassanain" userId="319a4f4791f24b01" providerId="LiveId" clId="{94F53595-2AB3-4717-A687-2C9B5AFF3FCE}" dt="2020-03-24T17:36:43.583" v="2731" actId="164"/>
          <ac:spMkLst>
            <pc:docMk/>
            <pc:sldMk cId="3505131755" sldId="732"/>
            <ac:spMk id="8" creationId="{79387417-9228-460D-8DB3-F5A1709E7F86}"/>
          </ac:spMkLst>
        </pc:spChg>
        <pc:spChg chg="mod topLvl">
          <ac:chgData name="farouk abu hassanain" userId="319a4f4791f24b01" providerId="LiveId" clId="{94F53595-2AB3-4717-A687-2C9B5AFF3FCE}" dt="2020-03-24T17:36:23.831" v="2722" actId="164"/>
          <ac:spMkLst>
            <pc:docMk/>
            <pc:sldMk cId="3505131755" sldId="732"/>
            <ac:spMk id="9" creationId="{F6D8E693-5D8E-4DB4-AF8A-BF8C48C87BB6}"/>
          </ac:spMkLst>
        </pc:spChg>
        <pc:spChg chg="mod topLvl">
          <ac:chgData name="farouk abu hassanain" userId="319a4f4791f24b01" providerId="LiveId" clId="{94F53595-2AB3-4717-A687-2C9B5AFF3FCE}" dt="2020-03-24T17:36:26.056" v="2723" actId="164"/>
          <ac:spMkLst>
            <pc:docMk/>
            <pc:sldMk cId="3505131755" sldId="732"/>
            <ac:spMk id="10" creationId="{712D8619-C4C9-480C-895D-4F0ADEFA2181}"/>
          </ac:spMkLst>
        </pc:spChg>
        <pc:spChg chg="mod topLvl">
          <ac:chgData name="farouk abu hassanain" userId="319a4f4791f24b01" providerId="LiveId" clId="{94F53595-2AB3-4717-A687-2C9B5AFF3FCE}" dt="2020-03-24T17:36:26.056" v="2723" actId="164"/>
          <ac:spMkLst>
            <pc:docMk/>
            <pc:sldMk cId="3505131755" sldId="732"/>
            <ac:spMk id="11" creationId="{EABE0096-BCCE-41E7-B5B7-B2608CF53B45}"/>
          </ac:spMkLst>
        </pc:spChg>
        <pc:spChg chg="mod ord topLvl">
          <ac:chgData name="farouk abu hassanain" userId="319a4f4791f24b01" providerId="LiveId" clId="{94F53595-2AB3-4717-A687-2C9B5AFF3FCE}" dt="2020-03-24T17:36:23.831" v="2722" actId="164"/>
          <ac:spMkLst>
            <pc:docMk/>
            <pc:sldMk cId="3505131755" sldId="732"/>
            <ac:spMk id="12" creationId="{DF3E23AF-3B4B-40D5-8A7B-9341CA9EB84B}"/>
          </ac:spMkLst>
        </pc:spChg>
        <pc:spChg chg="mod topLvl">
          <ac:chgData name="farouk abu hassanain" userId="319a4f4791f24b01" providerId="LiveId" clId="{94F53595-2AB3-4717-A687-2C9B5AFF3FCE}" dt="2020-03-24T17:36:20.910" v="2721" actId="164"/>
          <ac:spMkLst>
            <pc:docMk/>
            <pc:sldMk cId="3505131755" sldId="732"/>
            <ac:spMk id="13" creationId="{0E4F20A2-8B5A-47B6-9109-9E28EAE8F5AF}"/>
          </ac:spMkLst>
        </pc:spChg>
        <pc:spChg chg="mod topLvl">
          <ac:chgData name="farouk abu hassanain" userId="319a4f4791f24b01" providerId="LiveId" clId="{94F53595-2AB3-4717-A687-2C9B5AFF3FCE}" dt="2020-03-24T17:36:20.910" v="2721" actId="164"/>
          <ac:spMkLst>
            <pc:docMk/>
            <pc:sldMk cId="3505131755" sldId="732"/>
            <ac:spMk id="14" creationId="{A9B5EED1-254C-44AA-B7FF-3243F6065508}"/>
          </ac:spMkLst>
        </pc:spChg>
        <pc:spChg chg="mod">
          <ac:chgData name="farouk abu hassanain" userId="319a4f4791f24b01" providerId="LiveId" clId="{94F53595-2AB3-4717-A687-2C9B5AFF3FCE}" dt="2020-03-24T18:46:20.969" v="2984" actId="948"/>
          <ac:spMkLst>
            <pc:docMk/>
            <pc:sldMk cId="3505131755" sldId="732"/>
            <ac:spMk id="26" creationId="{0CF95C68-A79A-4E93-B8FD-C705BBD61851}"/>
          </ac:spMkLst>
        </pc:spChg>
        <pc:spChg chg="mod">
          <ac:chgData name="farouk abu hassanain" userId="319a4f4791f24b01" providerId="LiveId" clId="{94F53595-2AB3-4717-A687-2C9B5AFF3FCE}" dt="2020-03-24T18:46:20.969" v="2984" actId="948"/>
          <ac:spMkLst>
            <pc:docMk/>
            <pc:sldMk cId="3505131755" sldId="732"/>
            <ac:spMk id="27" creationId="{16E645A9-3352-4EF0-90B4-643B3451A0AB}"/>
          </ac:spMkLst>
        </pc:spChg>
        <pc:grpChg chg="add del mod">
          <ac:chgData name="farouk abu hassanain" userId="319a4f4791f24b01" providerId="LiveId" clId="{94F53595-2AB3-4717-A687-2C9B5AFF3FCE}" dt="2020-03-24T17:32:12.613" v="2674" actId="165"/>
          <ac:grpSpMkLst>
            <pc:docMk/>
            <pc:sldMk cId="3505131755" sldId="732"/>
            <ac:grpSpMk id="2" creationId="{75CCB97A-FE2B-4323-B3E2-C5412711DF6E}"/>
          </ac:grpSpMkLst>
        </pc:grpChg>
        <pc:grpChg chg="del mod topLvl">
          <ac:chgData name="farouk abu hassanain" userId="319a4f4791f24b01" providerId="LiveId" clId="{94F53595-2AB3-4717-A687-2C9B5AFF3FCE}" dt="2020-03-24T17:32:18.009" v="2675" actId="165"/>
          <ac:grpSpMkLst>
            <pc:docMk/>
            <pc:sldMk cId="3505131755" sldId="732"/>
            <ac:grpSpMk id="3" creationId="{D1D245A4-6C08-486A-B519-E618478DE62E}"/>
          </ac:grpSpMkLst>
        </pc:grpChg>
        <pc:grpChg chg="del mod topLvl">
          <ac:chgData name="farouk abu hassanain" userId="319a4f4791f24b01" providerId="LiveId" clId="{94F53595-2AB3-4717-A687-2C9B5AFF3FCE}" dt="2020-03-24T17:32:22.864" v="2676" actId="165"/>
          <ac:grpSpMkLst>
            <pc:docMk/>
            <pc:sldMk cId="3505131755" sldId="732"/>
            <ac:grpSpMk id="4" creationId="{F619BA37-901B-4D4A-BB83-29934121D06D}"/>
          </ac:grpSpMkLst>
        </pc:grpChg>
        <pc:grpChg chg="del mod topLvl">
          <ac:chgData name="farouk abu hassanain" userId="319a4f4791f24b01" providerId="LiveId" clId="{94F53595-2AB3-4717-A687-2C9B5AFF3FCE}" dt="2020-03-24T17:32:27.101" v="2677" actId="165"/>
          <ac:grpSpMkLst>
            <pc:docMk/>
            <pc:sldMk cId="3505131755" sldId="732"/>
            <ac:grpSpMk id="5" creationId="{BCA8E51B-02F9-443F-9CBA-5D9B0AF1D6F9}"/>
          </ac:grpSpMkLst>
        </pc:grpChg>
        <pc:grpChg chg="del mod topLvl">
          <ac:chgData name="farouk abu hassanain" userId="319a4f4791f24b01" providerId="LiveId" clId="{94F53595-2AB3-4717-A687-2C9B5AFF3FCE}" dt="2020-03-24T17:32:30.504" v="2678" actId="165"/>
          <ac:grpSpMkLst>
            <pc:docMk/>
            <pc:sldMk cId="3505131755" sldId="732"/>
            <ac:grpSpMk id="6" creationId="{F10AC556-DDD2-42BB-A1B3-C620FD9FA44E}"/>
          </ac:grpSpMkLst>
        </pc:grpChg>
        <pc:grpChg chg="add mod">
          <ac:chgData name="farouk abu hassanain" userId="319a4f4791f24b01" providerId="LiveId" clId="{94F53595-2AB3-4717-A687-2C9B5AFF3FCE}" dt="2020-03-24T18:46:26.776" v="2991" actId="1076"/>
          <ac:grpSpMkLst>
            <pc:docMk/>
            <pc:sldMk cId="3505131755" sldId="732"/>
            <ac:grpSpMk id="15" creationId="{F0A97E04-42F5-44F9-83CD-385CC458B19E}"/>
          </ac:grpSpMkLst>
        </pc:grpChg>
        <pc:grpChg chg="add mod">
          <ac:chgData name="farouk abu hassanain" userId="319a4f4791f24b01" providerId="LiveId" clId="{94F53595-2AB3-4717-A687-2C9B5AFF3FCE}" dt="2020-03-24T17:36:59.428" v="2733" actId="12788"/>
          <ac:grpSpMkLst>
            <pc:docMk/>
            <pc:sldMk cId="3505131755" sldId="732"/>
            <ac:grpSpMk id="16" creationId="{C4E77F5F-4EFF-4AB9-AB6C-B6CCF1423B63}"/>
          </ac:grpSpMkLst>
        </pc:grpChg>
        <pc:grpChg chg="add mod">
          <ac:chgData name="farouk abu hassanain" userId="319a4f4791f24b01" providerId="LiveId" clId="{94F53595-2AB3-4717-A687-2C9B5AFF3FCE}" dt="2020-03-24T17:36:54.703" v="2732" actId="12788"/>
          <ac:grpSpMkLst>
            <pc:docMk/>
            <pc:sldMk cId="3505131755" sldId="732"/>
            <ac:grpSpMk id="17" creationId="{192595AA-7FD5-47BD-98D6-D46CC919F473}"/>
          </ac:grpSpMkLst>
        </pc:grpChg>
        <pc:grpChg chg="add mod">
          <ac:chgData name="farouk abu hassanain" userId="319a4f4791f24b01" providerId="LiveId" clId="{94F53595-2AB3-4717-A687-2C9B5AFF3FCE}" dt="2020-03-24T17:36:54.703" v="2732" actId="12788"/>
          <ac:grpSpMkLst>
            <pc:docMk/>
            <pc:sldMk cId="3505131755" sldId="732"/>
            <ac:grpSpMk id="18" creationId="{9833E357-BBAE-4AD0-ABB6-C7E1EA9A2DE9}"/>
          </ac:grpSpMkLst>
        </pc:grpChg>
        <pc:grpChg chg="add mod">
          <ac:chgData name="farouk abu hassanain" userId="319a4f4791f24b01" providerId="LiveId" clId="{94F53595-2AB3-4717-A687-2C9B5AFF3FCE}" dt="2020-03-24T18:46:25.305" v="2988" actId="571"/>
          <ac:grpSpMkLst>
            <pc:docMk/>
            <pc:sldMk cId="3505131755" sldId="732"/>
            <ac:grpSpMk id="19" creationId="{B1B55677-1DD5-4C8B-B3E9-D7301122012B}"/>
          </ac:grpSpMkLst>
        </pc:grpChg>
        <pc:grpChg chg="add mod">
          <ac:chgData name="farouk abu hassanain" userId="319a4f4791f24b01" providerId="LiveId" clId="{94F53595-2AB3-4717-A687-2C9B5AFF3FCE}" dt="2020-03-24T18:46:25.305" v="2988" actId="571"/>
          <ac:grpSpMkLst>
            <pc:docMk/>
            <pc:sldMk cId="3505131755" sldId="732"/>
            <ac:grpSpMk id="22" creationId="{B75A19F7-5CA8-4383-A750-44F0CAAA290A}"/>
          </ac:grpSpMkLst>
        </pc:grpChg>
        <pc:grpChg chg="add mod">
          <ac:chgData name="farouk abu hassanain" userId="319a4f4791f24b01" providerId="LiveId" clId="{94F53595-2AB3-4717-A687-2C9B5AFF3FCE}" dt="2020-03-24T18:46:23.603" v="2986" actId="571"/>
          <ac:grpSpMkLst>
            <pc:docMk/>
            <pc:sldMk cId="3505131755" sldId="732"/>
            <ac:grpSpMk id="25" creationId="{28830F7C-AEC8-406A-AECA-34F0D4292DA7}"/>
          </ac:grpSpMkLst>
        </pc:grpChg>
      </pc:sldChg>
      <pc:sldChg chg="addSp delSp modSp add">
        <pc:chgData name="farouk abu hassanain" userId="319a4f4791f24b01" providerId="LiveId" clId="{94F53595-2AB3-4717-A687-2C9B5AFF3FCE}" dt="2020-03-24T20:28:13.599" v="4045" actId="478"/>
        <pc:sldMkLst>
          <pc:docMk/>
          <pc:sldMk cId="3855116259" sldId="733"/>
        </pc:sldMkLst>
        <pc:spChg chg="del">
          <ac:chgData name="farouk abu hassanain" userId="319a4f4791f24b01" providerId="LiveId" clId="{94F53595-2AB3-4717-A687-2C9B5AFF3FCE}" dt="2020-03-24T18:54:26.044" v="3063" actId="478"/>
          <ac:spMkLst>
            <pc:docMk/>
            <pc:sldMk cId="3855116259" sldId="733"/>
            <ac:spMk id="11" creationId="{F1A5668A-BFF1-4013-AE8C-96ECA0EC5C86}"/>
          </ac:spMkLst>
        </pc:spChg>
        <pc:spChg chg="mod">
          <ac:chgData name="farouk abu hassanain" userId="319a4f4791f24b01" providerId="LiveId" clId="{94F53595-2AB3-4717-A687-2C9B5AFF3FCE}" dt="2020-03-24T20:20:03.036" v="3981" actId="20577"/>
          <ac:spMkLst>
            <pc:docMk/>
            <pc:sldMk cId="3855116259" sldId="733"/>
            <ac:spMk id="18" creationId="{791181F4-74AA-4F87-A6BA-718C4AD6A541}"/>
          </ac:spMkLst>
        </pc:spChg>
        <pc:spChg chg="del mod topLvl">
          <ac:chgData name="farouk abu hassanain" userId="319a4f4791f24b01" providerId="LiveId" clId="{94F53595-2AB3-4717-A687-2C9B5AFF3FCE}" dt="2020-03-24T19:05:52.197" v="3213" actId="478"/>
          <ac:spMkLst>
            <pc:docMk/>
            <pc:sldMk cId="3855116259" sldId="733"/>
            <ac:spMk id="234" creationId="{3F2242F8-293E-494B-8A0E-25EB521EFF45}"/>
          </ac:spMkLst>
        </pc:spChg>
        <pc:spChg chg="del mod topLvl">
          <ac:chgData name="farouk abu hassanain" userId="319a4f4791f24b01" providerId="LiveId" clId="{94F53595-2AB3-4717-A687-2C9B5AFF3FCE}" dt="2020-03-24T19:01:24.728" v="3136" actId="478"/>
          <ac:spMkLst>
            <pc:docMk/>
            <pc:sldMk cId="3855116259" sldId="733"/>
            <ac:spMk id="235" creationId="{B4EC1060-9483-46BE-A002-1A54941AA86B}"/>
          </ac:spMkLst>
        </pc:spChg>
        <pc:spChg chg="del mod topLvl">
          <ac:chgData name="farouk abu hassanain" userId="319a4f4791f24b01" providerId="LiveId" clId="{94F53595-2AB3-4717-A687-2C9B5AFF3FCE}" dt="2020-03-24T19:05:52.197" v="3213" actId="478"/>
          <ac:spMkLst>
            <pc:docMk/>
            <pc:sldMk cId="3855116259" sldId="733"/>
            <ac:spMk id="236" creationId="{AE008974-6529-4A3F-A848-791DE0B36356}"/>
          </ac:spMkLst>
        </pc:spChg>
        <pc:spChg chg="del mod topLvl">
          <ac:chgData name="farouk abu hassanain" userId="319a4f4791f24b01" providerId="LiveId" clId="{94F53595-2AB3-4717-A687-2C9B5AFF3FCE}" dt="2020-03-24T19:01:28.832" v="3137" actId="478"/>
          <ac:spMkLst>
            <pc:docMk/>
            <pc:sldMk cId="3855116259" sldId="733"/>
            <ac:spMk id="237" creationId="{9B0777D3-4F40-4C4D-96D7-9AA2FCF8D288}"/>
          </ac:spMkLst>
        </pc:spChg>
        <pc:spChg chg="del mod topLvl">
          <ac:chgData name="farouk abu hassanain" userId="319a4f4791f24b01" providerId="LiveId" clId="{94F53595-2AB3-4717-A687-2C9B5AFF3FCE}" dt="2020-03-24T19:05:52.197" v="3213" actId="478"/>
          <ac:spMkLst>
            <pc:docMk/>
            <pc:sldMk cId="3855116259" sldId="733"/>
            <ac:spMk id="238" creationId="{41152667-D505-427F-9E23-086A3A75CC78}"/>
          </ac:spMkLst>
        </pc:spChg>
        <pc:spChg chg="del mod topLvl">
          <ac:chgData name="farouk abu hassanain" userId="319a4f4791f24b01" providerId="LiveId" clId="{94F53595-2AB3-4717-A687-2C9B5AFF3FCE}" dt="2020-03-24T19:01:24.728" v="3136" actId="478"/>
          <ac:spMkLst>
            <pc:docMk/>
            <pc:sldMk cId="3855116259" sldId="733"/>
            <ac:spMk id="239" creationId="{8A9DCE21-7859-48B5-A61F-DF32577AE344}"/>
          </ac:spMkLst>
        </pc:spChg>
        <pc:spChg chg="del mod topLvl">
          <ac:chgData name="farouk abu hassanain" userId="319a4f4791f24b01" providerId="LiveId" clId="{94F53595-2AB3-4717-A687-2C9B5AFF3FCE}" dt="2020-03-24T19:05:52.197" v="3213" actId="478"/>
          <ac:spMkLst>
            <pc:docMk/>
            <pc:sldMk cId="3855116259" sldId="733"/>
            <ac:spMk id="240" creationId="{8E191340-E109-4ECD-995D-704562845B18}"/>
          </ac:spMkLst>
        </pc:spChg>
        <pc:spChg chg="del mod topLvl">
          <ac:chgData name="farouk abu hassanain" userId="319a4f4791f24b01" providerId="LiveId" clId="{94F53595-2AB3-4717-A687-2C9B5AFF3FCE}" dt="2020-03-24T19:01:28.832" v="3137" actId="478"/>
          <ac:spMkLst>
            <pc:docMk/>
            <pc:sldMk cId="3855116259" sldId="733"/>
            <ac:spMk id="241" creationId="{552B1019-DBEC-4065-8A08-B641A85ABB96}"/>
          </ac:spMkLst>
        </pc:spChg>
        <pc:spChg chg="del mod topLvl">
          <ac:chgData name="farouk abu hassanain" userId="319a4f4791f24b01" providerId="LiveId" clId="{94F53595-2AB3-4717-A687-2C9B5AFF3FCE}" dt="2020-03-24T19:05:52.197" v="3213" actId="478"/>
          <ac:spMkLst>
            <pc:docMk/>
            <pc:sldMk cId="3855116259" sldId="733"/>
            <ac:spMk id="242" creationId="{B46939AE-E91D-4C5F-A5DC-91A683FC112C}"/>
          </ac:spMkLst>
        </pc:spChg>
        <pc:spChg chg="del mod topLvl">
          <ac:chgData name="farouk abu hassanain" userId="319a4f4791f24b01" providerId="LiveId" clId="{94F53595-2AB3-4717-A687-2C9B5AFF3FCE}" dt="2020-03-24T19:01:24.728" v="3136" actId="478"/>
          <ac:spMkLst>
            <pc:docMk/>
            <pc:sldMk cId="3855116259" sldId="733"/>
            <ac:spMk id="243" creationId="{BF92AAE0-90D7-4B75-8C0A-5685E8B4E3CC}"/>
          </ac:spMkLst>
        </pc:spChg>
        <pc:spChg chg="del mod topLvl">
          <ac:chgData name="farouk abu hassanain" userId="319a4f4791f24b01" providerId="LiveId" clId="{94F53595-2AB3-4717-A687-2C9B5AFF3FCE}" dt="2020-03-24T19:05:52.197" v="3213" actId="478"/>
          <ac:spMkLst>
            <pc:docMk/>
            <pc:sldMk cId="3855116259" sldId="733"/>
            <ac:spMk id="244" creationId="{7A138B57-20E8-4457-B5AF-D89D77288954}"/>
          </ac:spMkLst>
        </pc:spChg>
        <pc:spChg chg="del mod topLvl">
          <ac:chgData name="farouk abu hassanain" userId="319a4f4791f24b01" providerId="LiveId" clId="{94F53595-2AB3-4717-A687-2C9B5AFF3FCE}" dt="2020-03-24T19:01:28.832" v="3137" actId="478"/>
          <ac:spMkLst>
            <pc:docMk/>
            <pc:sldMk cId="3855116259" sldId="733"/>
            <ac:spMk id="245" creationId="{AE0D2A6A-7280-4700-A59F-999955B8F2F2}"/>
          </ac:spMkLst>
        </pc:spChg>
        <pc:spChg chg="del mod topLvl">
          <ac:chgData name="farouk abu hassanain" userId="319a4f4791f24b01" providerId="LiveId" clId="{94F53595-2AB3-4717-A687-2C9B5AFF3FCE}" dt="2020-03-24T19:05:52.197" v="3213" actId="478"/>
          <ac:spMkLst>
            <pc:docMk/>
            <pc:sldMk cId="3855116259" sldId="733"/>
            <ac:spMk id="246" creationId="{56AEFA3C-89C9-426D-87B8-4C72A6306D78}"/>
          </ac:spMkLst>
        </pc:spChg>
        <pc:spChg chg="del mod topLvl">
          <ac:chgData name="farouk abu hassanain" userId="319a4f4791f24b01" providerId="LiveId" clId="{94F53595-2AB3-4717-A687-2C9B5AFF3FCE}" dt="2020-03-24T19:01:24.728" v="3136" actId="478"/>
          <ac:spMkLst>
            <pc:docMk/>
            <pc:sldMk cId="3855116259" sldId="733"/>
            <ac:spMk id="247" creationId="{55D73F53-8A62-41C1-A6C6-F4536C46248D}"/>
          </ac:spMkLst>
        </pc:spChg>
        <pc:spChg chg="del mod topLvl">
          <ac:chgData name="farouk abu hassanain" userId="319a4f4791f24b01" providerId="LiveId" clId="{94F53595-2AB3-4717-A687-2C9B5AFF3FCE}" dt="2020-03-24T19:05:52.197" v="3213" actId="478"/>
          <ac:spMkLst>
            <pc:docMk/>
            <pc:sldMk cId="3855116259" sldId="733"/>
            <ac:spMk id="248" creationId="{16275FA8-9200-4475-8C32-C8E785996EB2}"/>
          </ac:spMkLst>
        </pc:spChg>
        <pc:spChg chg="del mod topLvl">
          <ac:chgData name="farouk abu hassanain" userId="319a4f4791f24b01" providerId="LiveId" clId="{94F53595-2AB3-4717-A687-2C9B5AFF3FCE}" dt="2020-03-24T19:01:28.832" v="3137" actId="478"/>
          <ac:spMkLst>
            <pc:docMk/>
            <pc:sldMk cId="3855116259" sldId="733"/>
            <ac:spMk id="249" creationId="{D9B3CEAF-1B9C-4CA3-8FF0-A0E3E6029D20}"/>
          </ac:spMkLst>
        </pc:spChg>
        <pc:spChg chg="del mod topLvl">
          <ac:chgData name="farouk abu hassanain" userId="319a4f4791f24b01" providerId="LiveId" clId="{94F53595-2AB3-4717-A687-2C9B5AFF3FCE}" dt="2020-03-24T19:01:48.425" v="3141" actId="478"/>
          <ac:spMkLst>
            <pc:docMk/>
            <pc:sldMk cId="3855116259" sldId="733"/>
            <ac:spMk id="250" creationId="{BA121636-6602-4F3B-ADCA-CD491FC65AAC}"/>
          </ac:spMkLst>
        </pc:spChg>
        <pc:spChg chg="del mod topLvl">
          <ac:chgData name="farouk abu hassanain" userId="319a4f4791f24b01" providerId="LiveId" clId="{94F53595-2AB3-4717-A687-2C9B5AFF3FCE}" dt="2020-03-24T19:01:42.754" v="3140" actId="478"/>
          <ac:spMkLst>
            <pc:docMk/>
            <pc:sldMk cId="3855116259" sldId="733"/>
            <ac:spMk id="251" creationId="{FF58206C-EB2A-489D-A5D0-4C8DECE7AB63}"/>
          </ac:spMkLst>
        </pc:spChg>
        <pc:spChg chg="add mod">
          <ac:chgData name="farouk abu hassanain" userId="319a4f4791f24b01" providerId="LiveId" clId="{94F53595-2AB3-4717-A687-2C9B5AFF3FCE}" dt="2020-03-24T18:56:01.500" v="3078" actId="14100"/>
          <ac:spMkLst>
            <pc:docMk/>
            <pc:sldMk cId="3855116259" sldId="733"/>
            <ac:spMk id="345" creationId="{99F69CA0-4049-46A0-B93D-98625F84A6FA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46" creationId="{2EB67877-8061-4238-A52D-8481B27CE9B5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49" creationId="{E6C1763D-B2C3-4A4F-8F82-DD5BBC1E3162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50" creationId="{E4D82EAF-262B-4DC0-9CAD-73DBAF4DA352}"/>
          </ac:spMkLst>
        </pc:spChg>
        <pc:spChg chg="mod topLvl">
          <ac:chgData name="farouk abu hassanain" userId="319a4f4791f24b01" providerId="LiveId" clId="{94F53595-2AB3-4717-A687-2C9B5AFF3FCE}" dt="2020-03-24T18:58:08.182" v="3108" actId="948"/>
          <ac:spMkLst>
            <pc:docMk/>
            <pc:sldMk cId="3855116259" sldId="733"/>
            <ac:spMk id="351" creationId="{59060520-8311-4AF8-BE5F-0029E3670D92}"/>
          </ac:spMkLst>
        </pc:spChg>
        <pc:spChg chg="mod topLvl">
          <ac:chgData name="farouk abu hassanain" userId="319a4f4791f24b01" providerId="LiveId" clId="{94F53595-2AB3-4717-A687-2C9B5AFF3FCE}" dt="2020-03-24T18:58:08.182" v="3108" actId="948"/>
          <ac:spMkLst>
            <pc:docMk/>
            <pc:sldMk cId="3855116259" sldId="733"/>
            <ac:spMk id="352" creationId="{9E1D4C3D-CCB5-4901-9C97-85B77556B31F}"/>
          </ac:spMkLst>
        </pc:spChg>
        <pc:spChg chg="mod topLvl">
          <ac:chgData name="farouk abu hassanain" userId="319a4f4791f24b01" providerId="LiveId" clId="{94F53595-2AB3-4717-A687-2C9B5AFF3FCE}" dt="2020-03-24T18:58:08.182" v="3108" actId="948"/>
          <ac:spMkLst>
            <pc:docMk/>
            <pc:sldMk cId="3855116259" sldId="733"/>
            <ac:spMk id="353" creationId="{875E80DF-B7E5-4050-8E54-CC89CDE4C7DE}"/>
          </ac:spMkLst>
        </pc:spChg>
        <pc:spChg chg="mod topLvl">
          <ac:chgData name="farouk abu hassanain" userId="319a4f4791f24b01" providerId="LiveId" clId="{94F53595-2AB3-4717-A687-2C9B5AFF3FCE}" dt="2020-03-24T18:58:08.182" v="3108" actId="948"/>
          <ac:spMkLst>
            <pc:docMk/>
            <pc:sldMk cId="3855116259" sldId="733"/>
            <ac:spMk id="354" creationId="{4825F88A-CF25-44F7-958E-1C3EB908285F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55" creationId="{48005A11-A139-41FE-A1AF-9D64041D836A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56" creationId="{6E08615F-45ED-473C-B471-FB7499346DB4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57" creationId="{9E14EFC6-1589-4894-B2AF-1095C874B11C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58" creationId="{573EECB3-E800-47B3-AECD-21CCD55D1B73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59" creationId="{9E9A8506-7D7D-4D3E-847C-69FD89AC14E5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60" creationId="{D9F4E0B3-989D-47A0-914F-103DAFD09EB4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61" creationId="{299F8602-495F-4367-80C7-72E0BC484A8D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62" creationId="{BE97AC90-9B69-4B37-80F7-BB43523FE493}"/>
          </ac:spMkLst>
        </pc:spChg>
        <pc:spChg chg="del">
          <ac:chgData name="farouk abu hassanain" userId="319a4f4791f24b01" providerId="LiveId" clId="{94F53595-2AB3-4717-A687-2C9B5AFF3FCE}" dt="2020-03-24T18:56:56.301" v="3089" actId="478"/>
          <ac:spMkLst>
            <pc:docMk/>
            <pc:sldMk cId="3855116259" sldId="733"/>
            <ac:spMk id="363" creationId="{562AE540-B695-40B9-8F42-0D05089F1DD4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65" creationId="{A68A74AB-8DBD-4329-9525-417BB678359E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66" creationId="{0F216992-F7FB-43E2-87D8-6AF0EB5B653C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67" creationId="{357045F1-0576-4762-8608-2F3683AE7480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68" creationId="{C8A7F4B0-384A-4328-82E0-01EC97695694}"/>
          </ac:spMkLst>
        </pc:spChg>
        <pc:spChg chg="add del">
          <ac:chgData name="farouk abu hassanain" userId="319a4f4791f24b01" providerId="LiveId" clId="{94F53595-2AB3-4717-A687-2C9B5AFF3FCE}" dt="2020-03-24T18:56:00.817" v="3077"/>
          <ac:spMkLst>
            <pc:docMk/>
            <pc:sldMk cId="3855116259" sldId="733"/>
            <ac:spMk id="369" creationId="{3E48D951-5228-42A9-BDBA-F15CC3BF8067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70" creationId="{626E77B1-7A99-41C8-89F9-01CD8B4E5D5F}"/>
          </ac:spMkLst>
        </pc:spChg>
        <pc:spChg chg="del">
          <ac:chgData name="farouk abu hassanain" userId="319a4f4791f24b01" providerId="LiveId" clId="{94F53595-2AB3-4717-A687-2C9B5AFF3FCE}" dt="2020-03-24T18:57:16.012" v="3097" actId="478"/>
          <ac:spMkLst>
            <pc:docMk/>
            <pc:sldMk cId="3855116259" sldId="733"/>
            <ac:spMk id="372" creationId="{8F664F89-7ECE-48EC-B508-A5338D8A17D6}"/>
          </ac:spMkLst>
        </pc:spChg>
        <pc:spChg chg="del">
          <ac:chgData name="farouk abu hassanain" userId="319a4f4791f24b01" providerId="LiveId" clId="{94F53595-2AB3-4717-A687-2C9B5AFF3FCE}" dt="2020-03-24T18:57:12.218" v="3096" actId="478"/>
          <ac:spMkLst>
            <pc:docMk/>
            <pc:sldMk cId="3855116259" sldId="733"/>
            <ac:spMk id="373" creationId="{05E324E7-3D0B-49C2-B0C5-CA6B40A310A1}"/>
          </ac:spMkLst>
        </pc:spChg>
        <pc:spChg chg="del">
          <ac:chgData name="farouk abu hassanain" userId="319a4f4791f24b01" providerId="LiveId" clId="{94F53595-2AB3-4717-A687-2C9B5AFF3FCE}" dt="2020-03-24T18:57:10.352" v="3095" actId="478"/>
          <ac:spMkLst>
            <pc:docMk/>
            <pc:sldMk cId="3855116259" sldId="733"/>
            <ac:spMk id="374" creationId="{CE87AB59-5DCF-4BCE-AE6F-3F675CC720CD}"/>
          </ac:spMkLst>
        </pc:spChg>
        <pc:spChg chg="del">
          <ac:chgData name="farouk abu hassanain" userId="319a4f4791f24b01" providerId="LiveId" clId="{94F53595-2AB3-4717-A687-2C9B5AFF3FCE}" dt="2020-03-24T18:57:08.763" v="3094" actId="478"/>
          <ac:spMkLst>
            <pc:docMk/>
            <pc:sldMk cId="3855116259" sldId="733"/>
            <ac:spMk id="375" creationId="{19D0B8BC-F9FF-471A-8483-8817640D0B31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76" creationId="{99FD9D59-3A16-4D1A-9BF0-100641196E8B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77" creationId="{EFF93BE7-B406-4936-99AB-0443C5304B46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78" creationId="{A9F4767C-7F9A-4B4F-88D6-16CF08548755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79" creationId="{A28A0242-64FB-4462-AE2D-AB0F1A098414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80" creationId="{F18C49A9-95FF-4832-ADCF-FB623298831F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81" creationId="{D89D080B-5B9D-440C-A01C-F4D3553A1469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82" creationId="{C50C51A2-28FF-4AD5-A1B7-A7F72F5AC512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83" creationId="{20C36522-641B-4F3E-8050-B51D85FB40DD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85" creationId="{B384F31E-0BD6-47E0-9C4C-3D78E37D05EE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86" creationId="{06F0F129-E9BB-4E68-8CA7-4956200B92F3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88" creationId="{8D9005BF-BA17-417E-B30A-80AF9053CB61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89" creationId="{1C3875CE-C89E-4F08-A502-BD16170B4C4C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91" creationId="{52EF18EA-C647-4BBA-BB9C-CFF9B8CA8287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92" creationId="{5E752971-B4D2-4909-997C-EAF899B7E876}"/>
          </ac:spMkLst>
        </pc:spChg>
        <pc:spChg chg="add del mod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394" creationId="{93DAF09A-9786-4C13-9BE2-0104E6C622C6}"/>
          </ac:spMkLst>
        </pc:spChg>
        <pc:spChg chg="del">
          <ac:chgData name="farouk abu hassanain" userId="319a4f4791f24b01" providerId="LiveId" clId="{94F53595-2AB3-4717-A687-2C9B5AFF3FCE}" dt="2020-03-24T18:56:49.418" v="3087" actId="478"/>
          <ac:spMkLst>
            <pc:docMk/>
            <pc:sldMk cId="3855116259" sldId="733"/>
            <ac:spMk id="396" creationId="{9C7C70A1-5297-43A9-AF15-8FBD2025F72A}"/>
          </ac:spMkLst>
        </pc:spChg>
        <pc:spChg chg="del">
          <ac:chgData name="farouk abu hassanain" userId="319a4f4791f24b01" providerId="LiveId" clId="{94F53595-2AB3-4717-A687-2C9B5AFF3FCE}" dt="2020-03-24T18:56:49.418" v="3087" actId="478"/>
          <ac:spMkLst>
            <pc:docMk/>
            <pc:sldMk cId="3855116259" sldId="733"/>
            <ac:spMk id="397" creationId="{06D26C43-3F12-4B25-9568-6416129D21B0}"/>
          </ac:spMkLst>
        </pc:spChg>
        <pc:spChg chg="del">
          <ac:chgData name="farouk abu hassanain" userId="319a4f4791f24b01" providerId="LiveId" clId="{94F53595-2AB3-4717-A687-2C9B5AFF3FCE}" dt="2020-03-24T18:56:49.418" v="3087" actId="478"/>
          <ac:spMkLst>
            <pc:docMk/>
            <pc:sldMk cId="3855116259" sldId="733"/>
            <ac:spMk id="398" creationId="{616E64F9-8DDF-41FD-A162-9F74EF5E0BD3}"/>
          </ac:spMkLst>
        </pc:spChg>
        <pc:spChg chg="del">
          <ac:chgData name="farouk abu hassanain" userId="319a4f4791f24b01" providerId="LiveId" clId="{94F53595-2AB3-4717-A687-2C9B5AFF3FCE}" dt="2020-03-24T18:56:49.418" v="3087" actId="478"/>
          <ac:spMkLst>
            <pc:docMk/>
            <pc:sldMk cId="3855116259" sldId="733"/>
            <ac:spMk id="399" creationId="{72FA512E-A780-40D6-8C74-29B9DAD2E079}"/>
          </ac:spMkLst>
        </pc:spChg>
        <pc:spChg chg="del mod topLvl">
          <ac:chgData name="farouk abu hassanain" userId="319a4f4791f24b01" providerId="LiveId" clId="{94F53595-2AB3-4717-A687-2C9B5AFF3FCE}" dt="2020-03-24T20:28:08.517" v="4043" actId="478"/>
          <ac:spMkLst>
            <pc:docMk/>
            <pc:sldMk cId="3855116259" sldId="733"/>
            <ac:spMk id="413" creationId="{1A425ABB-076F-44BE-84FE-4EF6E3768005}"/>
          </ac:spMkLst>
        </pc:spChg>
        <pc:spChg chg="del">
          <ac:chgData name="farouk abu hassanain" userId="319a4f4791f24b01" providerId="LiveId" clId="{94F53595-2AB3-4717-A687-2C9B5AFF3FCE}" dt="2020-03-24T18:56:53.164" v="3088" actId="478"/>
          <ac:spMkLst>
            <pc:docMk/>
            <pc:sldMk cId="3855116259" sldId="733"/>
            <ac:spMk id="414" creationId="{F7C2D462-31B3-41B4-AD70-8963024A958B}"/>
          </ac:spMkLst>
        </pc:spChg>
        <pc:spChg chg="add del mod">
          <ac:chgData name="farouk abu hassanain" userId="319a4f4791f24b01" providerId="LiveId" clId="{94F53595-2AB3-4717-A687-2C9B5AFF3FCE}" dt="2020-03-24T20:28:13.599" v="4045" actId="478"/>
          <ac:spMkLst>
            <pc:docMk/>
            <pc:sldMk cId="3855116259" sldId="733"/>
            <ac:spMk id="425" creationId="{F104BAD2-977E-49C4-AB34-38427A518B88}"/>
          </ac:spMkLst>
        </pc:spChg>
        <pc:spChg chg="add del mod">
          <ac:chgData name="farouk abu hassanain" userId="319a4f4791f24b01" providerId="LiveId" clId="{94F53595-2AB3-4717-A687-2C9B5AFF3FCE}" dt="2020-03-24T20:28:13.599" v="4045" actId="478"/>
          <ac:spMkLst>
            <pc:docMk/>
            <pc:sldMk cId="3855116259" sldId="733"/>
            <ac:spMk id="426" creationId="{24E0DCCF-BBAE-4751-A148-9AD334489351}"/>
          </ac:spMkLst>
        </pc:spChg>
        <pc:spChg chg="add del mod">
          <ac:chgData name="farouk abu hassanain" userId="319a4f4791f24b01" providerId="LiveId" clId="{94F53595-2AB3-4717-A687-2C9B5AFF3FCE}" dt="2020-03-24T20:28:13.599" v="4045" actId="478"/>
          <ac:spMkLst>
            <pc:docMk/>
            <pc:sldMk cId="3855116259" sldId="733"/>
            <ac:spMk id="427" creationId="{898C37C6-1180-4A94-B8F1-343099C54001}"/>
          </ac:spMkLst>
        </pc:spChg>
        <pc:spChg chg="add del mod">
          <ac:chgData name="farouk abu hassanain" userId="319a4f4791f24b01" providerId="LiveId" clId="{94F53595-2AB3-4717-A687-2C9B5AFF3FCE}" dt="2020-03-24T20:28:13.599" v="4045" actId="478"/>
          <ac:spMkLst>
            <pc:docMk/>
            <pc:sldMk cId="3855116259" sldId="733"/>
            <ac:spMk id="428" creationId="{B0E665DE-51A9-4D03-8E98-CD5650550D10}"/>
          </ac:spMkLst>
        </pc:spChg>
        <pc:spChg chg="add del mod">
          <ac:chgData name="farouk abu hassanain" userId="319a4f4791f24b01" providerId="LiveId" clId="{94F53595-2AB3-4717-A687-2C9B5AFF3FCE}" dt="2020-03-24T20:28:13.599" v="4045" actId="478"/>
          <ac:spMkLst>
            <pc:docMk/>
            <pc:sldMk cId="3855116259" sldId="733"/>
            <ac:spMk id="429" creationId="{95EF1142-7FD9-4F91-B515-DAFCF5E23D1D}"/>
          </ac:spMkLst>
        </pc:spChg>
        <pc:spChg chg="add del mod">
          <ac:chgData name="farouk abu hassanain" userId="319a4f4791f24b01" providerId="LiveId" clId="{94F53595-2AB3-4717-A687-2C9B5AFF3FCE}" dt="2020-03-24T20:28:13.599" v="4045" actId="478"/>
          <ac:spMkLst>
            <pc:docMk/>
            <pc:sldMk cId="3855116259" sldId="733"/>
            <ac:spMk id="430" creationId="{AD41139A-9137-4F79-A245-BB0E41F27863}"/>
          </ac:spMkLst>
        </pc:spChg>
        <pc:spChg chg="add del mod">
          <ac:chgData name="farouk abu hassanain" userId="319a4f4791f24b01" providerId="LiveId" clId="{94F53595-2AB3-4717-A687-2C9B5AFF3FCE}" dt="2020-03-24T20:28:13.599" v="4045" actId="478"/>
          <ac:spMkLst>
            <pc:docMk/>
            <pc:sldMk cId="3855116259" sldId="733"/>
            <ac:spMk id="431" creationId="{46C128CA-40DE-4260-91A7-FD728DEA96E7}"/>
          </ac:spMkLst>
        </pc:spChg>
        <pc:spChg chg="add del mod">
          <ac:chgData name="farouk abu hassanain" userId="319a4f4791f24b01" providerId="LiveId" clId="{94F53595-2AB3-4717-A687-2C9B5AFF3FCE}" dt="2020-03-24T20:28:13.599" v="4045" actId="478"/>
          <ac:spMkLst>
            <pc:docMk/>
            <pc:sldMk cId="3855116259" sldId="733"/>
            <ac:spMk id="432" creationId="{742CD64E-D591-4590-85EF-5A99BEFC625D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33" creationId="{89D3040A-C782-4694-9926-E9C31645FFFD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34" creationId="{D900210D-A35E-4602-99AE-12192FC34714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35" creationId="{978130F6-20EA-40AD-BE43-6CE602A09EAD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36" creationId="{E832CAC4-4282-472B-BC36-75FFEAE62B00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37" creationId="{1B881C01-52DE-4E45-A213-DB5D503E8883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38" creationId="{0E449B28-80BD-437E-83ED-4744D740D6A7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39" creationId="{C3ED633A-89BE-4595-9B67-D526FC60979C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40" creationId="{009F8CCB-DBF7-4F92-9FF0-029C756F1705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41" creationId="{C50442D8-7A5D-4A28-906B-28B3B3E78082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42" creationId="{8EDDF244-5B3D-4539-B1F7-9E32C360104A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43" creationId="{3817CF4F-85CC-4824-A50E-B46B0FB8304A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44" creationId="{F69297AC-B1AC-48E0-B61B-EAF9E1E68458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45" creationId="{9E14B022-FD88-42AC-A295-04B9E0CFED1C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46" creationId="{262FB797-BFF9-4539-A780-81498585E2DF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47" creationId="{AE4463E7-B951-4AA0-8B5E-6203F2078006}"/>
          </ac:spMkLst>
        </pc:spChg>
        <pc:spChg chg="add mod">
          <ac:chgData name="farouk abu hassanain" userId="319a4f4791f24b01" providerId="LiveId" clId="{94F53595-2AB3-4717-A687-2C9B5AFF3FCE}" dt="2020-03-24T19:11:08.033" v="3313" actId="164"/>
          <ac:spMkLst>
            <pc:docMk/>
            <pc:sldMk cId="3855116259" sldId="733"/>
            <ac:spMk id="448" creationId="{28FAAE5A-F703-4745-B7C9-69E95A7129BF}"/>
          </ac:spMkLst>
        </pc:spChg>
        <pc:spChg chg="del">
          <ac:chgData name="farouk abu hassanain" userId="319a4f4791f24b01" providerId="LiveId" clId="{94F53595-2AB3-4717-A687-2C9B5AFF3FCE}" dt="2020-03-24T18:54:27.887" v="3064" actId="478"/>
          <ac:spMkLst>
            <pc:docMk/>
            <pc:sldMk cId="3855116259" sldId="733"/>
            <ac:spMk id="778" creationId="{B3B16FCE-E10C-4625-B0A0-417C5B7EA838}"/>
          </ac:spMkLst>
        </pc:spChg>
        <pc:spChg chg="del mod">
          <ac:chgData name="farouk abu hassanain" userId="319a4f4791f24b01" providerId="LiveId" clId="{94F53595-2AB3-4717-A687-2C9B5AFF3FCE}" dt="2020-03-24T18:54:56.751" v="3070" actId="478"/>
          <ac:spMkLst>
            <pc:docMk/>
            <pc:sldMk cId="3855116259" sldId="733"/>
            <ac:spMk id="779" creationId="{6DE8A741-C80C-444B-A64B-F3D8F7DB628C}"/>
          </ac:spMkLst>
        </pc:spChg>
        <pc:grpChg chg="del mod">
          <ac:chgData name="farouk abu hassanain" userId="319a4f4791f24b01" providerId="LiveId" clId="{94F53595-2AB3-4717-A687-2C9B5AFF3FCE}" dt="2020-03-24T19:01:19.479" v="3135" actId="165"/>
          <ac:grpSpMkLst>
            <pc:docMk/>
            <pc:sldMk cId="3855116259" sldId="733"/>
            <ac:grpSpMk id="2" creationId="{3C5B9FA5-01D4-4E49-9B6A-BE2562D0AA62}"/>
          </ac:grpSpMkLst>
        </pc:grpChg>
        <pc:grpChg chg="del">
          <ac:chgData name="farouk abu hassanain" userId="319a4f4791f24b01" providerId="LiveId" clId="{94F53595-2AB3-4717-A687-2C9B5AFF3FCE}" dt="2020-03-24T20:28:08.517" v="4043" actId="478"/>
          <ac:grpSpMkLst>
            <pc:docMk/>
            <pc:sldMk cId="3855116259" sldId="733"/>
            <ac:grpSpMk id="3" creationId="{ABD69E8E-7019-4B9B-939A-20F69B4FCF01}"/>
          </ac:grpSpMkLst>
        </pc:grpChg>
        <pc:grpChg chg="mod">
          <ac:chgData name="farouk abu hassanain" userId="319a4f4791f24b01" providerId="LiveId" clId="{94F53595-2AB3-4717-A687-2C9B5AFF3FCE}" dt="2020-03-24T19:06:27.878" v="3220" actId="1076"/>
          <ac:grpSpMkLst>
            <pc:docMk/>
            <pc:sldMk cId="3855116259" sldId="733"/>
            <ac:grpSpMk id="4" creationId="{7625C01E-1388-4D4C-A485-38C4982D6327}"/>
          </ac:grpSpMkLst>
        </pc:grpChg>
        <pc:grpChg chg="del mod">
          <ac:chgData name="farouk abu hassanain" userId="319a4f4791f24b01" providerId="LiveId" clId="{94F53595-2AB3-4717-A687-2C9B5AFF3FCE}" dt="2020-03-24T20:28:08.517" v="4043" actId="478"/>
          <ac:grpSpMkLst>
            <pc:docMk/>
            <pc:sldMk cId="3855116259" sldId="733"/>
            <ac:grpSpMk id="9" creationId="{D1F0DB09-432E-496C-B3E9-571B5FA2E804}"/>
          </ac:grpSpMkLst>
        </pc:grpChg>
        <pc:grpChg chg="add del mod ord">
          <ac:chgData name="farouk abu hassanain" userId="319a4f4791f24b01" providerId="LiveId" clId="{94F53595-2AB3-4717-A687-2C9B5AFF3FCE}" dt="2020-03-24T18:58:22.662" v="3113" actId="478"/>
          <ac:grpSpMkLst>
            <pc:docMk/>
            <pc:sldMk cId="3855116259" sldId="733"/>
            <ac:grpSpMk id="10" creationId="{C94A9515-6B5F-4FBD-B488-9B535BB33D8D}"/>
          </ac:grpSpMkLst>
        </pc:grpChg>
        <pc:grpChg chg="add mod">
          <ac:chgData name="farouk abu hassanain" userId="319a4f4791f24b01" providerId="LiveId" clId="{94F53595-2AB3-4717-A687-2C9B5AFF3FCE}" dt="2020-03-24T19:11:10.965" v="3314" actId="1076"/>
          <ac:grpSpMkLst>
            <pc:docMk/>
            <pc:sldMk cId="3855116259" sldId="733"/>
            <ac:grpSpMk id="12" creationId="{EC625A63-E60A-4388-AC6F-3C497E67AB52}"/>
          </ac:grpSpMkLst>
        </pc:grpChg>
        <pc:grpChg chg="del">
          <ac:chgData name="farouk abu hassanain" userId="319a4f4791f24b01" providerId="LiveId" clId="{94F53595-2AB3-4717-A687-2C9B5AFF3FCE}" dt="2020-03-24T20:28:10.924" v="4044" actId="478"/>
          <ac:grpSpMkLst>
            <pc:docMk/>
            <pc:sldMk cId="3855116259" sldId="733"/>
            <ac:grpSpMk id="14" creationId="{0F095A1E-9797-46D3-A79A-16E2080AB7E6}"/>
          </ac:grpSpMkLst>
        </pc:grpChg>
        <pc:grpChg chg="del mod">
          <ac:chgData name="farouk abu hassanain" userId="319a4f4791f24b01" providerId="LiveId" clId="{94F53595-2AB3-4717-A687-2C9B5AFF3FCE}" dt="2020-03-24T18:57:40.184" v="3102" actId="165"/>
          <ac:grpSpMkLst>
            <pc:docMk/>
            <pc:sldMk cId="3855116259" sldId="733"/>
            <ac:grpSpMk id="15" creationId="{1C8229D5-3668-4ADC-9E57-B0D711A3B5A0}"/>
          </ac:grpSpMkLst>
        </pc:grpChg>
        <pc:grpChg chg="del">
          <ac:chgData name="farouk abu hassanain" userId="319a4f4791f24b01" providerId="LiveId" clId="{94F53595-2AB3-4717-A687-2C9B5AFF3FCE}" dt="2020-03-24T20:28:13.599" v="4045" actId="478"/>
          <ac:grpSpMkLst>
            <pc:docMk/>
            <pc:sldMk cId="3855116259" sldId="733"/>
            <ac:grpSpMk id="29" creationId="{4CB4E576-F24B-4319-881E-8ECBB13774E1}"/>
          </ac:grpSpMkLst>
        </pc:grpChg>
        <pc:grpChg chg="del">
          <ac:chgData name="farouk abu hassanain" userId="319a4f4791f24b01" providerId="LiveId" clId="{94F53595-2AB3-4717-A687-2C9B5AFF3FCE}" dt="2020-03-24T20:28:13.599" v="4045" actId="478"/>
          <ac:grpSpMkLst>
            <pc:docMk/>
            <pc:sldMk cId="3855116259" sldId="733"/>
            <ac:grpSpMk id="31" creationId="{E0D3C57F-4685-44FD-8637-6571974E67FF}"/>
          </ac:grpSpMkLst>
        </pc:grpChg>
        <pc:grpChg chg="add del mod topLvl">
          <ac:chgData name="farouk abu hassanain" userId="319a4f4791f24b01" providerId="LiveId" clId="{94F53595-2AB3-4717-A687-2C9B5AFF3FCE}" dt="2020-03-24T19:11:08.033" v="3313" actId="164"/>
          <ac:grpSpMkLst>
            <pc:docMk/>
            <pc:sldMk cId="3855116259" sldId="733"/>
            <ac:grpSpMk id="210" creationId="{F024ED34-FEA0-469B-8361-3ED56279284F}"/>
          </ac:grpSpMkLst>
        </pc:grpChg>
        <pc:grpChg chg="mod topLvl">
          <ac:chgData name="farouk abu hassanain" userId="319a4f4791f24b01" providerId="LiveId" clId="{94F53595-2AB3-4717-A687-2C9B5AFF3FCE}" dt="2020-03-24T19:11:08.033" v="3313" actId="164"/>
          <ac:grpSpMkLst>
            <pc:docMk/>
            <pc:sldMk cId="3855116259" sldId="733"/>
            <ac:grpSpMk id="213" creationId="{7469E767-99C5-4DE5-B5DB-42128F65B785}"/>
          </ac:grpSpMkLst>
        </pc:grpChg>
        <pc:grpChg chg="add del mod topLvl">
          <ac:chgData name="farouk abu hassanain" userId="319a4f4791f24b01" providerId="LiveId" clId="{94F53595-2AB3-4717-A687-2C9B5AFF3FCE}" dt="2020-03-24T19:11:08.033" v="3313" actId="164"/>
          <ac:grpSpMkLst>
            <pc:docMk/>
            <pc:sldMk cId="3855116259" sldId="733"/>
            <ac:grpSpMk id="216" creationId="{8943D65E-DC45-4A9B-A749-7C3D8460BD00}"/>
          </ac:grpSpMkLst>
        </pc:grpChg>
        <pc:grpChg chg="mod topLvl">
          <ac:chgData name="farouk abu hassanain" userId="319a4f4791f24b01" providerId="LiveId" clId="{94F53595-2AB3-4717-A687-2C9B5AFF3FCE}" dt="2020-03-24T19:11:08.033" v="3313" actId="164"/>
          <ac:grpSpMkLst>
            <pc:docMk/>
            <pc:sldMk cId="3855116259" sldId="733"/>
            <ac:grpSpMk id="219" creationId="{C3E762B4-E9C0-48B9-9680-7747DDFDD668}"/>
          </ac:grpSpMkLst>
        </pc:grpChg>
        <pc:grpChg chg="mod topLvl">
          <ac:chgData name="farouk abu hassanain" userId="319a4f4791f24b01" providerId="LiveId" clId="{94F53595-2AB3-4717-A687-2C9B5AFF3FCE}" dt="2020-03-24T19:11:08.033" v="3313" actId="164"/>
          <ac:grpSpMkLst>
            <pc:docMk/>
            <pc:sldMk cId="3855116259" sldId="733"/>
            <ac:grpSpMk id="222" creationId="{6E06B253-B427-4A3D-A3C1-EEF70D988419}"/>
          </ac:grpSpMkLst>
        </pc:grpChg>
        <pc:grpChg chg="mod topLvl">
          <ac:chgData name="farouk abu hassanain" userId="319a4f4791f24b01" providerId="LiveId" clId="{94F53595-2AB3-4717-A687-2C9B5AFF3FCE}" dt="2020-03-24T19:11:08.033" v="3313" actId="164"/>
          <ac:grpSpMkLst>
            <pc:docMk/>
            <pc:sldMk cId="3855116259" sldId="733"/>
            <ac:grpSpMk id="225" creationId="{07832329-51CC-4F9A-9272-8348AC95AE46}"/>
          </ac:grpSpMkLst>
        </pc:grpChg>
        <pc:grpChg chg="mod topLvl">
          <ac:chgData name="farouk abu hassanain" userId="319a4f4791f24b01" providerId="LiveId" clId="{94F53595-2AB3-4717-A687-2C9B5AFF3FCE}" dt="2020-03-24T19:11:08.033" v="3313" actId="164"/>
          <ac:grpSpMkLst>
            <pc:docMk/>
            <pc:sldMk cId="3855116259" sldId="733"/>
            <ac:grpSpMk id="228" creationId="{E0498ACD-8871-4E59-A101-B474DEA33EED}"/>
          </ac:grpSpMkLst>
        </pc:grpChg>
        <pc:grpChg chg="mod topLvl">
          <ac:chgData name="farouk abu hassanain" userId="319a4f4791f24b01" providerId="LiveId" clId="{94F53595-2AB3-4717-A687-2C9B5AFF3FCE}" dt="2020-03-24T19:11:08.033" v="3313" actId="164"/>
          <ac:grpSpMkLst>
            <pc:docMk/>
            <pc:sldMk cId="3855116259" sldId="733"/>
            <ac:grpSpMk id="231" creationId="{8679C1FA-0BC4-46F2-AA8C-C56614D28A61}"/>
          </ac:grpSpMkLst>
        </pc:grpChg>
        <pc:grpChg chg="del mod topLvl">
          <ac:chgData name="farouk abu hassanain" userId="319a4f4791f24b01" providerId="LiveId" clId="{94F53595-2AB3-4717-A687-2C9B5AFF3FCE}" dt="2020-03-24T19:01:36.883" v="3138" actId="478"/>
          <ac:grpSpMkLst>
            <pc:docMk/>
            <pc:sldMk cId="3855116259" sldId="733"/>
            <ac:grpSpMk id="252" creationId="{B1D8C62B-1392-408C-914B-EE551E723C31}"/>
          </ac:grpSpMkLst>
        </pc:grpChg>
        <pc:grpChg chg="del mod topLvl">
          <ac:chgData name="farouk abu hassanain" userId="319a4f4791f24b01" providerId="LiveId" clId="{94F53595-2AB3-4717-A687-2C9B5AFF3FCE}" dt="2020-03-24T19:01:58.772" v="3144" actId="478"/>
          <ac:grpSpMkLst>
            <pc:docMk/>
            <pc:sldMk cId="3855116259" sldId="733"/>
            <ac:grpSpMk id="257" creationId="{02A5DA1C-EC61-4672-80E8-B0EE70608D69}"/>
          </ac:grpSpMkLst>
        </pc:grpChg>
        <pc:grpChg chg="del mod topLvl">
          <ac:chgData name="farouk abu hassanain" userId="319a4f4791f24b01" providerId="LiveId" clId="{94F53595-2AB3-4717-A687-2C9B5AFF3FCE}" dt="2020-03-24T19:01:38.290" v="3139" actId="478"/>
          <ac:grpSpMkLst>
            <pc:docMk/>
            <pc:sldMk cId="3855116259" sldId="733"/>
            <ac:grpSpMk id="260" creationId="{AE98EF8A-D74E-4BA3-BCD4-B12CD577D80A}"/>
          </ac:grpSpMkLst>
        </pc:grpChg>
        <pc:grpChg chg="del mod topLvl">
          <ac:chgData name="farouk abu hassanain" userId="319a4f4791f24b01" providerId="LiveId" clId="{94F53595-2AB3-4717-A687-2C9B5AFF3FCE}" dt="2020-03-24T19:02:19.452" v="3149" actId="478"/>
          <ac:grpSpMkLst>
            <pc:docMk/>
            <pc:sldMk cId="3855116259" sldId="733"/>
            <ac:grpSpMk id="267" creationId="{A90066DB-925F-4452-A914-440125F8FA68}"/>
          </ac:grpSpMkLst>
        </pc:grpChg>
        <pc:grpChg chg="del mod topLvl">
          <ac:chgData name="farouk abu hassanain" userId="319a4f4791f24b01" providerId="LiveId" clId="{94F53595-2AB3-4717-A687-2C9B5AFF3FCE}" dt="2020-03-24T19:02:11.922" v="3148" actId="478"/>
          <ac:grpSpMkLst>
            <pc:docMk/>
            <pc:sldMk cId="3855116259" sldId="733"/>
            <ac:grpSpMk id="271" creationId="{9D754674-452A-4900-A6D2-6A0A4F7C3BD7}"/>
          </ac:grpSpMkLst>
        </pc:grpChg>
        <pc:grpChg chg="del mod topLvl">
          <ac:chgData name="farouk abu hassanain" userId="319a4f4791f24b01" providerId="LiveId" clId="{94F53595-2AB3-4717-A687-2C9B5AFF3FCE}" dt="2020-03-24T19:02:01.773" v="3145" actId="478"/>
          <ac:grpSpMkLst>
            <pc:docMk/>
            <pc:sldMk cId="3855116259" sldId="733"/>
            <ac:grpSpMk id="275" creationId="{4DAAED6F-B6AC-42B4-8B77-6DE95F1448C2}"/>
          </ac:grpSpMkLst>
        </pc:grpChg>
        <pc:grpChg chg="del">
          <ac:chgData name="farouk abu hassanain" userId="319a4f4791f24b01" providerId="LiveId" clId="{94F53595-2AB3-4717-A687-2C9B5AFF3FCE}" dt="2020-03-24T18:56:53.164" v="3088" actId="478"/>
          <ac:grpSpMkLst>
            <pc:docMk/>
            <pc:sldMk cId="3855116259" sldId="733"/>
            <ac:grpSpMk id="364" creationId="{791BF5B0-D09B-4079-A80D-9C499D3D9134}"/>
          </ac:grpSpMkLst>
        </pc:grpChg>
        <pc:grpChg chg="del">
          <ac:chgData name="farouk abu hassanain" userId="319a4f4791f24b01" providerId="LiveId" clId="{94F53595-2AB3-4717-A687-2C9B5AFF3FCE}" dt="2020-03-24T18:56:49.418" v="3087" actId="478"/>
          <ac:grpSpMkLst>
            <pc:docMk/>
            <pc:sldMk cId="3855116259" sldId="733"/>
            <ac:grpSpMk id="371" creationId="{9B2B0E6D-645F-4C3C-8DC6-139B7EE183AD}"/>
          </ac:grpSpMkLst>
        </pc:grpChg>
        <pc:grpChg chg="add mod">
          <ac:chgData name="farouk abu hassanain" userId="319a4f4791f24b01" providerId="LiveId" clId="{94F53595-2AB3-4717-A687-2C9B5AFF3FCE}" dt="2020-03-24T18:59:36.223" v="3119" actId="571"/>
          <ac:grpSpMkLst>
            <pc:docMk/>
            <pc:sldMk cId="3855116259" sldId="733"/>
            <ac:grpSpMk id="395" creationId="{E406994B-3EC5-482B-8550-9CB81FBC7F47}"/>
          </ac:grpSpMkLst>
        </pc:grpChg>
        <pc:grpChg chg="add mod">
          <ac:chgData name="farouk abu hassanain" userId="319a4f4791f24b01" providerId="LiveId" clId="{94F53595-2AB3-4717-A687-2C9B5AFF3FCE}" dt="2020-03-24T18:59:36.223" v="3119" actId="571"/>
          <ac:grpSpMkLst>
            <pc:docMk/>
            <pc:sldMk cId="3855116259" sldId="733"/>
            <ac:grpSpMk id="402" creationId="{ECB424C4-34A7-4CBE-924D-4A983E5533B5}"/>
          </ac:grpSpMkLst>
        </pc:grpChg>
        <pc:grpChg chg="add mod">
          <ac:chgData name="farouk abu hassanain" userId="319a4f4791f24b01" providerId="LiveId" clId="{94F53595-2AB3-4717-A687-2C9B5AFF3FCE}" dt="2020-03-24T18:59:36.223" v="3119" actId="571"/>
          <ac:grpSpMkLst>
            <pc:docMk/>
            <pc:sldMk cId="3855116259" sldId="733"/>
            <ac:grpSpMk id="405" creationId="{545C2321-2CC3-4C9C-964C-E1A622827919}"/>
          </ac:grpSpMkLst>
        </pc:grpChg>
        <pc:grpChg chg="del mod">
          <ac:chgData name="farouk abu hassanain" userId="319a4f4791f24b01" providerId="LiveId" clId="{94F53595-2AB3-4717-A687-2C9B5AFF3FCE}" dt="2020-03-24T20:28:08.517" v="4043" actId="478"/>
          <ac:grpSpMkLst>
            <pc:docMk/>
            <pc:sldMk cId="3855116259" sldId="733"/>
            <ac:grpSpMk id="406" creationId="{9D3721FB-E88D-4127-8D45-9613C783892A}"/>
          </ac:grpSpMkLst>
        </pc:grpChg>
        <pc:grpChg chg="del mod">
          <ac:chgData name="farouk abu hassanain" userId="319a4f4791f24b01" providerId="LiveId" clId="{94F53595-2AB3-4717-A687-2C9B5AFF3FCE}" dt="2020-03-24T20:28:08.517" v="4043" actId="478"/>
          <ac:grpSpMkLst>
            <pc:docMk/>
            <pc:sldMk cId="3855116259" sldId="733"/>
            <ac:grpSpMk id="409" creationId="{BFAFDC9E-ED1C-4D26-96E5-D271E284925B}"/>
          </ac:grpSpMkLst>
        </pc:grpChg>
        <pc:grpChg chg="del mod">
          <ac:chgData name="farouk abu hassanain" userId="319a4f4791f24b01" providerId="LiveId" clId="{94F53595-2AB3-4717-A687-2C9B5AFF3FCE}" dt="2020-03-24T20:28:08.517" v="4043" actId="478"/>
          <ac:grpSpMkLst>
            <pc:docMk/>
            <pc:sldMk cId="3855116259" sldId="733"/>
            <ac:grpSpMk id="412" creationId="{4A74C43A-CB39-4312-9B8B-78AA76F39346}"/>
          </ac:grpSpMkLst>
        </pc:grpChg>
        <pc:grpChg chg="del mod">
          <ac:chgData name="farouk abu hassanain" userId="319a4f4791f24b01" providerId="LiveId" clId="{94F53595-2AB3-4717-A687-2C9B5AFF3FCE}" dt="2020-03-24T20:28:08.517" v="4043" actId="478"/>
          <ac:grpSpMkLst>
            <pc:docMk/>
            <pc:sldMk cId="3855116259" sldId="733"/>
            <ac:grpSpMk id="417" creationId="{23202AD1-1080-4200-A475-CA4FA6E5ABEE}"/>
          </ac:grpSpMkLst>
        </pc:grpChg>
        <pc:grpChg chg="add mod">
          <ac:chgData name="farouk abu hassanain" userId="319a4f4791f24b01" providerId="LiveId" clId="{94F53595-2AB3-4717-A687-2C9B5AFF3FCE}" dt="2020-03-24T18:59:36.223" v="3119" actId="571"/>
          <ac:grpSpMkLst>
            <pc:docMk/>
            <pc:sldMk cId="3855116259" sldId="733"/>
            <ac:grpSpMk id="422" creationId="{1260805F-93B1-4084-A7A6-D3EE8277F92E}"/>
          </ac:grpSpMkLst>
        </pc:grpChg>
        <pc:cxnChg chg="del">
          <ac:chgData name="farouk abu hassanain" userId="319a4f4791f24b01" providerId="LiveId" clId="{94F53595-2AB3-4717-A687-2C9B5AFF3FCE}" dt="2020-03-24T18:57:00.266" v="3090" actId="478"/>
          <ac:cxnSpMkLst>
            <pc:docMk/>
            <pc:sldMk cId="3855116259" sldId="733"/>
            <ac:cxnSpMk id="384" creationId="{FD9A69C4-53ED-40D5-AC55-C39E235A088A}"/>
          </ac:cxnSpMkLst>
        </pc:cxnChg>
        <pc:cxnChg chg="del">
          <ac:chgData name="farouk abu hassanain" userId="319a4f4791f24b01" providerId="LiveId" clId="{94F53595-2AB3-4717-A687-2C9B5AFF3FCE}" dt="2020-03-24T18:57:02.667" v="3091" actId="478"/>
          <ac:cxnSpMkLst>
            <pc:docMk/>
            <pc:sldMk cId="3855116259" sldId="733"/>
            <ac:cxnSpMk id="387" creationId="{A868CCCD-011B-44B4-8B29-33179FB94B26}"/>
          </ac:cxnSpMkLst>
        </pc:cxnChg>
        <pc:cxnChg chg="del">
          <ac:chgData name="farouk abu hassanain" userId="319a4f4791f24b01" providerId="LiveId" clId="{94F53595-2AB3-4717-A687-2C9B5AFF3FCE}" dt="2020-03-24T18:57:04.802" v="3092" actId="478"/>
          <ac:cxnSpMkLst>
            <pc:docMk/>
            <pc:sldMk cId="3855116259" sldId="733"/>
            <ac:cxnSpMk id="390" creationId="{E9AD61BA-CE35-475A-AD84-340EF3AD814D}"/>
          </ac:cxnSpMkLst>
        </pc:cxnChg>
        <pc:cxnChg chg="del">
          <ac:chgData name="farouk abu hassanain" userId="319a4f4791f24b01" providerId="LiveId" clId="{94F53595-2AB3-4717-A687-2C9B5AFF3FCE}" dt="2020-03-24T18:57:06.939" v="3093" actId="478"/>
          <ac:cxnSpMkLst>
            <pc:docMk/>
            <pc:sldMk cId="3855116259" sldId="733"/>
            <ac:cxnSpMk id="393" creationId="{C546AEF4-3871-48F1-8E9D-A4BE553738ED}"/>
          </ac:cxnSpMkLst>
        </pc:cxnChg>
      </pc:sldChg>
      <pc:sldChg chg="addSp delSp modSp add">
        <pc:chgData name="farouk abu hassanain" userId="319a4f4791f24b01" providerId="LiveId" clId="{94F53595-2AB3-4717-A687-2C9B5AFF3FCE}" dt="2020-03-24T20:20:07.219" v="3983" actId="20577"/>
        <pc:sldMkLst>
          <pc:docMk/>
          <pc:sldMk cId="1720975904" sldId="734"/>
        </pc:sldMkLst>
        <pc:spChg chg="mod">
          <ac:chgData name="farouk abu hassanain" userId="319a4f4791f24b01" providerId="LiveId" clId="{94F53595-2AB3-4717-A687-2C9B5AFF3FCE}" dt="2020-03-24T20:20:07.219" v="3983" actId="20577"/>
          <ac:spMkLst>
            <pc:docMk/>
            <pc:sldMk cId="1720975904" sldId="734"/>
            <ac:spMk id="18" creationId="{791181F4-74AA-4F87-A6BA-718C4AD6A541}"/>
          </ac:spMkLst>
        </pc:spChg>
        <pc:spChg chg="del">
          <ac:chgData name="farouk abu hassanain" userId="319a4f4791f24b01" providerId="LiveId" clId="{94F53595-2AB3-4717-A687-2C9B5AFF3FCE}" dt="2020-03-24T19:04:24.999" v="3191" actId="478"/>
          <ac:spMkLst>
            <pc:docMk/>
            <pc:sldMk cId="1720975904" sldId="734"/>
            <ac:spMk id="234" creationId="{3F2242F8-293E-494B-8A0E-25EB521EFF45}"/>
          </ac:spMkLst>
        </pc:spChg>
        <pc:spChg chg="add 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235" creationId="{C22F7DF6-A2D1-488E-B04B-A5617159A5CE}"/>
          </ac:spMkLst>
        </pc:spChg>
        <pc:spChg chg="del">
          <ac:chgData name="farouk abu hassanain" userId="319a4f4791f24b01" providerId="LiveId" clId="{94F53595-2AB3-4717-A687-2C9B5AFF3FCE}" dt="2020-03-24T19:04:38.970" v="3198" actId="478"/>
          <ac:spMkLst>
            <pc:docMk/>
            <pc:sldMk cId="1720975904" sldId="734"/>
            <ac:spMk id="236" creationId="{AE008974-6529-4A3F-A848-791DE0B36356}"/>
          </ac:spMkLst>
        </pc:spChg>
        <pc:spChg chg="add 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237" creationId="{9D40F743-BBDA-4FB8-8C5A-5719F8A88EEB}"/>
          </ac:spMkLst>
        </pc:spChg>
        <pc:spChg chg="del">
          <ac:chgData name="farouk abu hassanain" userId="319a4f4791f24b01" providerId="LiveId" clId="{94F53595-2AB3-4717-A687-2C9B5AFF3FCE}" dt="2020-03-24T19:04:24.999" v="3191" actId="478"/>
          <ac:spMkLst>
            <pc:docMk/>
            <pc:sldMk cId="1720975904" sldId="734"/>
            <ac:spMk id="238" creationId="{41152667-D505-427F-9E23-086A3A75CC78}"/>
          </ac:spMkLst>
        </pc:spChg>
        <pc:spChg chg="add 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239" creationId="{DB11E602-B09A-4E64-AFD4-424BAA9A85DD}"/>
          </ac:spMkLst>
        </pc:spChg>
        <pc:spChg chg="del">
          <ac:chgData name="farouk abu hassanain" userId="319a4f4791f24b01" providerId="LiveId" clId="{94F53595-2AB3-4717-A687-2C9B5AFF3FCE}" dt="2020-03-24T19:04:34.775" v="3197" actId="478"/>
          <ac:spMkLst>
            <pc:docMk/>
            <pc:sldMk cId="1720975904" sldId="734"/>
            <ac:spMk id="240" creationId="{8E191340-E109-4ECD-995D-704562845B18}"/>
          </ac:spMkLst>
        </pc:spChg>
        <pc:spChg chg="add 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241" creationId="{400C30FE-4227-4AD2-8D89-89A27CDA018C}"/>
          </ac:spMkLst>
        </pc:spChg>
        <pc:spChg chg="del">
          <ac:chgData name="farouk abu hassanain" userId="319a4f4791f24b01" providerId="LiveId" clId="{94F53595-2AB3-4717-A687-2C9B5AFF3FCE}" dt="2020-03-24T19:04:24.999" v="3191" actId="478"/>
          <ac:spMkLst>
            <pc:docMk/>
            <pc:sldMk cId="1720975904" sldId="734"/>
            <ac:spMk id="242" creationId="{B46939AE-E91D-4C5F-A5DC-91A683FC112C}"/>
          </ac:spMkLst>
        </pc:spChg>
        <pc:spChg chg="add 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243" creationId="{579AADB9-D9B8-4DC2-9BC1-7967E34DEDE6}"/>
          </ac:spMkLst>
        </pc:spChg>
        <pc:spChg chg="del">
          <ac:chgData name="farouk abu hassanain" userId="319a4f4791f24b01" providerId="LiveId" clId="{94F53595-2AB3-4717-A687-2C9B5AFF3FCE}" dt="2020-03-24T19:04:31.122" v="3195" actId="478"/>
          <ac:spMkLst>
            <pc:docMk/>
            <pc:sldMk cId="1720975904" sldId="734"/>
            <ac:spMk id="244" creationId="{7A138B57-20E8-4457-B5AF-D89D77288954}"/>
          </ac:spMkLst>
        </pc:spChg>
        <pc:spChg chg="add 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245" creationId="{6BA10186-4240-4B62-9724-E912453B0776}"/>
          </ac:spMkLst>
        </pc:spChg>
        <pc:spChg chg="del">
          <ac:chgData name="farouk abu hassanain" userId="319a4f4791f24b01" providerId="LiveId" clId="{94F53595-2AB3-4717-A687-2C9B5AFF3FCE}" dt="2020-03-24T19:04:24.999" v="3191" actId="478"/>
          <ac:spMkLst>
            <pc:docMk/>
            <pc:sldMk cId="1720975904" sldId="734"/>
            <ac:spMk id="246" creationId="{56AEFA3C-89C9-426D-87B8-4C72A6306D78}"/>
          </ac:spMkLst>
        </pc:spChg>
        <pc:spChg chg="add 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247" creationId="{A3304EAA-3EA3-4B0F-AF10-DB127B403124}"/>
          </ac:spMkLst>
        </pc:spChg>
        <pc:spChg chg="del">
          <ac:chgData name="farouk abu hassanain" userId="319a4f4791f24b01" providerId="LiveId" clId="{94F53595-2AB3-4717-A687-2C9B5AFF3FCE}" dt="2020-03-24T19:04:31.122" v="3195" actId="478"/>
          <ac:spMkLst>
            <pc:docMk/>
            <pc:sldMk cId="1720975904" sldId="734"/>
            <ac:spMk id="248" creationId="{16275FA8-9200-4475-8C32-C8E785996EB2}"/>
          </ac:spMkLst>
        </pc:spChg>
        <pc:spChg chg="add 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249" creationId="{B0350E83-EB0F-452E-B552-98DBA8807B99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70" creationId="{626E77B1-7A99-41C8-89F9-01CD8B4E5D5F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76" creationId="{99FD9D59-3A16-4D1A-9BF0-100641196E8B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77" creationId="{EFF93BE7-B406-4936-99AB-0443C5304B46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78" creationId="{A9F4767C-7F9A-4B4F-88D6-16CF08548755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79" creationId="{A28A0242-64FB-4462-AE2D-AB0F1A098414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80" creationId="{F18C49A9-95FF-4832-ADCF-FB623298831F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81" creationId="{D89D080B-5B9D-440C-A01C-F4D3553A1469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82" creationId="{C50C51A2-28FF-4AD5-A1B7-A7F72F5AC512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83" creationId="{20C36522-641B-4F3E-8050-B51D85FB40DD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85" creationId="{B384F31E-0BD6-47E0-9C4C-3D78E37D05EE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86" creationId="{06F0F129-E9BB-4E68-8CA7-4956200B92F3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88" creationId="{8D9005BF-BA17-417E-B30A-80AF9053CB61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89" creationId="{1C3875CE-C89E-4F08-A502-BD16170B4C4C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91" creationId="{52EF18EA-C647-4BBA-BB9C-CFF9B8CA8287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92" creationId="{5E752971-B4D2-4909-997C-EAF899B7E876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394" creationId="{93DAF09A-9786-4C13-9BE2-0104E6C622C6}"/>
          </ac:spMkLst>
        </pc:spChg>
        <pc:spChg chg="del">
          <ac:chgData name="farouk abu hassanain" userId="319a4f4791f24b01" providerId="LiveId" clId="{94F53595-2AB3-4717-A687-2C9B5AFF3FCE}" dt="2020-03-24T19:04:53.689" v="3201" actId="478"/>
          <ac:spMkLst>
            <pc:docMk/>
            <pc:sldMk cId="1720975904" sldId="734"/>
            <ac:spMk id="413" creationId="{1A425ABB-076F-44BE-84FE-4EF6E3768005}"/>
          </ac:spMkLst>
        </pc:spChg>
        <pc:spChg chg="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425" creationId="{F104BAD2-977E-49C4-AB34-38427A518B88}"/>
          </ac:spMkLst>
        </pc:spChg>
        <pc:spChg chg="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426" creationId="{24E0DCCF-BBAE-4751-A148-9AD334489351}"/>
          </ac:spMkLst>
        </pc:spChg>
        <pc:spChg chg="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427" creationId="{898C37C6-1180-4A94-B8F1-343099C54001}"/>
          </ac:spMkLst>
        </pc:spChg>
        <pc:spChg chg="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428" creationId="{B0E665DE-51A9-4D03-8E98-CD5650550D10}"/>
          </ac:spMkLst>
        </pc:spChg>
        <pc:spChg chg="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429" creationId="{95EF1142-7FD9-4F91-B515-DAFCF5E23D1D}"/>
          </ac:spMkLst>
        </pc:spChg>
        <pc:spChg chg="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430" creationId="{AD41139A-9137-4F79-A245-BB0E41F27863}"/>
          </ac:spMkLst>
        </pc:spChg>
        <pc:spChg chg="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431" creationId="{46C128CA-40DE-4260-91A7-FD728DEA96E7}"/>
          </ac:spMkLst>
        </pc:spChg>
        <pc:spChg chg="mod">
          <ac:chgData name="farouk abu hassanain" userId="319a4f4791f24b01" providerId="LiveId" clId="{94F53595-2AB3-4717-A687-2C9B5AFF3FCE}" dt="2020-03-24T19:10:47.233" v="3308" actId="164"/>
          <ac:spMkLst>
            <pc:docMk/>
            <pc:sldMk cId="1720975904" sldId="734"/>
            <ac:spMk id="432" creationId="{742CD64E-D591-4590-85EF-5A99BEFC625D}"/>
          </ac:spMkLst>
        </pc:spChg>
        <pc:spChg chg="del">
          <ac:chgData name="farouk abu hassanain" userId="319a4f4791f24b01" providerId="LiveId" clId="{94F53595-2AB3-4717-A687-2C9B5AFF3FCE}" dt="2020-03-24T19:04:24.999" v="3191" actId="478"/>
          <ac:spMkLst>
            <pc:docMk/>
            <pc:sldMk cId="1720975904" sldId="734"/>
            <ac:spMk id="433" creationId="{89D3040A-C782-4694-9926-E9C31645FFFD}"/>
          </ac:spMkLst>
        </pc:spChg>
        <pc:spChg chg="del">
          <ac:chgData name="farouk abu hassanain" userId="319a4f4791f24b01" providerId="LiveId" clId="{94F53595-2AB3-4717-A687-2C9B5AFF3FCE}" dt="2020-03-24T19:04:24.999" v="3191" actId="478"/>
          <ac:spMkLst>
            <pc:docMk/>
            <pc:sldMk cId="1720975904" sldId="734"/>
            <ac:spMk id="434" creationId="{D900210D-A35E-4602-99AE-12192FC34714}"/>
          </ac:spMkLst>
        </pc:spChg>
        <pc:spChg chg="del">
          <ac:chgData name="farouk abu hassanain" userId="319a4f4791f24b01" providerId="LiveId" clId="{94F53595-2AB3-4717-A687-2C9B5AFF3FCE}" dt="2020-03-24T19:04:24.999" v="3191" actId="478"/>
          <ac:spMkLst>
            <pc:docMk/>
            <pc:sldMk cId="1720975904" sldId="734"/>
            <ac:spMk id="435" creationId="{978130F6-20EA-40AD-BE43-6CE602A09EAD}"/>
          </ac:spMkLst>
        </pc:spChg>
        <pc:spChg chg="del mod">
          <ac:chgData name="farouk abu hassanain" userId="319a4f4791f24b01" providerId="LiveId" clId="{94F53595-2AB3-4717-A687-2C9B5AFF3FCE}" dt="2020-03-24T19:04:28.858" v="3194" actId="478"/>
          <ac:spMkLst>
            <pc:docMk/>
            <pc:sldMk cId="1720975904" sldId="734"/>
            <ac:spMk id="436" creationId="{E832CAC4-4282-472B-BC36-75FFEAE62B00}"/>
          </ac:spMkLst>
        </pc:spChg>
        <pc:spChg chg="del">
          <ac:chgData name="farouk abu hassanain" userId="319a4f4791f24b01" providerId="LiveId" clId="{94F53595-2AB3-4717-A687-2C9B5AFF3FCE}" dt="2020-03-24T19:04:31.122" v="3195" actId="478"/>
          <ac:spMkLst>
            <pc:docMk/>
            <pc:sldMk cId="1720975904" sldId="734"/>
            <ac:spMk id="437" creationId="{1B881C01-52DE-4E45-A213-DB5D503E8883}"/>
          </ac:spMkLst>
        </pc:spChg>
        <pc:spChg chg="del">
          <ac:chgData name="farouk abu hassanain" userId="319a4f4791f24b01" providerId="LiveId" clId="{94F53595-2AB3-4717-A687-2C9B5AFF3FCE}" dt="2020-03-24T19:04:32.987" v="3196" actId="478"/>
          <ac:spMkLst>
            <pc:docMk/>
            <pc:sldMk cId="1720975904" sldId="734"/>
            <ac:spMk id="438" creationId="{0E449B28-80BD-437E-83ED-4744D740D6A7}"/>
          </ac:spMkLst>
        </pc:spChg>
        <pc:spChg chg="del">
          <ac:chgData name="farouk abu hassanain" userId="319a4f4791f24b01" providerId="LiveId" clId="{94F53595-2AB3-4717-A687-2C9B5AFF3FCE}" dt="2020-03-24T19:04:34.775" v="3197" actId="478"/>
          <ac:spMkLst>
            <pc:docMk/>
            <pc:sldMk cId="1720975904" sldId="734"/>
            <ac:spMk id="439" creationId="{C3ED633A-89BE-4595-9B67-D526FC60979C}"/>
          </ac:spMkLst>
        </pc:spChg>
        <pc:spChg chg="del">
          <ac:chgData name="farouk abu hassanain" userId="319a4f4791f24b01" providerId="LiveId" clId="{94F53595-2AB3-4717-A687-2C9B5AFF3FCE}" dt="2020-03-24T19:04:38.970" v="3198" actId="478"/>
          <ac:spMkLst>
            <pc:docMk/>
            <pc:sldMk cId="1720975904" sldId="734"/>
            <ac:spMk id="440" creationId="{009F8CCB-DBF7-4F92-9FF0-029C756F1705}"/>
          </ac:spMkLst>
        </pc:spChg>
        <pc:grpChg chg="add mod">
          <ac:chgData name="farouk abu hassanain" userId="319a4f4791f24b01" providerId="LiveId" clId="{94F53595-2AB3-4717-A687-2C9B5AFF3FCE}" dt="2020-03-24T19:10:58.111" v="3311" actId="164"/>
          <ac:grpSpMkLst>
            <pc:docMk/>
            <pc:sldMk cId="1720975904" sldId="734"/>
            <ac:grpSpMk id="2" creationId="{8409D2BF-A99F-4465-A8B8-E538B6DDE125}"/>
          </ac:grpSpMkLst>
        </pc:grpChg>
        <pc:grpChg chg="del">
          <ac:chgData name="farouk abu hassanain" userId="319a4f4791f24b01" providerId="LiveId" clId="{94F53595-2AB3-4717-A687-2C9B5AFF3FCE}" dt="2020-03-24T19:04:53.689" v="3201" actId="478"/>
          <ac:grpSpMkLst>
            <pc:docMk/>
            <pc:sldMk cId="1720975904" sldId="734"/>
            <ac:grpSpMk id="3" creationId="{ABD69E8E-7019-4B9B-939A-20F69B4FCF01}"/>
          </ac:grpSpMkLst>
        </pc:grpChg>
        <pc:grpChg chg="mod">
          <ac:chgData name="farouk abu hassanain" userId="319a4f4791f24b01" providerId="LiveId" clId="{94F53595-2AB3-4717-A687-2C9B5AFF3FCE}" dt="2020-03-24T19:09:25.948" v="3289" actId="1076"/>
          <ac:grpSpMkLst>
            <pc:docMk/>
            <pc:sldMk cId="1720975904" sldId="734"/>
            <ac:grpSpMk id="4" creationId="{7625C01E-1388-4D4C-A485-38C4982D6327}"/>
          </ac:grpSpMkLst>
        </pc:grpChg>
        <pc:grpChg chg="del">
          <ac:chgData name="farouk abu hassanain" userId="319a4f4791f24b01" providerId="LiveId" clId="{94F53595-2AB3-4717-A687-2C9B5AFF3FCE}" dt="2020-03-24T19:04:53.689" v="3201" actId="478"/>
          <ac:grpSpMkLst>
            <pc:docMk/>
            <pc:sldMk cId="1720975904" sldId="734"/>
            <ac:grpSpMk id="9" creationId="{D1F0DB09-432E-496C-B3E9-571B5FA2E804}"/>
          </ac:grpSpMkLst>
        </pc:grpChg>
        <pc:grpChg chg="add mod">
          <ac:chgData name="farouk abu hassanain" userId="319a4f4791f24b01" providerId="LiveId" clId="{94F53595-2AB3-4717-A687-2C9B5AFF3FCE}" dt="2020-03-24T19:11:41.583" v="3318" actId="1035"/>
          <ac:grpSpMkLst>
            <pc:docMk/>
            <pc:sldMk cId="1720975904" sldId="734"/>
            <ac:grpSpMk id="10" creationId="{99DB9A1B-1DBF-4303-971A-13DE6BC862B8}"/>
          </ac:grpSpMkLst>
        </pc:grpChg>
        <pc:grpChg chg="del">
          <ac:chgData name="farouk abu hassanain" userId="319a4f4791f24b01" providerId="LiveId" clId="{94F53595-2AB3-4717-A687-2C9B5AFF3FCE}" dt="2020-03-24T19:04:57.500" v="3202" actId="478"/>
          <ac:grpSpMkLst>
            <pc:docMk/>
            <pc:sldMk cId="1720975904" sldId="734"/>
            <ac:grpSpMk id="14" creationId="{0F095A1E-9797-46D3-A79A-16E2080AB7E6}"/>
          </ac:grpSpMkLst>
        </pc:grpChg>
        <pc:grpChg chg="del">
          <ac:chgData name="farouk abu hassanain" userId="319a4f4791f24b01" providerId="LiveId" clId="{94F53595-2AB3-4717-A687-2C9B5AFF3FCE}" dt="2020-03-24T19:04:49.340" v="3200" actId="478"/>
          <ac:grpSpMkLst>
            <pc:docMk/>
            <pc:sldMk cId="1720975904" sldId="734"/>
            <ac:grpSpMk id="29" creationId="{4CB4E576-F24B-4319-881E-8ECBB13774E1}"/>
          </ac:grpSpMkLst>
        </pc:grpChg>
        <pc:grpChg chg="del">
          <ac:chgData name="farouk abu hassanain" userId="319a4f4791f24b01" providerId="LiveId" clId="{94F53595-2AB3-4717-A687-2C9B5AFF3FCE}" dt="2020-03-24T19:04:49.340" v="3200" actId="478"/>
          <ac:grpSpMkLst>
            <pc:docMk/>
            <pc:sldMk cId="1720975904" sldId="734"/>
            <ac:grpSpMk id="31" creationId="{E0D3C57F-4685-44FD-8637-6571974E67FF}"/>
          </ac:grpSpMkLst>
        </pc:grpChg>
        <pc:grpChg chg="mod">
          <ac:chgData name="farouk abu hassanain" userId="319a4f4791f24b01" providerId="LiveId" clId="{94F53595-2AB3-4717-A687-2C9B5AFF3FCE}" dt="2020-03-24T19:10:58.111" v="3311" actId="164"/>
          <ac:grpSpMkLst>
            <pc:docMk/>
            <pc:sldMk cId="1720975904" sldId="734"/>
            <ac:grpSpMk id="210" creationId="{F024ED34-FEA0-469B-8361-3ED56279284F}"/>
          </ac:grpSpMkLst>
        </pc:grpChg>
        <pc:grpChg chg="mod">
          <ac:chgData name="farouk abu hassanain" userId="319a4f4791f24b01" providerId="LiveId" clId="{94F53595-2AB3-4717-A687-2C9B5AFF3FCE}" dt="2020-03-24T19:10:47.233" v="3308" actId="164"/>
          <ac:grpSpMkLst>
            <pc:docMk/>
            <pc:sldMk cId="1720975904" sldId="734"/>
            <ac:grpSpMk id="213" creationId="{7469E767-99C5-4DE5-B5DB-42128F65B785}"/>
          </ac:grpSpMkLst>
        </pc:grpChg>
        <pc:grpChg chg="mod">
          <ac:chgData name="farouk abu hassanain" userId="319a4f4791f24b01" providerId="LiveId" clId="{94F53595-2AB3-4717-A687-2C9B5AFF3FCE}" dt="2020-03-24T19:10:58.111" v="3311" actId="164"/>
          <ac:grpSpMkLst>
            <pc:docMk/>
            <pc:sldMk cId="1720975904" sldId="734"/>
            <ac:grpSpMk id="216" creationId="{8943D65E-DC45-4A9B-A749-7C3D8460BD00}"/>
          </ac:grpSpMkLst>
        </pc:grpChg>
        <pc:grpChg chg="mod">
          <ac:chgData name="farouk abu hassanain" userId="319a4f4791f24b01" providerId="LiveId" clId="{94F53595-2AB3-4717-A687-2C9B5AFF3FCE}" dt="2020-03-24T19:10:47.233" v="3308" actId="164"/>
          <ac:grpSpMkLst>
            <pc:docMk/>
            <pc:sldMk cId="1720975904" sldId="734"/>
            <ac:grpSpMk id="219" creationId="{C3E762B4-E9C0-48B9-9680-7747DDFDD668}"/>
          </ac:grpSpMkLst>
        </pc:grpChg>
        <pc:grpChg chg="mod">
          <ac:chgData name="farouk abu hassanain" userId="319a4f4791f24b01" providerId="LiveId" clId="{94F53595-2AB3-4717-A687-2C9B5AFF3FCE}" dt="2020-03-24T19:10:58.111" v="3311" actId="164"/>
          <ac:grpSpMkLst>
            <pc:docMk/>
            <pc:sldMk cId="1720975904" sldId="734"/>
            <ac:grpSpMk id="222" creationId="{6E06B253-B427-4A3D-A3C1-EEF70D988419}"/>
          </ac:grpSpMkLst>
        </pc:grpChg>
        <pc:grpChg chg="mod">
          <ac:chgData name="farouk abu hassanain" userId="319a4f4791f24b01" providerId="LiveId" clId="{94F53595-2AB3-4717-A687-2C9B5AFF3FCE}" dt="2020-03-24T19:10:47.233" v="3308" actId="164"/>
          <ac:grpSpMkLst>
            <pc:docMk/>
            <pc:sldMk cId="1720975904" sldId="734"/>
            <ac:grpSpMk id="225" creationId="{07832329-51CC-4F9A-9272-8348AC95AE46}"/>
          </ac:grpSpMkLst>
        </pc:grpChg>
        <pc:grpChg chg="mod">
          <ac:chgData name="farouk abu hassanain" userId="319a4f4791f24b01" providerId="LiveId" clId="{94F53595-2AB3-4717-A687-2C9B5AFF3FCE}" dt="2020-03-24T19:10:58.111" v="3311" actId="164"/>
          <ac:grpSpMkLst>
            <pc:docMk/>
            <pc:sldMk cId="1720975904" sldId="734"/>
            <ac:grpSpMk id="228" creationId="{E0498ACD-8871-4E59-A101-B474DEA33EED}"/>
          </ac:grpSpMkLst>
        </pc:grpChg>
        <pc:grpChg chg="mod">
          <ac:chgData name="farouk abu hassanain" userId="319a4f4791f24b01" providerId="LiveId" clId="{94F53595-2AB3-4717-A687-2C9B5AFF3FCE}" dt="2020-03-24T19:10:47.233" v="3308" actId="164"/>
          <ac:grpSpMkLst>
            <pc:docMk/>
            <pc:sldMk cId="1720975904" sldId="734"/>
            <ac:grpSpMk id="231" creationId="{8679C1FA-0BC4-46F2-AA8C-C56614D28A61}"/>
          </ac:grpSpMkLst>
        </pc:grpChg>
        <pc:grpChg chg="del">
          <ac:chgData name="farouk abu hassanain" userId="319a4f4791f24b01" providerId="LiveId" clId="{94F53595-2AB3-4717-A687-2C9B5AFF3FCE}" dt="2020-03-24T19:04:53.689" v="3201" actId="478"/>
          <ac:grpSpMkLst>
            <pc:docMk/>
            <pc:sldMk cId="1720975904" sldId="734"/>
            <ac:grpSpMk id="406" creationId="{9D3721FB-E88D-4127-8D45-9613C783892A}"/>
          </ac:grpSpMkLst>
        </pc:grpChg>
        <pc:grpChg chg="del">
          <ac:chgData name="farouk abu hassanain" userId="319a4f4791f24b01" providerId="LiveId" clId="{94F53595-2AB3-4717-A687-2C9B5AFF3FCE}" dt="2020-03-24T19:04:53.689" v="3201" actId="478"/>
          <ac:grpSpMkLst>
            <pc:docMk/>
            <pc:sldMk cId="1720975904" sldId="734"/>
            <ac:grpSpMk id="409" creationId="{BFAFDC9E-ED1C-4D26-96E5-D271E284925B}"/>
          </ac:grpSpMkLst>
        </pc:grpChg>
        <pc:grpChg chg="del">
          <ac:chgData name="farouk abu hassanain" userId="319a4f4791f24b01" providerId="LiveId" clId="{94F53595-2AB3-4717-A687-2C9B5AFF3FCE}" dt="2020-03-24T19:04:53.689" v="3201" actId="478"/>
          <ac:grpSpMkLst>
            <pc:docMk/>
            <pc:sldMk cId="1720975904" sldId="734"/>
            <ac:grpSpMk id="412" creationId="{4A74C43A-CB39-4312-9B8B-78AA76F39346}"/>
          </ac:grpSpMkLst>
        </pc:grpChg>
        <pc:grpChg chg="del">
          <ac:chgData name="farouk abu hassanain" userId="319a4f4791f24b01" providerId="LiveId" clId="{94F53595-2AB3-4717-A687-2C9B5AFF3FCE}" dt="2020-03-24T19:04:53.689" v="3201" actId="478"/>
          <ac:grpSpMkLst>
            <pc:docMk/>
            <pc:sldMk cId="1720975904" sldId="734"/>
            <ac:grpSpMk id="417" creationId="{23202AD1-1080-4200-A475-CA4FA6E5ABEE}"/>
          </ac:grpSpMkLst>
        </pc:grpChg>
      </pc:sldChg>
      <pc:sldChg chg="addSp delSp modSp add">
        <pc:chgData name="farouk abu hassanain" userId="319a4f4791f24b01" providerId="LiveId" clId="{94F53595-2AB3-4717-A687-2C9B5AFF3FCE}" dt="2020-03-24T20:22:14.838" v="3998" actId="1076"/>
        <pc:sldMkLst>
          <pc:docMk/>
          <pc:sldMk cId="3533071543" sldId="735"/>
        </pc:sldMkLst>
        <pc:spChg chg="mod">
          <ac:chgData name="farouk abu hassanain" userId="319a4f4791f24b01" providerId="LiveId" clId="{94F53595-2AB3-4717-A687-2C9B5AFF3FCE}" dt="2020-03-24T20:20:10.930" v="3985" actId="20577"/>
          <ac:spMkLst>
            <pc:docMk/>
            <pc:sldMk cId="3533071543" sldId="735"/>
            <ac:spMk id="18" creationId="{791181F4-74AA-4F87-A6BA-718C4AD6A541}"/>
          </ac:spMkLst>
        </pc:spChg>
        <pc:spChg chg="mod">
          <ac:chgData name="farouk abu hassanain" userId="319a4f4791f24b01" providerId="LiveId" clId="{94F53595-2AB3-4717-A687-2C9B5AFF3FCE}" dt="2020-03-24T19:13:53.189" v="3372" actId="14100"/>
          <ac:spMkLst>
            <pc:docMk/>
            <pc:sldMk cId="3533071543" sldId="735"/>
            <ac:spMk id="30" creationId="{089204CC-8504-494A-A916-00EFCA8BC2D5}"/>
          </ac:spMkLst>
        </pc:spChg>
        <pc:spChg chg="mod">
          <ac:chgData name="farouk abu hassanain" userId="319a4f4791f24b01" providerId="LiveId" clId="{94F53595-2AB3-4717-A687-2C9B5AFF3FCE}" dt="2020-03-24T20:22:14.838" v="3998" actId="1076"/>
          <ac:spMkLst>
            <pc:docMk/>
            <pc:sldMk cId="3533071543" sldId="735"/>
            <ac:spMk id="50" creationId="{BE6A001E-A096-4FB9-9B51-44DFC2D7337F}"/>
          </ac:spMkLst>
        </pc:spChg>
        <pc:spChg chg="mod">
          <ac:chgData name="farouk abu hassanain" userId="319a4f4791f24b01" providerId="LiveId" clId="{94F53595-2AB3-4717-A687-2C9B5AFF3FCE}" dt="2020-03-24T19:28:08.661" v="3478" actId="2085"/>
          <ac:spMkLst>
            <pc:docMk/>
            <pc:sldMk cId="3533071543" sldId="735"/>
            <ac:spMk id="63" creationId="{C55D7A63-7CFB-4F0D-A8B2-80E849972B32}"/>
          </ac:spMkLst>
        </pc:spChg>
        <pc:spChg chg="mod">
          <ac:chgData name="farouk abu hassanain" userId="319a4f4791f24b01" providerId="LiveId" clId="{94F53595-2AB3-4717-A687-2C9B5AFF3FCE}" dt="2020-03-24T19:28:26.413" v="3480" actId="207"/>
          <ac:spMkLst>
            <pc:docMk/>
            <pc:sldMk cId="3533071543" sldId="735"/>
            <ac:spMk id="64" creationId="{310A1AA9-00E7-456B-B184-C5B668AF4076}"/>
          </ac:spMkLst>
        </pc:spChg>
        <pc:spChg chg="mod">
          <ac:chgData name="farouk abu hassanain" userId="319a4f4791f24b01" providerId="LiveId" clId="{94F53595-2AB3-4717-A687-2C9B5AFF3FCE}" dt="2020-03-24T19:28:20.333" v="3479" actId="207"/>
          <ac:spMkLst>
            <pc:docMk/>
            <pc:sldMk cId="3533071543" sldId="735"/>
            <ac:spMk id="65" creationId="{A4D991F8-4978-46F7-A703-DA944410D0F0}"/>
          </ac:spMkLst>
        </pc:spChg>
        <pc:spChg chg="mod">
          <ac:chgData name="farouk abu hassanain" userId="319a4f4791f24b01" providerId="LiveId" clId="{94F53595-2AB3-4717-A687-2C9B5AFF3FCE}" dt="2020-03-24T19:23:03.770" v="3428" actId="207"/>
          <ac:spMkLst>
            <pc:docMk/>
            <pc:sldMk cId="3533071543" sldId="735"/>
            <ac:spMk id="81" creationId="{E204E114-A638-4B42-A40F-B4AF53B48565}"/>
          </ac:spMkLst>
        </pc:spChg>
        <pc:spChg chg="mod">
          <ac:chgData name="farouk abu hassanain" userId="319a4f4791f24b01" providerId="LiveId" clId="{94F53595-2AB3-4717-A687-2C9B5AFF3FCE}" dt="2020-03-24T19:22:36.528" v="3425" actId="948"/>
          <ac:spMkLst>
            <pc:docMk/>
            <pc:sldMk cId="3533071543" sldId="735"/>
            <ac:spMk id="82" creationId="{31F396F0-104E-41CF-87AB-4992580C7692}"/>
          </ac:spMkLst>
        </pc:spChg>
        <pc:spChg chg="mod">
          <ac:chgData name="farouk abu hassanain" userId="319a4f4791f24b01" providerId="LiveId" clId="{94F53595-2AB3-4717-A687-2C9B5AFF3FCE}" dt="2020-03-24T19:23:10.363" v="3432" actId="948"/>
          <ac:spMkLst>
            <pc:docMk/>
            <pc:sldMk cId="3533071543" sldId="735"/>
            <ac:spMk id="93" creationId="{7BB5CFBD-54E2-4192-802C-A8B3C864098A}"/>
          </ac:spMkLst>
        </pc:spChg>
        <pc:spChg chg="mod">
          <ac:chgData name="farouk abu hassanain" userId="319a4f4791f24b01" providerId="LiveId" clId="{94F53595-2AB3-4717-A687-2C9B5AFF3FCE}" dt="2020-03-24T19:23:10.363" v="3432" actId="948"/>
          <ac:spMkLst>
            <pc:docMk/>
            <pc:sldMk cId="3533071543" sldId="735"/>
            <ac:spMk id="94" creationId="{F7A91E5D-4AEA-49BA-8B59-AE103C120961}"/>
          </ac:spMkLst>
        </pc:spChg>
        <pc:spChg chg="mod">
          <ac:chgData name="farouk abu hassanain" userId="319a4f4791f24b01" providerId="LiveId" clId="{94F53595-2AB3-4717-A687-2C9B5AFF3FCE}" dt="2020-03-24T19:23:10.363" v="3432" actId="948"/>
          <ac:spMkLst>
            <pc:docMk/>
            <pc:sldMk cId="3533071543" sldId="735"/>
            <ac:spMk id="95" creationId="{9E917C40-6E1E-405E-B0A6-E1CACCF1331D}"/>
          </ac:spMkLst>
        </pc:spChg>
        <pc:spChg chg="mod">
          <ac:chgData name="farouk abu hassanain" userId="319a4f4791f24b01" providerId="LiveId" clId="{94F53595-2AB3-4717-A687-2C9B5AFF3FCE}" dt="2020-03-24T19:23:10.363" v="3432" actId="948"/>
          <ac:spMkLst>
            <pc:docMk/>
            <pc:sldMk cId="3533071543" sldId="735"/>
            <ac:spMk id="96" creationId="{02CC52A0-008C-433F-BD79-59CF663E45E3}"/>
          </ac:spMkLst>
        </pc:spChg>
        <pc:spChg chg="mod">
          <ac:chgData name="farouk abu hassanain" userId="319a4f4791f24b01" providerId="LiveId" clId="{94F53595-2AB3-4717-A687-2C9B5AFF3FCE}" dt="2020-03-24T19:23:10.363" v="3432" actId="948"/>
          <ac:spMkLst>
            <pc:docMk/>
            <pc:sldMk cId="3533071543" sldId="735"/>
            <ac:spMk id="97" creationId="{FEA33B4B-A6AA-47C8-A563-03BC8912807B}"/>
          </ac:spMkLst>
        </pc:spChg>
        <pc:spChg chg="mod">
          <ac:chgData name="farouk abu hassanain" userId="319a4f4791f24b01" providerId="LiveId" clId="{94F53595-2AB3-4717-A687-2C9B5AFF3FCE}" dt="2020-03-24T19:23:10.363" v="3432" actId="948"/>
          <ac:spMkLst>
            <pc:docMk/>
            <pc:sldMk cId="3533071543" sldId="735"/>
            <ac:spMk id="99" creationId="{4807C7FE-7852-45C9-AD37-A1F5B3F6EC5B}"/>
          </ac:spMkLst>
        </pc:spChg>
        <pc:spChg chg="mod">
          <ac:chgData name="farouk abu hassanain" userId="319a4f4791f24b01" providerId="LiveId" clId="{94F53595-2AB3-4717-A687-2C9B5AFF3FCE}" dt="2020-03-24T19:23:10.363" v="3432" actId="948"/>
          <ac:spMkLst>
            <pc:docMk/>
            <pc:sldMk cId="3533071543" sldId="735"/>
            <ac:spMk id="100" creationId="{156D7077-BBA1-43BD-8D30-F3D286AB8621}"/>
          </ac:spMkLst>
        </pc:spChg>
        <pc:spChg chg="mod topLvl">
          <ac:chgData name="farouk abu hassanain" userId="319a4f4791f24b01" providerId="LiveId" clId="{94F53595-2AB3-4717-A687-2C9B5AFF3FCE}" dt="2020-03-24T19:28:30.907" v="3481" actId="164"/>
          <ac:spMkLst>
            <pc:docMk/>
            <pc:sldMk cId="3533071543" sldId="735"/>
            <ac:spMk id="102" creationId="{93573CDA-583D-422E-88E1-A8EF98731C7C}"/>
          </ac:spMkLst>
        </pc:spChg>
        <pc:spChg chg="del mod topLvl">
          <ac:chgData name="farouk abu hassanain" userId="319a4f4791f24b01" providerId="LiveId" clId="{94F53595-2AB3-4717-A687-2C9B5AFF3FCE}" dt="2020-03-24T19:26:41.078" v="3465" actId="478"/>
          <ac:spMkLst>
            <pc:docMk/>
            <pc:sldMk cId="3533071543" sldId="735"/>
            <ac:spMk id="103" creationId="{BEA382F7-2816-4565-8E43-27134BE4064A}"/>
          </ac:spMkLst>
        </pc:spChg>
        <pc:spChg chg="add mod">
          <ac:chgData name="farouk abu hassanain" userId="319a4f4791f24b01" providerId="LiveId" clId="{94F53595-2AB3-4717-A687-2C9B5AFF3FCE}" dt="2020-03-24T19:26:59.547" v="3468" actId="164"/>
          <ac:spMkLst>
            <pc:docMk/>
            <pc:sldMk cId="3533071543" sldId="735"/>
            <ac:spMk id="104" creationId="{D6901D56-23EF-48A2-B363-DF2E22D90CCE}"/>
          </ac:spMkLst>
        </pc:spChg>
        <pc:spChg chg="mod">
          <ac:chgData name="farouk abu hassanain" userId="319a4f4791f24b01" providerId="LiveId" clId="{94F53595-2AB3-4717-A687-2C9B5AFF3FCE}" dt="2020-03-24T19:26:15.599" v="3456" actId="948"/>
          <ac:spMkLst>
            <pc:docMk/>
            <pc:sldMk cId="3533071543" sldId="735"/>
            <ac:spMk id="106" creationId="{0024B576-7FE6-405F-AA05-C57487FBF311}"/>
          </ac:spMkLst>
        </pc:spChg>
        <pc:spChg chg="mod">
          <ac:chgData name="farouk abu hassanain" userId="319a4f4791f24b01" providerId="LiveId" clId="{94F53595-2AB3-4717-A687-2C9B5AFF3FCE}" dt="2020-03-24T19:26:15.599" v="3456" actId="948"/>
          <ac:spMkLst>
            <pc:docMk/>
            <pc:sldMk cId="3533071543" sldId="735"/>
            <ac:spMk id="107" creationId="{23652E37-674E-4586-A466-82A6D60EECEA}"/>
          </ac:spMkLst>
        </pc:spChg>
        <pc:spChg chg="mod">
          <ac:chgData name="farouk abu hassanain" userId="319a4f4791f24b01" providerId="LiveId" clId="{94F53595-2AB3-4717-A687-2C9B5AFF3FCE}" dt="2020-03-24T19:26:15.599" v="3456" actId="948"/>
          <ac:spMkLst>
            <pc:docMk/>
            <pc:sldMk cId="3533071543" sldId="735"/>
            <ac:spMk id="108" creationId="{D592DD1A-FE0F-452D-A4CA-3C9E66C1F843}"/>
          </ac:spMkLst>
        </pc:spChg>
        <pc:spChg chg="add mod">
          <ac:chgData name="farouk abu hassanain" userId="319a4f4791f24b01" providerId="LiveId" clId="{94F53595-2AB3-4717-A687-2C9B5AFF3FCE}" dt="2020-03-24T19:27:08.199" v="3471" actId="164"/>
          <ac:spMkLst>
            <pc:docMk/>
            <pc:sldMk cId="3533071543" sldId="735"/>
            <ac:spMk id="109" creationId="{23B9A5DE-5404-406B-848B-8CD850C48BDE}"/>
          </ac:spMkLst>
        </pc:spChg>
        <pc:spChg chg="mod">
          <ac:chgData name="farouk abu hassanain" userId="319a4f4791f24b01" providerId="LiveId" clId="{94F53595-2AB3-4717-A687-2C9B5AFF3FCE}" dt="2020-03-24T19:26:17.240" v="3458" actId="948"/>
          <ac:spMkLst>
            <pc:docMk/>
            <pc:sldMk cId="3533071543" sldId="735"/>
            <ac:spMk id="111" creationId="{1B07F98B-30C3-4DE9-AB1F-64F91744EB8B}"/>
          </ac:spMkLst>
        </pc:spChg>
        <pc:spChg chg="mod">
          <ac:chgData name="farouk abu hassanain" userId="319a4f4791f24b01" providerId="LiveId" clId="{94F53595-2AB3-4717-A687-2C9B5AFF3FCE}" dt="2020-03-24T19:26:17.240" v="3458" actId="948"/>
          <ac:spMkLst>
            <pc:docMk/>
            <pc:sldMk cId="3533071543" sldId="735"/>
            <ac:spMk id="112" creationId="{0BA78BD9-3EF8-430F-B820-51434CAB688A}"/>
          </ac:spMkLst>
        </pc:spChg>
        <pc:spChg chg="mod">
          <ac:chgData name="farouk abu hassanain" userId="319a4f4791f24b01" providerId="LiveId" clId="{94F53595-2AB3-4717-A687-2C9B5AFF3FCE}" dt="2020-03-24T19:26:17.240" v="3458" actId="948"/>
          <ac:spMkLst>
            <pc:docMk/>
            <pc:sldMk cId="3533071543" sldId="735"/>
            <ac:spMk id="113" creationId="{271F835B-3154-4EA3-80EE-D0D068115D56}"/>
          </ac:spMkLst>
        </pc:spChg>
        <pc:spChg chg="mod">
          <ac:chgData name="farouk abu hassanain" userId="319a4f4791f24b01" providerId="LiveId" clId="{94F53595-2AB3-4717-A687-2C9B5AFF3FCE}" dt="2020-03-24T19:30:28.045" v="3490" actId="207"/>
          <ac:spMkLst>
            <pc:docMk/>
            <pc:sldMk cId="3533071543" sldId="735"/>
            <ac:spMk id="119" creationId="{5EBA9EF9-C522-458D-9855-5B16F478264B}"/>
          </ac:spMkLst>
        </pc:spChg>
        <pc:spChg chg="mod">
          <ac:chgData name="farouk abu hassanain" userId="319a4f4791f24b01" providerId="LiveId" clId="{94F53595-2AB3-4717-A687-2C9B5AFF3FCE}" dt="2020-03-24T19:29:48.745" v="3487" actId="948"/>
          <ac:spMkLst>
            <pc:docMk/>
            <pc:sldMk cId="3533071543" sldId="735"/>
            <ac:spMk id="121" creationId="{A9250037-2EEB-43C9-8E62-8F7352A5CCEE}"/>
          </ac:spMkLst>
        </pc:spChg>
        <pc:spChg chg="mod">
          <ac:chgData name="farouk abu hassanain" userId="319a4f4791f24b01" providerId="LiveId" clId="{94F53595-2AB3-4717-A687-2C9B5AFF3FCE}" dt="2020-03-24T19:29:48.745" v="3487" actId="948"/>
          <ac:spMkLst>
            <pc:docMk/>
            <pc:sldMk cId="3533071543" sldId="735"/>
            <ac:spMk id="122" creationId="{24FFC95B-115C-45EC-8E73-68E1B4C69713}"/>
          </ac:spMkLst>
        </pc:spChg>
        <pc:spChg chg="mod">
          <ac:chgData name="farouk abu hassanain" userId="319a4f4791f24b01" providerId="LiveId" clId="{94F53595-2AB3-4717-A687-2C9B5AFF3FCE}" dt="2020-03-24T19:29:48.745" v="3487" actId="948"/>
          <ac:spMkLst>
            <pc:docMk/>
            <pc:sldMk cId="3533071543" sldId="735"/>
            <ac:spMk id="123" creationId="{9B7DF617-7C27-4E86-93FA-012AE3247B9D}"/>
          </ac:spMkLst>
        </pc:spChg>
        <pc:spChg chg="mod">
          <ac:chgData name="farouk abu hassanain" userId="319a4f4791f24b01" providerId="LiveId" clId="{94F53595-2AB3-4717-A687-2C9B5AFF3FCE}" dt="2020-03-24T19:30:34.268" v="3491" actId="207"/>
          <ac:spMkLst>
            <pc:docMk/>
            <pc:sldMk cId="3533071543" sldId="735"/>
            <ac:spMk id="125" creationId="{C587AE4C-0C3D-46A6-8F13-C4A5E6382276}"/>
          </ac:spMkLst>
        </pc:spChg>
        <pc:spChg chg="mod">
          <ac:chgData name="farouk abu hassanain" userId="319a4f4791f24b01" providerId="LiveId" clId="{94F53595-2AB3-4717-A687-2C9B5AFF3FCE}" dt="2020-03-24T19:29:50.676" v="3489" actId="948"/>
          <ac:spMkLst>
            <pc:docMk/>
            <pc:sldMk cId="3533071543" sldId="735"/>
            <ac:spMk id="127" creationId="{DE28F851-F50F-49DE-BD35-45260B45A999}"/>
          </ac:spMkLst>
        </pc:spChg>
        <pc:spChg chg="mod">
          <ac:chgData name="farouk abu hassanain" userId="319a4f4791f24b01" providerId="LiveId" clId="{94F53595-2AB3-4717-A687-2C9B5AFF3FCE}" dt="2020-03-24T19:29:50.676" v="3489" actId="948"/>
          <ac:spMkLst>
            <pc:docMk/>
            <pc:sldMk cId="3533071543" sldId="735"/>
            <ac:spMk id="128" creationId="{6ECB704D-91B1-498E-B4EC-441E700017DA}"/>
          </ac:spMkLst>
        </pc:spChg>
        <pc:spChg chg="mod">
          <ac:chgData name="farouk abu hassanain" userId="319a4f4791f24b01" providerId="LiveId" clId="{94F53595-2AB3-4717-A687-2C9B5AFF3FCE}" dt="2020-03-24T19:29:50.676" v="3489" actId="948"/>
          <ac:spMkLst>
            <pc:docMk/>
            <pc:sldMk cId="3533071543" sldId="735"/>
            <ac:spMk id="129" creationId="{CB174B4E-D685-43BE-9503-FF17DD51AAFA}"/>
          </ac:spMkLst>
        </pc:spChg>
        <pc:spChg chg="add mod">
          <ac:chgData name="farouk abu hassanain" userId="319a4f4791f24b01" providerId="LiveId" clId="{94F53595-2AB3-4717-A687-2C9B5AFF3FCE}" dt="2020-03-24T19:32:29.493" v="3538" actId="164"/>
          <ac:spMkLst>
            <pc:docMk/>
            <pc:sldMk cId="3533071543" sldId="735"/>
            <ac:spMk id="130" creationId="{EB97DF1F-3B3E-474B-8E60-93561E1CBBA1}"/>
          </ac:spMkLst>
        </pc:spChg>
        <pc:spChg chg="add mod">
          <ac:chgData name="farouk abu hassanain" userId="319a4f4791f24b01" providerId="LiveId" clId="{94F53595-2AB3-4717-A687-2C9B5AFF3FCE}" dt="2020-03-24T19:32:36.408" v="3540" actId="164"/>
          <ac:spMkLst>
            <pc:docMk/>
            <pc:sldMk cId="3533071543" sldId="735"/>
            <ac:spMk id="131" creationId="{0EFBA4F4-E1CE-48A8-887A-479D2BBE448E}"/>
          </ac:spMkLst>
        </pc:spChg>
        <pc:spChg chg="add mod">
          <ac:chgData name="farouk abu hassanain" userId="319a4f4791f24b01" providerId="LiveId" clId="{94F53595-2AB3-4717-A687-2C9B5AFF3FCE}" dt="2020-03-24T19:32:33.818" v="3539" actId="164"/>
          <ac:spMkLst>
            <pc:docMk/>
            <pc:sldMk cId="3533071543" sldId="735"/>
            <ac:spMk id="132" creationId="{643734A0-3195-4079-93B9-983831D0D98F}"/>
          </ac:spMkLst>
        </pc:spChg>
        <pc:spChg chg="mod">
          <ac:chgData name="farouk abu hassanain" userId="319a4f4791f24b01" providerId="LiveId" clId="{94F53595-2AB3-4717-A687-2C9B5AFF3FCE}" dt="2020-03-24T20:21:58.358" v="3994" actId="14100"/>
          <ac:spMkLst>
            <pc:docMk/>
            <pc:sldMk cId="3533071543" sldId="735"/>
            <ac:spMk id="157" creationId="{FE21F832-5653-4B9E-BB22-BD405F661E3E}"/>
          </ac:spMkLst>
        </pc:spChg>
        <pc:spChg chg="mod">
          <ac:chgData name="farouk abu hassanain" userId="319a4f4791f24b01" providerId="LiveId" clId="{94F53595-2AB3-4717-A687-2C9B5AFF3FCE}" dt="2020-03-24T19:14:36.397" v="3376" actId="1076"/>
          <ac:spMkLst>
            <pc:docMk/>
            <pc:sldMk cId="3533071543" sldId="735"/>
            <ac:spMk id="345" creationId="{99F69CA0-4049-46A0-B93D-98625F84A6FA}"/>
          </ac:spMkLst>
        </pc:spChg>
        <pc:spChg chg="del">
          <ac:chgData name="farouk abu hassanain" userId="319a4f4791f24b01" providerId="LiveId" clId="{94F53595-2AB3-4717-A687-2C9B5AFF3FCE}" dt="2020-03-24T19:13:43.419" v="3370" actId="478"/>
          <ac:spMkLst>
            <pc:docMk/>
            <pc:sldMk cId="3533071543" sldId="735"/>
            <ac:spMk id="347" creationId="{A799824B-8702-4D54-A585-7839F331FD54}"/>
          </ac:spMkLst>
        </pc:spChg>
        <pc:spChg chg="del">
          <ac:chgData name="farouk abu hassanain" userId="319a4f4791f24b01" providerId="LiveId" clId="{94F53595-2AB3-4717-A687-2C9B5AFF3FCE}" dt="2020-03-24T19:13:47.457" v="3371" actId="478"/>
          <ac:spMkLst>
            <pc:docMk/>
            <pc:sldMk cId="3533071543" sldId="735"/>
            <ac:spMk id="348" creationId="{ADE85D0C-1C44-471D-B968-E59B63FE11D6}"/>
          </ac:spMkLst>
        </pc:spChg>
        <pc:grpChg chg="add del mod">
          <ac:chgData name="farouk abu hassanain" userId="319a4f4791f24b01" providerId="LiveId" clId="{94F53595-2AB3-4717-A687-2C9B5AFF3FCE}" dt="2020-03-24T19:27:53.226" v="3476" actId="165"/>
          <ac:grpSpMkLst>
            <pc:docMk/>
            <pc:sldMk cId="3533071543" sldId="735"/>
            <ac:grpSpMk id="3" creationId="{5A0DE793-8939-43C6-90CC-A20DFE6D00C1}"/>
          </ac:grpSpMkLst>
        </pc:grpChg>
        <pc:grpChg chg="add del mod">
          <ac:chgData name="farouk abu hassanain" userId="319a4f4791f24b01" providerId="LiveId" clId="{94F53595-2AB3-4717-A687-2C9B5AFF3FCE}" dt="2020-03-24T19:30:40.188" v="3494" actId="478"/>
          <ac:grpSpMkLst>
            <pc:docMk/>
            <pc:sldMk cId="3533071543" sldId="735"/>
            <ac:grpSpMk id="6" creationId="{9EE3D9A4-E2EE-44FD-B4DF-E79859E96B4E}"/>
          </ac:grpSpMkLst>
        </pc:grpChg>
        <pc:grpChg chg="add del mod">
          <ac:chgData name="farouk abu hassanain" userId="319a4f4791f24b01" providerId="LiveId" clId="{94F53595-2AB3-4717-A687-2C9B5AFF3FCE}" dt="2020-03-24T19:30:37.819" v="3492" actId="478"/>
          <ac:grpSpMkLst>
            <pc:docMk/>
            <pc:sldMk cId="3533071543" sldId="735"/>
            <ac:grpSpMk id="9" creationId="{0D4396EB-62C0-4B9A-B708-A7793CCE4773}"/>
          </ac:grpSpMkLst>
        </pc:grpChg>
        <pc:grpChg chg="del">
          <ac:chgData name="farouk abu hassanain" userId="319a4f4791f24b01" providerId="LiveId" clId="{94F53595-2AB3-4717-A687-2C9B5AFF3FCE}" dt="2020-03-24T19:13:05.433" v="3365" actId="478"/>
          <ac:grpSpMkLst>
            <pc:docMk/>
            <pc:sldMk cId="3533071543" sldId="735"/>
            <ac:grpSpMk id="10" creationId="{99DB9A1B-1DBF-4303-971A-13DE6BC862B8}"/>
          </ac:grpSpMkLst>
        </pc:grpChg>
        <pc:grpChg chg="add mod">
          <ac:chgData name="farouk abu hassanain" userId="319a4f4791f24b01" providerId="LiveId" clId="{94F53595-2AB3-4717-A687-2C9B5AFF3FCE}" dt="2020-03-24T19:32:29.493" v="3538" actId="164"/>
          <ac:grpSpMkLst>
            <pc:docMk/>
            <pc:sldMk cId="3533071543" sldId="735"/>
            <ac:grpSpMk id="11" creationId="{F3857469-15BA-4781-9959-8A6C3BADF892}"/>
          </ac:grpSpMkLst>
        </pc:grpChg>
        <pc:grpChg chg="add mod">
          <ac:chgData name="farouk abu hassanain" userId="319a4f4791f24b01" providerId="LiveId" clId="{94F53595-2AB3-4717-A687-2C9B5AFF3FCE}" dt="2020-03-24T19:32:38.917" v="3541" actId="1076"/>
          <ac:grpSpMkLst>
            <pc:docMk/>
            <pc:sldMk cId="3533071543" sldId="735"/>
            <ac:grpSpMk id="12" creationId="{19A724B3-2964-4ADD-B4A8-F125CFB5813E}"/>
          </ac:grpSpMkLst>
        </pc:grpChg>
        <pc:grpChg chg="add mod">
          <ac:chgData name="farouk abu hassanain" userId="319a4f4791f24b01" providerId="LiveId" clId="{94F53595-2AB3-4717-A687-2C9B5AFF3FCE}" dt="2020-03-24T19:32:45.573" v="3543" actId="1076"/>
          <ac:grpSpMkLst>
            <pc:docMk/>
            <pc:sldMk cId="3533071543" sldId="735"/>
            <ac:grpSpMk id="13" creationId="{B3CE5F57-7EC1-4296-8FA5-0D1070B00AAE}"/>
          </ac:grpSpMkLst>
        </pc:grpChg>
        <pc:grpChg chg="add mod">
          <ac:chgData name="farouk abu hassanain" userId="319a4f4791f24b01" providerId="LiveId" clId="{94F53595-2AB3-4717-A687-2C9B5AFF3FCE}" dt="2020-03-24T19:32:43.417" v="3542" actId="1076"/>
          <ac:grpSpMkLst>
            <pc:docMk/>
            <pc:sldMk cId="3533071543" sldId="735"/>
            <ac:grpSpMk id="14" creationId="{7F68734B-BE66-4DC1-8FE4-0C30885B58D4}"/>
          </ac:grpSpMkLst>
        </pc:grpChg>
        <pc:grpChg chg="add del mod">
          <ac:chgData name="farouk abu hassanain" userId="319a4f4791f24b01" providerId="LiveId" clId="{94F53595-2AB3-4717-A687-2C9B5AFF3FCE}" dt="2020-03-24T19:26:36.244" v="3462" actId="478"/>
          <ac:grpSpMkLst>
            <pc:docMk/>
            <pc:sldMk cId="3533071543" sldId="735"/>
            <ac:grpSpMk id="58" creationId="{C64573E6-D781-44D7-900A-D72B3692BE26}"/>
          </ac:grpSpMkLst>
        </pc:grpChg>
        <pc:grpChg chg="add mod ord topLvl">
          <ac:chgData name="farouk abu hassanain" userId="319a4f4791f24b01" providerId="LiveId" clId="{94F53595-2AB3-4717-A687-2C9B5AFF3FCE}" dt="2020-03-24T19:28:30.907" v="3481" actId="164"/>
          <ac:grpSpMkLst>
            <pc:docMk/>
            <pc:sldMk cId="3533071543" sldId="735"/>
            <ac:grpSpMk id="62" creationId="{A67220C9-B088-430D-A891-B047E8F916E3}"/>
          </ac:grpSpMkLst>
        </pc:grpChg>
        <pc:grpChg chg="add del mod">
          <ac:chgData name="farouk abu hassanain" userId="319a4f4791f24b01" providerId="LiveId" clId="{94F53595-2AB3-4717-A687-2C9B5AFF3FCE}" dt="2020-03-24T19:26:35.169" v="3461" actId="478"/>
          <ac:grpSpMkLst>
            <pc:docMk/>
            <pc:sldMk cId="3533071543" sldId="735"/>
            <ac:grpSpMk id="66" creationId="{AC8FB11F-BAA5-4132-9552-8087C59F48AB}"/>
          </ac:grpSpMkLst>
        </pc:grpChg>
        <pc:grpChg chg="add del mod">
          <ac:chgData name="farouk abu hassanain" userId="319a4f4791f24b01" providerId="LiveId" clId="{94F53595-2AB3-4717-A687-2C9B5AFF3FCE}" dt="2020-03-24T19:26:38.743" v="3463" actId="478"/>
          <ac:grpSpMkLst>
            <pc:docMk/>
            <pc:sldMk cId="3533071543" sldId="735"/>
            <ac:grpSpMk id="71" creationId="{D0DC8357-9FC2-4385-AE03-AB8454973377}"/>
          </ac:grpSpMkLst>
        </pc:grpChg>
        <pc:grpChg chg="add del mod">
          <ac:chgData name="farouk abu hassanain" userId="319a4f4791f24b01" providerId="LiveId" clId="{94F53595-2AB3-4717-A687-2C9B5AFF3FCE}" dt="2020-03-24T19:23:31.835" v="3437" actId="478"/>
          <ac:grpSpMkLst>
            <pc:docMk/>
            <pc:sldMk cId="3533071543" sldId="735"/>
            <ac:grpSpMk id="74" creationId="{585255F5-17C2-4506-A10E-AB92673ECBA3}"/>
          </ac:grpSpMkLst>
        </pc:grpChg>
        <pc:grpChg chg="add del mod">
          <ac:chgData name="farouk abu hassanain" userId="319a4f4791f24b01" providerId="LiveId" clId="{94F53595-2AB3-4717-A687-2C9B5AFF3FCE}" dt="2020-03-24T19:23:32.762" v="3438" actId="478"/>
          <ac:grpSpMkLst>
            <pc:docMk/>
            <pc:sldMk cId="3533071543" sldId="735"/>
            <ac:grpSpMk id="77" creationId="{DC9287F9-6138-44C1-81E6-53FE4035496F}"/>
          </ac:grpSpMkLst>
        </pc:grpChg>
        <pc:grpChg chg="add del mod">
          <ac:chgData name="farouk abu hassanain" userId="319a4f4791f24b01" providerId="LiveId" clId="{94F53595-2AB3-4717-A687-2C9B5AFF3FCE}" dt="2020-03-24T19:26:39.894" v="3464" actId="478"/>
          <ac:grpSpMkLst>
            <pc:docMk/>
            <pc:sldMk cId="3533071543" sldId="735"/>
            <ac:grpSpMk id="80" creationId="{50DF082F-C6F2-4949-9A9F-7758F89CBBD7}"/>
          </ac:grpSpMkLst>
        </pc:grpChg>
        <pc:grpChg chg="add mod">
          <ac:chgData name="farouk abu hassanain" userId="319a4f4791f24b01" providerId="LiveId" clId="{94F53595-2AB3-4717-A687-2C9B5AFF3FCE}" dt="2020-03-24T19:23:07.202" v="3430" actId="571"/>
          <ac:grpSpMkLst>
            <pc:docMk/>
            <pc:sldMk cId="3533071543" sldId="735"/>
            <ac:grpSpMk id="83" creationId="{991F22D8-66B1-4584-9DA2-700A8EC0ECCB}"/>
          </ac:grpSpMkLst>
        </pc:grpChg>
        <pc:grpChg chg="add mod">
          <ac:chgData name="farouk abu hassanain" userId="319a4f4791f24b01" providerId="LiveId" clId="{94F53595-2AB3-4717-A687-2C9B5AFF3FCE}" dt="2020-03-24T19:23:07.202" v="3430" actId="571"/>
          <ac:grpSpMkLst>
            <pc:docMk/>
            <pc:sldMk cId="3533071543" sldId="735"/>
            <ac:grpSpMk id="89" creationId="{DB67633C-50A8-4B3E-A8F3-DA4F47199871}"/>
          </ac:grpSpMkLst>
        </pc:grpChg>
        <pc:grpChg chg="add mod">
          <ac:chgData name="farouk abu hassanain" userId="319a4f4791f24b01" providerId="LiveId" clId="{94F53595-2AB3-4717-A687-2C9B5AFF3FCE}" dt="2020-03-24T19:23:11.498" v="3434" actId="571"/>
          <ac:grpSpMkLst>
            <pc:docMk/>
            <pc:sldMk cId="3533071543" sldId="735"/>
            <ac:grpSpMk id="92" creationId="{8AE5BF7C-A1AB-4E34-980E-4A03A0207C02}"/>
          </ac:grpSpMkLst>
        </pc:grpChg>
        <pc:grpChg chg="add mod">
          <ac:chgData name="farouk abu hassanain" userId="319a4f4791f24b01" providerId="LiveId" clId="{94F53595-2AB3-4717-A687-2C9B5AFF3FCE}" dt="2020-03-24T19:23:11.498" v="3434" actId="571"/>
          <ac:grpSpMkLst>
            <pc:docMk/>
            <pc:sldMk cId="3533071543" sldId="735"/>
            <ac:grpSpMk id="98" creationId="{00EA6267-0D7E-4C18-8432-95E303977FCC}"/>
          </ac:grpSpMkLst>
        </pc:grpChg>
        <pc:grpChg chg="add del mod">
          <ac:chgData name="farouk abu hassanain" userId="319a4f4791f24b01" providerId="LiveId" clId="{94F53595-2AB3-4717-A687-2C9B5AFF3FCE}" dt="2020-03-24T19:25:12.457" v="3449" actId="165"/>
          <ac:grpSpMkLst>
            <pc:docMk/>
            <pc:sldMk cId="3533071543" sldId="735"/>
            <ac:grpSpMk id="101" creationId="{967EE0C3-F176-4FBB-AA87-E102E1C8ECC1}"/>
          </ac:grpSpMkLst>
        </pc:grpChg>
        <pc:grpChg chg="add mod">
          <ac:chgData name="farouk abu hassanain" userId="319a4f4791f24b01" providerId="LiveId" clId="{94F53595-2AB3-4717-A687-2C9B5AFF3FCE}" dt="2020-03-24T19:26:59.547" v="3468" actId="164"/>
          <ac:grpSpMkLst>
            <pc:docMk/>
            <pc:sldMk cId="3533071543" sldId="735"/>
            <ac:grpSpMk id="105" creationId="{F56E63F1-1C13-4C5F-A4DE-ED608D3EF2ED}"/>
          </ac:grpSpMkLst>
        </pc:grpChg>
        <pc:grpChg chg="add mod">
          <ac:chgData name="farouk abu hassanain" userId="319a4f4791f24b01" providerId="LiveId" clId="{94F53595-2AB3-4717-A687-2C9B5AFF3FCE}" dt="2020-03-24T19:27:08.199" v="3471" actId="164"/>
          <ac:grpSpMkLst>
            <pc:docMk/>
            <pc:sldMk cId="3533071543" sldId="735"/>
            <ac:grpSpMk id="110" creationId="{7A8AA774-755C-4B1F-80B2-DF97E4A4162E}"/>
          </ac:grpSpMkLst>
        </pc:grpChg>
        <pc:grpChg chg="add mod">
          <ac:chgData name="farouk abu hassanain" userId="319a4f4791f24b01" providerId="LiveId" clId="{94F53595-2AB3-4717-A687-2C9B5AFF3FCE}" dt="2020-03-24T19:32:36.408" v="3540" actId="164"/>
          <ac:grpSpMkLst>
            <pc:docMk/>
            <pc:sldMk cId="3533071543" sldId="735"/>
            <ac:grpSpMk id="118" creationId="{4AB7B26D-E2EB-42C3-9E03-615F3AF3E70C}"/>
          </ac:grpSpMkLst>
        </pc:grpChg>
        <pc:grpChg chg="mod">
          <ac:chgData name="farouk abu hassanain" userId="319a4f4791f24b01" providerId="LiveId" clId="{94F53595-2AB3-4717-A687-2C9B5AFF3FCE}" dt="2020-03-24T19:29:48.630" v="3486" actId="571"/>
          <ac:grpSpMkLst>
            <pc:docMk/>
            <pc:sldMk cId="3533071543" sldId="735"/>
            <ac:grpSpMk id="120" creationId="{0675CDE6-A182-42E4-8B9E-216EB5482F7D}"/>
          </ac:grpSpMkLst>
        </pc:grpChg>
        <pc:grpChg chg="add mod">
          <ac:chgData name="farouk abu hassanain" userId="319a4f4791f24b01" providerId="LiveId" clId="{94F53595-2AB3-4717-A687-2C9B5AFF3FCE}" dt="2020-03-24T19:32:33.818" v="3539" actId="164"/>
          <ac:grpSpMkLst>
            <pc:docMk/>
            <pc:sldMk cId="3533071543" sldId="735"/>
            <ac:grpSpMk id="124" creationId="{771B3F6B-814C-451D-A6A4-793CAEFFD57C}"/>
          </ac:grpSpMkLst>
        </pc:grpChg>
        <pc:grpChg chg="mod">
          <ac:chgData name="farouk abu hassanain" userId="319a4f4791f24b01" providerId="LiveId" clId="{94F53595-2AB3-4717-A687-2C9B5AFF3FCE}" dt="2020-03-24T19:29:50.607" v="3488" actId="571"/>
          <ac:grpSpMkLst>
            <pc:docMk/>
            <pc:sldMk cId="3533071543" sldId="735"/>
            <ac:grpSpMk id="126" creationId="{631758C6-2CEC-4234-827E-BE2A48BDADC2}"/>
          </ac:grpSpMkLst>
        </pc:grpChg>
        <pc:graphicFrameChg chg="add del mod">
          <ac:chgData name="farouk abu hassanain" userId="319a4f4791f24b01" providerId="LiveId" clId="{94F53595-2AB3-4717-A687-2C9B5AFF3FCE}" dt="2020-03-24T19:32:09.917" v="3537" actId="478"/>
          <ac:graphicFrameMkLst>
            <pc:docMk/>
            <pc:sldMk cId="3533071543" sldId="735"/>
            <ac:graphicFrameMk id="70" creationId="{7597DFAE-CDEF-4B1D-95DF-4D45697BD526}"/>
          </ac:graphicFrameMkLst>
        </pc:graphicFrameChg>
      </pc:sldChg>
      <pc:sldChg chg="addSp delSp modSp add">
        <pc:chgData name="farouk abu hassanain" userId="319a4f4791f24b01" providerId="LiveId" clId="{94F53595-2AB3-4717-A687-2C9B5AFF3FCE}" dt="2020-03-24T20:29:55.147" v="4048" actId="207"/>
        <pc:sldMkLst>
          <pc:docMk/>
          <pc:sldMk cId="1215857941" sldId="736"/>
        </pc:sldMkLst>
        <pc:spChg chg="add del mod">
          <ac:chgData name="farouk abu hassanain" userId="319a4f4791f24b01" providerId="LiveId" clId="{94F53595-2AB3-4717-A687-2C9B5AFF3FCE}" dt="2020-03-24T19:52:54.525" v="3711" actId="478"/>
          <ac:spMkLst>
            <pc:docMk/>
            <pc:sldMk cId="1215857941" sldId="736"/>
            <ac:spMk id="3" creationId="{0F741F49-DF47-4BEB-B2CA-938FCABE974D}"/>
          </ac:spMkLst>
        </pc:spChg>
        <pc:spChg chg="mod">
          <ac:chgData name="farouk abu hassanain" userId="319a4f4791f24b01" providerId="LiveId" clId="{94F53595-2AB3-4717-A687-2C9B5AFF3FCE}" dt="2020-03-24T20:21:46.633" v="3993" actId="20577"/>
          <ac:spMkLst>
            <pc:docMk/>
            <pc:sldMk cId="1215857941" sldId="736"/>
            <ac:spMk id="5" creationId="{B3B01D4F-8965-4895-B369-ACB952C475B7}"/>
          </ac:spMkLst>
        </pc:spChg>
        <pc:spChg chg="mod">
          <ac:chgData name="farouk abu hassanain" userId="319a4f4791f24b01" providerId="LiveId" clId="{94F53595-2AB3-4717-A687-2C9B5AFF3FCE}" dt="2020-03-24T20:20:14.844" v="3987" actId="20577"/>
          <ac:spMkLst>
            <pc:docMk/>
            <pc:sldMk cId="1215857941" sldId="736"/>
            <ac:spMk id="18" creationId="{791181F4-74AA-4F87-A6BA-718C4AD6A541}"/>
          </ac:spMkLst>
        </pc:spChg>
        <pc:spChg chg="add del mod">
          <ac:chgData name="farouk abu hassanain" userId="319a4f4791f24b01" providerId="LiveId" clId="{94F53595-2AB3-4717-A687-2C9B5AFF3FCE}" dt="2020-03-24T20:08:16.644" v="3852" actId="478"/>
          <ac:spMkLst>
            <pc:docMk/>
            <pc:sldMk cId="1215857941" sldId="736"/>
            <ac:spMk id="38" creationId="{71C43DFA-D261-4CB5-81DD-62F40616FF90}"/>
          </ac:spMkLst>
        </pc:spChg>
        <pc:spChg chg="add del mod">
          <ac:chgData name="farouk abu hassanain" userId="319a4f4791f24b01" providerId="LiveId" clId="{94F53595-2AB3-4717-A687-2C9B5AFF3FCE}" dt="2020-03-24T19:37:16.119" v="3592" actId="478"/>
          <ac:spMkLst>
            <pc:docMk/>
            <pc:sldMk cId="1215857941" sldId="736"/>
            <ac:spMk id="39" creationId="{311B43FB-759B-4DC3-BBDB-8BE580417940}"/>
          </ac:spMkLst>
        </pc:spChg>
        <pc:spChg chg="add mod">
          <ac:chgData name="farouk abu hassanain" userId="319a4f4791f24b01" providerId="LiveId" clId="{94F53595-2AB3-4717-A687-2C9B5AFF3FCE}" dt="2020-03-24T19:46:20.760" v="3615" actId="164"/>
          <ac:spMkLst>
            <pc:docMk/>
            <pc:sldMk cId="1215857941" sldId="736"/>
            <ac:spMk id="40" creationId="{67C54FE5-E745-4B9D-8B4F-F684847F8E63}"/>
          </ac:spMkLst>
        </pc:spChg>
        <pc:spChg chg="add mod">
          <ac:chgData name="farouk abu hassanain" userId="319a4f4791f24b01" providerId="LiveId" clId="{94F53595-2AB3-4717-A687-2C9B5AFF3FCE}" dt="2020-03-24T19:46:20.760" v="3615" actId="164"/>
          <ac:spMkLst>
            <pc:docMk/>
            <pc:sldMk cId="1215857941" sldId="736"/>
            <ac:spMk id="41" creationId="{639E692C-CB46-4615-B6A4-7E9FD75DAC42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42" creationId="{525F0FF2-A387-43A3-AC93-BB1B3B55C76F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43" creationId="{EA92D97D-3C60-49BF-9DBB-241EA1135C67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44" creationId="{1468BC28-04DE-4710-8D27-ABF8D47B003F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45" creationId="{2932EFFE-CAFD-4BCD-B19B-CD888FDD1838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46" creationId="{9528B42F-ABF1-4600-936A-9E7BF590A7B3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47" creationId="{792E8B35-D363-4959-8976-A57FABFC16EE}"/>
          </ac:spMkLst>
        </pc:spChg>
        <pc:spChg chg="add mod">
          <ac:chgData name="farouk abu hassanain" userId="319a4f4791f24b01" providerId="LiveId" clId="{94F53595-2AB3-4717-A687-2C9B5AFF3FCE}" dt="2020-03-24T19:47:58.202" v="3625" actId="688"/>
          <ac:spMkLst>
            <pc:docMk/>
            <pc:sldMk cId="1215857941" sldId="736"/>
            <ac:spMk id="48" creationId="{81FE0B2A-C9B6-4829-A129-B203CD578C61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49" creationId="{17D0E687-6DDF-4F0C-B513-8D5B01397ECD}"/>
          </ac:spMkLst>
        </pc:spChg>
        <pc:spChg chg="mod">
          <ac:chgData name="farouk abu hassanain" userId="319a4f4791f24b01" providerId="LiveId" clId="{94F53595-2AB3-4717-A687-2C9B5AFF3FCE}" dt="2020-03-24T19:33:58.710" v="3548" actId="403"/>
          <ac:spMkLst>
            <pc:docMk/>
            <pc:sldMk cId="1215857941" sldId="736"/>
            <ac:spMk id="50" creationId="{BE6A001E-A096-4FB9-9B51-44DFC2D7337F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51" creationId="{0294C648-C4A1-4B58-9F7F-EA898A26E42F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52" creationId="{81E03EB1-40BC-41A9-A245-FE213E94AA62}"/>
          </ac:spMkLst>
        </pc:spChg>
        <pc:spChg chg="add mod">
          <ac:chgData name="farouk abu hassanain" userId="319a4f4791f24b01" providerId="LiveId" clId="{94F53595-2AB3-4717-A687-2C9B5AFF3FCE}" dt="2020-03-24T19:48:05.654" v="3637" actId="20577"/>
          <ac:spMkLst>
            <pc:docMk/>
            <pc:sldMk cId="1215857941" sldId="736"/>
            <ac:spMk id="53" creationId="{22520601-A757-4585-83D8-37A5947D7E4A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54" creationId="{4002633F-C82C-4713-B427-42E9D705659D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55" creationId="{6091FEDF-080B-458E-A6D0-5354EC1957E3}"/>
          </ac:spMkLst>
        </pc:spChg>
        <pc:spChg chg="add del mod">
          <ac:chgData name="farouk abu hassanain" userId="319a4f4791f24b01" providerId="LiveId" clId="{94F53595-2AB3-4717-A687-2C9B5AFF3FCE}" dt="2020-03-24T20:13:31.076" v="3881" actId="478"/>
          <ac:spMkLst>
            <pc:docMk/>
            <pc:sldMk cId="1215857941" sldId="736"/>
            <ac:spMk id="56" creationId="{89C69D09-F554-495C-852E-004A0F4BACCC}"/>
          </ac:spMkLst>
        </pc:spChg>
        <pc:spChg chg="add del mod">
          <ac:chgData name="farouk abu hassanain" userId="319a4f4791f24b01" providerId="LiveId" clId="{94F53595-2AB3-4717-A687-2C9B5AFF3FCE}" dt="2020-03-24T19:52:53.562" v="3710" actId="478"/>
          <ac:spMkLst>
            <pc:docMk/>
            <pc:sldMk cId="1215857941" sldId="736"/>
            <ac:spMk id="58" creationId="{622281D3-444A-4720-92D7-5AB9169B1128}"/>
          </ac:spMkLst>
        </pc:spChg>
        <pc:spChg chg="add mod">
          <ac:chgData name="farouk abu hassanain" userId="319a4f4791f24b01" providerId="LiveId" clId="{94F53595-2AB3-4717-A687-2C9B5AFF3FCE}" dt="2020-03-24T19:52:17.826" v="3684" actId="164"/>
          <ac:spMkLst>
            <pc:docMk/>
            <pc:sldMk cId="1215857941" sldId="736"/>
            <ac:spMk id="59" creationId="{D4C89A89-C91B-4137-B0BD-503739B49E3B}"/>
          </ac:spMkLst>
        </pc:spChg>
        <pc:spChg chg="add mod">
          <ac:chgData name="farouk abu hassanain" userId="319a4f4791f24b01" providerId="LiveId" clId="{94F53595-2AB3-4717-A687-2C9B5AFF3FCE}" dt="2020-03-24T20:28:44.357" v="4046" actId="207"/>
          <ac:spMkLst>
            <pc:docMk/>
            <pc:sldMk cId="1215857941" sldId="736"/>
            <ac:spMk id="60" creationId="{916052BF-4A23-42EF-A2E3-2E269C5ED33F}"/>
          </ac:spMkLst>
        </pc:spChg>
        <pc:spChg chg="add del mod">
          <ac:chgData name="farouk abu hassanain" userId="319a4f4791f24b01" providerId="LiveId" clId="{94F53595-2AB3-4717-A687-2C9B5AFF3FCE}" dt="2020-03-24T19:49:41.516" v="3649" actId="478"/>
          <ac:spMkLst>
            <pc:docMk/>
            <pc:sldMk cId="1215857941" sldId="736"/>
            <ac:spMk id="61" creationId="{B9AB9342-7911-496C-910E-27801E09489A}"/>
          </ac:spMkLst>
        </pc:spChg>
        <pc:spChg chg="add del mod">
          <ac:chgData name="farouk abu hassanain" userId="319a4f4791f24b01" providerId="LiveId" clId="{94F53595-2AB3-4717-A687-2C9B5AFF3FCE}" dt="2020-03-24T19:49:41.516" v="3649" actId="478"/>
          <ac:spMkLst>
            <pc:docMk/>
            <pc:sldMk cId="1215857941" sldId="736"/>
            <ac:spMk id="66" creationId="{FE8815F8-DEDA-409A-A07D-77AA70881FB2}"/>
          </ac:spMkLst>
        </pc:spChg>
        <pc:spChg chg="add mod">
          <ac:chgData name="farouk abu hassanain" userId="319a4f4791f24b01" providerId="LiveId" clId="{94F53595-2AB3-4717-A687-2C9B5AFF3FCE}" dt="2020-03-24T19:52:50.247" v="3709" actId="164"/>
          <ac:spMkLst>
            <pc:docMk/>
            <pc:sldMk cId="1215857941" sldId="736"/>
            <ac:spMk id="67" creationId="{CB0AB873-870D-4F7D-82DC-6F2BFC2CD199}"/>
          </ac:spMkLst>
        </pc:spChg>
        <pc:spChg chg="add mod">
          <ac:chgData name="farouk abu hassanain" userId="319a4f4791f24b01" providerId="LiveId" clId="{94F53595-2AB3-4717-A687-2C9B5AFF3FCE}" dt="2020-03-24T19:52:17.826" v="3684" actId="164"/>
          <ac:spMkLst>
            <pc:docMk/>
            <pc:sldMk cId="1215857941" sldId="736"/>
            <ac:spMk id="68" creationId="{8A2DE12C-843B-4FF1-AB8E-1FBDABF6D5E0}"/>
          </ac:spMkLst>
        </pc:spChg>
        <pc:spChg chg="mod">
          <ac:chgData name="farouk abu hassanain" userId="319a4f4791f24b01" providerId="LiveId" clId="{94F53595-2AB3-4717-A687-2C9B5AFF3FCE}" dt="2020-03-24T20:15:20.394" v="3951" actId="208"/>
          <ac:spMkLst>
            <pc:docMk/>
            <pc:sldMk cId="1215857941" sldId="736"/>
            <ac:spMk id="70" creationId="{B5491E04-20F6-4836-A0D9-AAE67017DBDB}"/>
          </ac:spMkLst>
        </pc:spChg>
        <pc:spChg chg="mod">
          <ac:chgData name="farouk abu hassanain" userId="319a4f4791f24b01" providerId="LiveId" clId="{94F53595-2AB3-4717-A687-2C9B5AFF3FCE}" dt="2020-03-24T19:55:15.857" v="3786" actId="20577"/>
          <ac:spMkLst>
            <pc:docMk/>
            <pc:sldMk cId="1215857941" sldId="736"/>
            <ac:spMk id="71" creationId="{87E958B7-F7A1-455F-8B1C-2C15EB58472C}"/>
          </ac:spMkLst>
        </pc:spChg>
        <pc:spChg chg="mod">
          <ac:chgData name="farouk abu hassanain" userId="319a4f4791f24b01" providerId="LiveId" clId="{94F53595-2AB3-4717-A687-2C9B5AFF3FCE}" dt="2020-03-24T20:11:43.502" v="3865" actId="20577"/>
          <ac:spMkLst>
            <pc:docMk/>
            <pc:sldMk cId="1215857941" sldId="736"/>
            <ac:spMk id="74" creationId="{8E71BE7B-CBB6-49D0-B132-E3F09FBE6303}"/>
          </ac:spMkLst>
        </pc:spChg>
        <pc:spChg chg="mod">
          <ac:chgData name="farouk abu hassanain" userId="319a4f4791f24b01" providerId="LiveId" clId="{94F53595-2AB3-4717-A687-2C9B5AFF3FCE}" dt="2020-03-24T20:15:16.338" v="3950" actId="208"/>
          <ac:spMkLst>
            <pc:docMk/>
            <pc:sldMk cId="1215857941" sldId="736"/>
            <ac:spMk id="76" creationId="{3BBF392C-ADE4-43FC-825E-FC296D15549F}"/>
          </ac:spMkLst>
        </pc:spChg>
        <pc:spChg chg="mod">
          <ac:chgData name="farouk abu hassanain" userId="319a4f4791f24b01" providerId="LiveId" clId="{94F53595-2AB3-4717-A687-2C9B5AFF3FCE}" dt="2020-03-24T19:55:07.808" v="3768" actId="14100"/>
          <ac:spMkLst>
            <pc:docMk/>
            <pc:sldMk cId="1215857941" sldId="736"/>
            <ac:spMk id="77" creationId="{4813C20F-F689-4C80-B6BA-C1621DB296ED}"/>
          </ac:spMkLst>
        </pc:spChg>
        <pc:spChg chg="mod">
          <ac:chgData name="farouk abu hassanain" userId="319a4f4791f24b01" providerId="LiveId" clId="{94F53595-2AB3-4717-A687-2C9B5AFF3FCE}" dt="2020-03-24T19:53:53.256" v="3719" actId="948"/>
          <ac:spMkLst>
            <pc:docMk/>
            <pc:sldMk cId="1215857941" sldId="736"/>
            <ac:spMk id="79" creationId="{D0A8A7F7-7527-4079-A0F2-F8EEA3499695}"/>
          </ac:spMkLst>
        </pc:spChg>
        <pc:spChg chg="mod">
          <ac:chgData name="farouk abu hassanain" userId="319a4f4791f24b01" providerId="LiveId" clId="{94F53595-2AB3-4717-A687-2C9B5AFF3FCE}" dt="2020-03-24T20:11:35.480" v="3861" actId="20577"/>
          <ac:spMkLst>
            <pc:docMk/>
            <pc:sldMk cId="1215857941" sldId="736"/>
            <ac:spMk id="80" creationId="{0F02ED3F-E4BC-424E-B70D-9ED04D3F2DE1}"/>
          </ac:spMkLst>
        </pc:spChg>
        <pc:spChg chg="mod">
          <ac:chgData name="farouk abu hassanain" userId="319a4f4791f24b01" providerId="LiveId" clId="{94F53595-2AB3-4717-A687-2C9B5AFF3FCE}" dt="2020-03-24T20:15:24.734" v="3952" actId="208"/>
          <ac:spMkLst>
            <pc:docMk/>
            <pc:sldMk cId="1215857941" sldId="736"/>
            <ac:spMk id="82" creationId="{BE932136-41FE-44FF-814B-4A1D3C9943AA}"/>
          </ac:spMkLst>
        </pc:spChg>
        <pc:spChg chg="mod">
          <ac:chgData name="farouk abu hassanain" userId="319a4f4791f24b01" providerId="LiveId" clId="{94F53595-2AB3-4717-A687-2C9B5AFF3FCE}" dt="2020-03-24T20:07:35.088" v="3805" actId="20577"/>
          <ac:spMkLst>
            <pc:docMk/>
            <pc:sldMk cId="1215857941" sldId="736"/>
            <ac:spMk id="83" creationId="{04F52B99-65B7-4E09-9800-3AE9C19B2E33}"/>
          </ac:spMkLst>
        </pc:spChg>
        <pc:spChg chg="mod">
          <ac:chgData name="farouk abu hassanain" userId="319a4f4791f24b01" providerId="LiveId" clId="{94F53595-2AB3-4717-A687-2C9B5AFF3FCE}" dt="2020-03-24T19:54:25.475" v="3722" actId="948"/>
          <ac:spMkLst>
            <pc:docMk/>
            <pc:sldMk cId="1215857941" sldId="736"/>
            <ac:spMk id="85" creationId="{EF55E787-6888-43B9-A297-C8A8106BDC2B}"/>
          </ac:spMkLst>
        </pc:spChg>
        <pc:spChg chg="mod">
          <ac:chgData name="farouk abu hassanain" userId="319a4f4791f24b01" providerId="LiveId" clId="{94F53595-2AB3-4717-A687-2C9B5AFF3FCE}" dt="2020-03-24T20:11:46.871" v="3867" actId="20577"/>
          <ac:spMkLst>
            <pc:docMk/>
            <pc:sldMk cId="1215857941" sldId="736"/>
            <ac:spMk id="86" creationId="{8BE2A7F7-7299-44CC-B0DB-BB8339771784}"/>
          </ac:spMkLst>
        </pc:spChg>
        <pc:spChg chg="mod">
          <ac:chgData name="farouk abu hassanain" userId="319a4f4791f24b01" providerId="LiveId" clId="{94F53595-2AB3-4717-A687-2C9B5AFF3FCE}" dt="2020-03-24T20:29:55.147" v="4048" actId="207"/>
          <ac:spMkLst>
            <pc:docMk/>
            <pc:sldMk cId="1215857941" sldId="736"/>
            <ac:spMk id="88" creationId="{3DC480B2-A9EE-42B3-B090-33DFFDF420D2}"/>
          </ac:spMkLst>
        </pc:spChg>
        <pc:spChg chg="mod">
          <ac:chgData name="farouk abu hassanain" userId="319a4f4791f24b01" providerId="LiveId" clId="{94F53595-2AB3-4717-A687-2C9B5AFF3FCE}" dt="2020-03-24T20:07:42.906" v="3819" actId="20577"/>
          <ac:spMkLst>
            <pc:docMk/>
            <pc:sldMk cId="1215857941" sldId="736"/>
            <ac:spMk id="89" creationId="{7FF29A26-4A1D-400B-9E69-D4F18F490C62}"/>
          </ac:spMkLst>
        </pc:spChg>
        <pc:spChg chg="mod">
          <ac:chgData name="farouk abu hassanain" userId="319a4f4791f24b01" providerId="LiveId" clId="{94F53595-2AB3-4717-A687-2C9B5AFF3FCE}" dt="2020-03-24T20:07:25.349" v="3790" actId="948"/>
          <ac:spMkLst>
            <pc:docMk/>
            <pc:sldMk cId="1215857941" sldId="736"/>
            <ac:spMk id="91" creationId="{7C97C0F5-8D65-4324-BD64-BC04A04255F4}"/>
          </ac:spMkLst>
        </pc:spChg>
        <pc:spChg chg="mod">
          <ac:chgData name="farouk abu hassanain" userId="319a4f4791f24b01" providerId="LiveId" clId="{94F53595-2AB3-4717-A687-2C9B5AFF3FCE}" dt="2020-03-24T20:11:52.042" v="3869" actId="20577"/>
          <ac:spMkLst>
            <pc:docMk/>
            <pc:sldMk cId="1215857941" sldId="736"/>
            <ac:spMk id="92" creationId="{8A24E121-5C1F-4CE0-BD3D-782DEF124551}"/>
          </ac:spMkLst>
        </pc:spChg>
        <pc:spChg chg="mod">
          <ac:chgData name="farouk abu hassanain" userId="319a4f4791f24b01" providerId="LiveId" clId="{94F53595-2AB3-4717-A687-2C9B5AFF3FCE}" dt="2020-03-24T20:15:44.187" v="3955" actId="208"/>
          <ac:spMkLst>
            <pc:docMk/>
            <pc:sldMk cId="1215857941" sldId="736"/>
            <ac:spMk id="94" creationId="{900B7A40-1EA8-455B-B02F-7A0A6AD97555}"/>
          </ac:spMkLst>
        </pc:spChg>
        <pc:spChg chg="mod">
          <ac:chgData name="farouk abu hassanain" userId="319a4f4791f24b01" providerId="LiveId" clId="{94F53595-2AB3-4717-A687-2C9B5AFF3FCE}" dt="2020-03-24T20:08:04.411" v="3849" actId="20577"/>
          <ac:spMkLst>
            <pc:docMk/>
            <pc:sldMk cId="1215857941" sldId="736"/>
            <ac:spMk id="95" creationId="{6DFB5486-6B0B-4610-B29E-AC19A485BB97}"/>
          </ac:spMkLst>
        </pc:spChg>
        <pc:spChg chg="mod">
          <ac:chgData name="farouk abu hassanain" userId="319a4f4791f24b01" providerId="LiveId" clId="{94F53595-2AB3-4717-A687-2C9B5AFF3FCE}" dt="2020-03-24T20:07:25.349" v="3790" actId="948"/>
          <ac:spMkLst>
            <pc:docMk/>
            <pc:sldMk cId="1215857941" sldId="736"/>
            <ac:spMk id="97" creationId="{02B5A51F-1D9D-4792-828B-ADCF4E21236C}"/>
          </ac:spMkLst>
        </pc:spChg>
        <pc:spChg chg="mod">
          <ac:chgData name="farouk abu hassanain" userId="319a4f4791f24b01" providerId="LiveId" clId="{94F53595-2AB3-4717-A687-2C9B5AFF3FCE}" dt="2020-03-24T20:12:05.227" v="3873" actId="20577"/>
          <ac:spMkLst>
            <pc:docMk/>
            <pc:sldMk cId="1215857941" sldId="736"/>
            <ac:spMk id="98" creationId="{3BDF8D65-3313-4026-A9ED-93C64E05E99A}"/>
          </ac:spMkLst>
        </pc:spChg>
        <pc:spChg chg="mod">
          <ac:chgData name="farouk abu hassanain" userId="319a4f4791f24b01" providerId="LiveId" clId="{94F53595-2AB3-4717-A687-2C9B5AFF3FCE}" dt="2020-03-24T20:28:48.274" v="4047" actId="207"/>
          <ac:spMkLst>
            <pc:docMk/>
            <pc:sldMk cId="1215857941" sldId="736"/>
            <ac:spMk id="100" creationId="{49AB8B5D-4D0F-4B16-B091-9E2B0575F0A6}"/>
          </ac:spMkLst>
        </pc:spChg>
        <pc:spChg chg="mod">
          <ac:chgData name="farouk abu hassanain" userId="319a4f4791f24b01" providerId="LiveId" clId="{94F53595-2AB3-4717-A687-2C9B5AFF3FCE}" dt="2020-03-24T20:07:57.628" v="3833" actId="20577"/>
          <ac:spMkLst>
            <pc:docMk/>
            <pc:sldMk cId="1215857941" sldId="736"/>
            <ac:spMk id="101" creationId="{36645C5A-8ADB-400D-B98A-E47DA36691BF}"/>
          </ac:spMkLst>
        </pc:spChg>
        <pc:spChg chg="mod">
          <ac:chgData name="farouk abu hassanain" userId="319a4f4791f24b01" providerId="LiveId" clId="{94F53595-2AB3-4717-A687-2C9B5AFF3FCE}" dt="2020-03-24T20:07:25.349" v="3790" actId="948"/>
          <ac:spMkLst>
            <pc:docMk/>
            <pc:sldMk cId="1215857941" sldId="736"/>
            <ac:spMk id="104" creationId="{E129AAF5-8C76-4E81-AE71-D2261E3ECC39}"/>
          </ac:spMkLst>
        </pc:spChg>
        <pc:spChg chg="mod">
          <ac:chgData name="farouk abu hassanain" userId="319a4f4791f24b01" providerId="LiveId" clId="{94F53595-2AB3-4717-A687-2C9B5AFF3FCE}" dt="2020-03-24T20:12:01.833" v="3871" actId="20577"/>
          <ac:spMkLst>
            <pc:docMk/>
            <pc:sldMk cId="1215857941" sldId="736"/>
            <ac:spMk id="105" creationId="{26ACA4E1-8283-4815-9EC4-2056D27956AE}"/>
          </ac:spMkLst>
        </pc:spChg>
        <pc:spChg chg="mod">
          <ac:chgData name="farouk abu hassanain" userId="319a4f4791f24b01" providerId="LiveId" clId="{94F53595-2AB3-4717-A687-2C9B5AFF3FCE}" dt="2020-03-24T20:07:25.349" v="3790" actId="948"/>
          <ac:spMkLst>
            <pc:docMk/>
            <pc:sldMk cId="1215857941" sldId="736"/>
            <ac:spMk id="107" creationId="{26BB9A11-050D-441D-82AE-D8667C16D597}"/>
          </ac:spMkLst>
        </pc:spChg>
        <pc:spChg chg="mod">
          <ac:chgData name="farouk abu hassanain" userId="319a4f4791f24b01" providerId="LiveId" clId="{94F53595-2AB3-4717-A687-2C9B5AFF3FCE}" dt="2020-03-24T20:07:25.349" v="3790" actId="948"/>
          <ac:spMkLst>
            <pc:docMk/>
            <pc:sldMk cId="1215857941" sldId="736"/>
            <ac:spMk id="108" creationId="{FA73EB94-2293-4458-956B-9BE9B0AAC717}"/>
          </ac:spMkLst>
        </pc:spChg>
        <pc:spChg chg="mod">
          <ac:chgData name="farouk abu hassanain" userId="319a4f4791f24b01" providerId="LiveId" clId="{94F53595-2AB3-4717-A687-2C9B5AFF3FCE}" dt="2020-03-24T20:07:25.349" v="3790" actId="948"/>
          <ac:spMkLst>
            <pc:docMk/>
            <pc:sldMk cId="1215857941" sldId="736"/>
            <ac:spMk id="110" creationId="{82D02D8B-E4A4-4888-AB88-9BD4F1132904}"/>
          </ac:spMkLst>
        </pc:spChg>
        <pc:spChg chg="mod">
          <ac:chgData name="farouk abu hassanain" userId="319a4f4791f24b01" providerId="LiveId" clId="{94F53595-2AB3-4717-A687-2C9B5AFF3FCE}" dt="2020-03-24T20:07:25.349" v="3790" actId="948"/>
          <ac:spMkLst>
            <pc:docMk/>
            <pc:sldMk cId="1215857941" sldId="736"/>
            <ac:spMk id="111" creationId="{2591B136-AFE1-4A80-9741-F254C4CA2EC2}"/>
          </ac:spMkLst>
        </pc:spChg>
        <pc:spChg chg="mod">
          <ac:chgData name="farouk abu hassanain" userId="319a4f4791f24b01" providerId="LiveId" clId="{94F53595-2AB3-4717-A687-2C9B5AFF3FCE}" dt="2020-03-24T19:37:27.120" v="3596" actId="2710"/>
          <ac:spMkLst>
            <pc:docMk/>
            <pc:sldMk cId="1215857941" sldId="736"/>
            <ac:spMk id="345" creationId="{99F69CA0-4049-46A0-B93D-98625F84A6FA}"/>
          </ac:spMkLst>
        </pc:spChg>
        <pc:grpChg chg="add del mod">
          <ac:chgData name="farouk abu hassanain" userId="319a4f4791f24b01" providerId="LiveId" clId="{94F53595-2AB3-4717-A687-2C9B5AFF3FCE}" dt="2020-03-24T20:13:31.076" v="3881" actId="478"/>
          <ac:grpSpMkLst>
            <pc:docMk/>
            <pc:sldMk cId="1215857941" sldId="736"/>
            <ac:grpSpMk id="2" creationId="{8BFCD63C-E8A0-4673-B63D-03DF837308A0}"/>
          </ac:grpSpMkLst>
        </pc:grpChg>
        <pc:grpChg chg="mod">
          <ac:chgData name="farouk abu hassanain" userId="319a4f4791f24b01" providerId="LiveId" clId="{94F53595-2AB3-4717-A687-2C9B5AFF3FCE}" dt="2020-03-24T19:47:40.292" v="3622" actId="1076"/>
          <ac:grpSpMkLst>
            <pc:docMk/>
            <pc:sldMk cId="1215857941" sldId="736"/>
            <ac:grpSpMk id="4" creationId="{7625C01E-1388-4D4C-A485-38C4982D6327}"/>
          </ac:grpSpMkLst>
        </pc:grpChg>
        <pc:grpChg chg="add mod">
          <ac:chgData name="farouk abu hassanain" userId="319a4f4791f24b01" providerId="LiveId" clId="{94F53595-2AB3-4717-A687-2C9B5AFF3FCE}" dt="2020-03-24T19:52:50.247" v="3709" actId="164"/>
          <ac:grpSpMkLst>
            <pc:docMk/>
            <pc:sldMk cId="1215857941" sldId="736"/>
            <ac:grpSpMk id="6" creationId="{D0A60D61-D243-4A16-B334-917C210A39BB}"/>
          </ac:grpSpMkLst>
        </pc:grpChg>
        <pc:grpChg chg="add mod">
          <ac:chgData name="farouk abu hassanain" userId="319a4f4791f24b01" providerId="LiveId" clId="{94F53595-2AB3-4717-A687-2C9B5AFF3FCE}" dt="2020-03-24T20:14:12.428" v="3903" actId="465"/>
          <ac:grpSpMkLst>
            <pc:docMk/>
            <pc:sldMk cId="1215857941" sldId="736"/>
            <ac:grpSpMk id="9" creationId="{35E3DD6D-F5EE-4468-AFF1-EA3C7A94616D}"/>
          </ac:grpSpMkLst>
        </pc:grpChg>
        <pc:grpChg chg="del">
          <ac:chgData name="farouk abu hassanain" userId="319a4f4791f24b01" providerId="LiveId" clId="{94F53595-2AB3-4717-A687-2C9B5AFF3FCE}" dt="2020-03-24T19:34:24.978" v="3549" actId="478"/>
          <ac:grpSpMkLst>
            <pc:docMk/>
            <pc:sldMk cId="1215857941" sldId="736"/>
            <ac:grpSpMk id="12" creationId="{19A724B3-2964-4ADD-B4A8-F125CFB5813E}"/>
          </ac:grpSpMkLst>
        </pc:grpChg>
        <pc:grpChg chg="del">
          <ac:chgData name="farouk abu hassanain" userId="319a4f4791f24b01" providerId="LiveId" clId="{94F53595-2AB3-4717-A687-2C9B5AFF3FCE}" dt="2020-03-24T19:34:28.149" v="3551" actId="478"/>
          <ac:grpSpMkLst>
            <pc:docMk/>
            <pc:sldMk cId="1215857941" sldId="736"/>
            <ac:grpSpMk id="13" creationId="{B3CE5F57-7EC1-4296-8FA5-0D1070B00AAE}"/>
          </ac:grpSpMkLst>
        </pc:grpChg>
        <pc:grpChg chg="del">
          <ac:chgData name="farouk abu hassanain" userId="319a4f4791f24b01" providerId="LiveId" clId="{94F53595-2AB3-4717-A687-2C9B5AFF3FCE}" dt="2020-03-24T19:34:25.897" v="3550" actId="478"/>
          <ac:grpSpMkLst>
            <pc:docMk/>
            <pc:sldMk cId="1215857941" sldId="736"/>
            <ac:grpSpMk id="14" creationId="{7F68734B-BE66-4DC1-8FE4-0C30885B58D4}"/>
          </ac:grpSpMkLst>
        </pc:grpChg>
        <pc:grpChg chg="add mod">
          <ac:chgData name="farouk abu hassanain" userId="319a4f4791f24b01" providerId="LiveId" clId="{94F53595-2AB3-4717-A687-2C9B5AFF3FCE}" dt="2020-03-24T20:14:12.428" v="3903" actId="465"/>
          <ac:grpSpMkLst>
            <pc:docMk/>
            <pc:sldMk cId="1215857941" sldId="736"/>
            <ac:grpSpMk id="69" creationId="{48F3F9B6-94B6-47BB-9CBF-D4FB4D3E88AB}"/>
          </ac:grpSpMkLst>
        </pc:grpChg>
        <pc:grpChg chg="mod">
          <ac:chgData name="farouk abu hassanain" userId="319a4f4791f24b01" providerId="LiveId" clId="{94F53595-2AB3-4717-A687-2C9B5AFF3FCE}" dt="2020-03-24T20:14:12.428" v="3903" actId="465"/>
          <ac:grpSpMkLst>
            <pc:docMk/>
            <pc:sldMk cId="1215857941" sldId="736"/>
            <ac:grpSpMk id="72" creationId="{4DEAC392-7289-473C-80BD-5674B5A2D091}"/>
          </ac:grpSpMkLst>
        </pc:grpChg>
        <pc:grpChg chg="add mod">
          <ac:chgData name="farouk abu hassanain" userId="319a4f4791f24b01" providerId="LiveId" clId="{94F53595-2AB3-4717-A687-2C9B5AFF3FCE}" dt="2020-03-24T20:14:49.059" v="3948" actId="1037"/>
          <ac:grpSpMkLst>
            <pc:docMk/>
            <pc:sldMk cId="1215857941" sldId="736"/>
            <ac:grpSpMk id="75" creationId="{DB126790-140E-45D8-A458-9325F9A4A294}"/>
          </ac:grpSpMkLst>
        </pc:grpChg>
        <pc:grpChg chg="mod">
          <ac:chgData name="farouk abu hassanain" userId="319a4f4791f24b01" providerId="LiveId" clId="{94F53595-2AB3-4717-A687-2C9B5AFF3FCE}" dt="2020-03-24T20:14:12.428" v="3903" actId="465"/>
          <ac:grpSpMkLst>
            <pc:docMk/>
            <pc:sldMk cId="1215857941" sldId="736"/>
            <ac:grpSpMk id="78" creationId="{C5BFDCAD-CC63-4405-8508-6CFB5D2CF38D}"/>
          </ac:grpSpMkLst>
        </pc:grpChg>
        <pc:grpChg chg="add mod">
          <ac:chgData name="farouk abu hassanain" userId="319a4f4791f24b01" providerId="LiveId" clId="{94F53595-2AB3-4717-A687-2C9B5AFF3FCE}" dt="2020-03-24T20:14:49.059" v="3948" actId="1037"/>
          <ac:grpSpMkLst>
            <pc:docMk/>
            <pc:sldMk cId="1215857941" sldId="736"/>
            <ac:grpSpMk id="81" creationId="{84DFDE2A-33B1-47A4-B300-F70A31043DC4}"/>
          </ac:grpSpMkLst>
        </pc:grpChg>
        <pc:grpChg chg="mod">
          <ac:chgData name="farouk abu hassanain" userId="319a4f4791f24b01" providerId="LiveId" clId="{94F53595-2AB3-4717-A687-2C9B5AFF3FCE}" dt="2020-03-24T20:14:26.596" v="3929" actId="553"/>
          <ac:grpSpMkLst>
            <pc:docMk/>
            <pc:sldMk cId="1215857941" sldId="736"/>
            <ac:grpSpMk id="84" creationId="{26F113BF-5AF2-4864-B47C-6689452DF297}"/>
          </ac:grpSpMkLst>
        </pc:grpChg>
        <pc:grpChg chg="add mod">
          <ac:chgData name="farouk abu hassanain" userId="319a4f4791f24b01" providerId="LiveId" clId="{94F53595-2AB3-4717-A687-2C9B5AFF3FCE}" dt="2020-03-24T20:11:26.726" v="3857" actId="1076"/>
          <ac:grpSpMkLst>
            <pc:docMk/>
            <pc:sldMk cId="1215857941" sldId="736"/>
            <ac:grpSpMk id="87" creationId="{BFE11E58-C26B-48A4-ACE5-32A053A24841}"/>
          </ac:grpSpMkLst>
        </pc:grpChg>
        <pc:grpChg chg="mod">
          <ac:chgData name="farouk abu hassanain" userId="319a4f4791f24b01" providerId="LiveId" clId="{94F53595-2AB3-4717-A687-2C9B5AFF3FCE}" dt="2020-03-24T20:07:25.196" v="3789" actId="571"/>
          <ac:grpSpMkLst>
            <pc:docMk/>
            <pc:sldMk cId="1215857941" sldId="736"/>
            <ac:grpSpMk id="90" creationId="{AED60AE6-BC32-4109-9514-D7A3E5C025DD}"/>
          </ac:grpSpMkLst>
        </pc:grpChg>
        <pc:grpChg chg="add mod">
          <ac:chgData name="farouk abu hassanain" userId="319a4f4791f24b01" providerId="LiveId" clId="{94F53595-2AB3-4717-A687-2C9B5AFF3FCE}" dt="2020-03-24T20:11:26.726" v="3857" actId="1076"/>
          <ac:grpSpMkLst>
            <pc:docMk/>
            <pc:sldMk cId="1215857941" sldId="736"/>
            <ac:grpSpMk id="93" creationId="{01F48221-6049-4934-8D91-737E8B2C7EA6}"/>
          </ac:grpSpMkLst>
        </pc:grpChg>
        <pc:grpChg chg="mod">
          <ac:chgData name="farouk abu hassanain" userId="319a4f4791f24b01" providerId="LiveId" clId="{94F53595-2AB3-4717-A687-2C9B5AFF3FCE}" dt="2020-03-24T20:07:25.196" v="3789" actId="571"/>
          <ac:grpSpMkLst>
            <pc:docMk/>
            <pc:sldMk cId="1215857941" sldId="736"/>
            <ac:grpSpMk id="96" creationId="{1CE811ED-114D-4B51-84AA-51DA6D48F437}"/>
          </ac:grpSpMkLst>
        </pc:grpChg>
        <pc:grpChg chg="add mod">
          <ac:chgData name="farouk abu hassanain" userId="319a4f4791f24b01" providerId="LiveId" clId="{94F53595-2AB3-4717-A687-2C9B5AFF3FCE}" dt="2020-03-24T20:11:26.726" v="3857" actId="1076"/>
          <ac:grpSpMkLst>
            <pc:docMk/>
            <pc:sldMk cId="1215857941" sldId="736"/>
            <ac:grpSpMk id="99" creationId="{16AF2421-2926-42DD-9B0C-3007AAB9AB4C}"/>
          </ac:grpSpMkLst>
        </pc:grpChg>
        <pc:grpChg chg="mod">
          <ac:chgData name="farouk abu hassanain" userId="319a4f4791f24b01" providerId="LiveId" clId="{94F53595-2AB3-4717-A687-2C9B5AFF3FCE}" dt="2020-03-24T20:07:25.196" v="3789" actId="571"/>
          <ac:grpSpMkLst>
            <pc:docMk/>
            <pc:sldMk cId="1215857941" sldId="736"/>
            <ac:grpSpMk id="103" creationId="{3C518816-E2C7-41EB-817B-172F26EB3B13}"/>
          </ac:grpSpMkLst>
        </pc:grpChg>
        <pc:grpChg chg="add del mod">
          <ac:chgData name="farouk abu hassanain" userId="319a4f4791f24b01" providerId="LiveId" clId="{94F53595-2AB3-4717-A687-2C9B5AFF3FCE}" dt="2020-03-24T20:08:18.416" v="3853" actId="478"/>
          <ac:grpSpMkLst>
            <pc:docMk/>
            <pc:sldMk cId="1215857941" sldId="736"/>
            <ac:grpSpMk id="106" creationId="{BF21C2A8-88DD-466B-B6AE-361A054A4505}"/>
          </ac:grpSpMkLst>
        </pc:grpChg>
        <pc:grpChg chg="mod">
          <ac:chgData name="farouk abu hassanain" userId="319a4f4791f24b01" providerId="LiveId" clId="{94F53595-2AB3-4717-A687-2C9B5AFF3FCE}" dt="2020-03-24T20:07:25.196" v="3789" actId="571"/>
          <ac:grpSpMkLst>
            <pc:docMk/>
            <pc:sldMk cId="1215857941" sldId="736"/>
            <ac:grpSpMk id="109" creationId="{DFB1BB65-4A5B-4EE3-A332-D834860AC764}"/>
          </ac:grpSpMkLst>
        </pc:grpChg>
      </pc:sldChg>
      <pc:sldChg chg="addSp delSp modSp add">
        <pc:chgData name="farouk abu hassanain" userId="319a4f4791f24b01" providerId="LiveId" clId="{94F53595-2AB3-4717-A687-2C9B5AFF3FCE}" dt="2020-03-24T20:20:19.065" v="3989" actId="20577"/>
        <pc:sldMkLst>
          <pc:docMk/>
          <pc:sldMk cId="2427007986" sldId="737"/>
        </pc:sldMkLst>
        <pc:spChg chg="add mod">
          <ac:chgData name="farouk abu hassanain" userId="319a4f4791f24b01" providerId="LiveId" clId="{94F53595-2AB3-4717-A687-2C9B5AFF3FCE}" dt="2020-03-24T19:38:17.782" v="3608" actId="403"/>
          <ac:spMkLst>
            <pc:docMk/>
            <pc:sldMk cId="2427007986" sldId="737"/>
            <ac:spMk id="16" creationId="{109B03CD-28AC-4259-9094-E9159BD55785}"/>
          </ac:spMkLst>
        </pc:spChg>
        <pc:spChg chg="add del mod">
          <ac:chgData name="farouk abu hassanain" userId="319a4f4791f24b01" providerId="LiveId" clId="{94F53595-2AB3-4717-A687-2C9B5AFF3FCE}" dt="2020-03-24T19:37:42.605" v="3600" actId="478"/>
          <ac:spMkLst>
            <pc:docMk/>
            <pc:sldMk cId="2427007986" sldId="737"/>
            <ac:spMk id="17" creationId="{FF41A8B5-C400-44A4-BDEF-EF55DB4C413D}"/>
          </ac:spMkLst>
        </pc:spChg>
        <pc:spChg chg="mod">
          <ac:chgData name="farouk abu hassanain" userId="319a4f4791f24b01" providerId="LiveId" clId="{94F53595-2AB3-4717-A687-2C9B5AFF3FCE}" dt="2020-03-24T20:20:19.065" v="3989" actId="20577"/>
          <ac:spMkLst>
            <pc:docMk/>
            <pc:sldMk cId="2427007986" sldId="737"/>
            <ac:spMk id="18" creationId="{791181F4-74AA-4F87-A6BA-718C4AD6A541}"/>
          </ac:spMkLst>
        </pc:spChg>
        <pc:spChg chg="del">
          <ac:chgData name="farouk abu hassanain" userId="319a4f4791f24b01" providerId="LiveId" clId="{94F53595-2AB3-4717-A687-2C9B5AFF3FCE}" dt="2020-03-24T19:35:28.720" v="3562" actId="478"/>
          <ac:spMkLst>
            <pc:docMk/>
            <pc:sldMk cId="2427007986" sldId="737"/>
            <ac:spMk id="38" creationId="{71C43DFA-D261-4CB5-81DD-62F40616FF90}"/>
          </ac:spMkLst>
        </pc:spChg>
        <pc:spChg chg="mod">
          <ac:chgData name="farouk abu hassanain" userId="319a4f4791f24b01" providerId="LiveId" clId="{94F53595-2AB3-4717-A687-2C9B5AFF3FCE}" dt="2020-03-24T19:44:39.537" v="3610" actId="1076"/>
          <ac:spMkLst>
            <pc:docMk/>
            <pc:sldMk cId="2427007986" sldId="737"/>
            <ac:spMk id="39" creationId="{311B43FB-759B-4DC3-BBDB-8BE580417940}"/>
          </ac:spMkLst>
        </pc:spChg>
        <pc:spChg chg="mod">
          <ac:chgData name="farouk abu hassanain" userId="319a4f4791f24b01" providerId="LiveId" clId="{94F53595-2AB3-4717-A687-2C9B5AFF3FCE}" dt="2020-03-24T19:35:35.776" v="3567" actId="20577"/>
          <ac:spMkLst>
            <pc:docMk/>
            <pc:sldMk cId="2427007986" sldId="737"/>
            <ac:spMk id="50" creationId="{BE6A001E-A096-4FB9-9B51-44DFC2D7337F}"/>
          </ac:spMkLst>
        </pc:spChg>
        <pc:spChg chg="del">
          <ac:chgData name="farouk abu hassanain" userId="319a4f4791f24b01" providerId="LiveId" clId="{94F53595-2AB3-4717-A687-2C9B5AFF3FCE}" dt="2020-03-24T19:35:31.667" v="3563" actId="478"/>
          <ac:spMkLst>
            <pc:docMk/>
            <pc:sldMk cId="2427007986" sldId="737"/>
            <ac:spMk id="345" creationId="{99F69CA0-4049-46A0-B93D-98625F84A6FA}"/>
          </ac:spMkLst>
        </pc:spChg>
        <pc:grpChg chg="mod">
          <ac:chgData name="farouk abu hassanain" userId="319a4f4791f24b01" providerId="LiveId" clId="{94F53595-2AB3-4717-A687-2C9B5AFF3FCE}" dt="2020-03-24T19:37:02.661" v="3590" actId="1076"/>
          <ac:grpSpMkLst>
            <pc:docMk/>
            <pc:sldMk cId="2427007986" sldId="737"/>
            <ac:grpSpMk id="4" creationId="{7625C01E-1388-4D4C-A485-38C4982D6327}"/>
          </ac:grpSpMkLst>
        </pc:grpChg>
      </pc:sldChg>
      <pc:sldMasterChg chg="delSldLayout">
        <pc:chgData name="farouk abu hassanain" userId="319a4f4791f24b01" providerId="LiveId" clId="{94F53595-2AB3-4717-A687-2C9B5AFF3FCE}" dt="2020-03-24T19:35:25.191" v="3561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94F53595-2AB3-4717-A687-2C9B5AFF3FCE}" dt="2020-03-24T17:17:15.602" v="2394" actId="47"/>
          <pc:sldLayoutMkLst>
            <pc:docMk/>
            <pc:sldMasterMk cId="0" sldId="2147483648"/>
            <pc:sldLayoutMk cId="1747496637" sldId="2147484625"/>
          </pc:sldLayoutMkLst>
        </pc:sldLayoutChg>
        <pc:sldLayoutChg chg="del">
          <pc:chgData name="farouk abu hassanain" userId="319a4f4791f24b01" providerId="LiveId" clId="{94F53595-2AB3-4717-A687-2C9B5AFF3FCE}" dt="2020-03-24T19:35:25.191" v="3561" actId="47"/>
          <pc:sldLayoutMkLst>
            <pc:docMk/>
            <pc:sldMasterMk cId="0" sldId="2147483648"/>
            <pc:sldLayoutMk cId="2568241834" sldId="2147484625"/>
          </pc:sldLayoutMkLst>
        </pc:sldLayoutChg>
        <pc:sldLayoutChg chg="del">
          <pc:chgData name="farouk abu hassanain" userId="319a4f4791f24b01" providerId="LiveId" clId="{94F53595-2AB3-4717-A687-2C9B5AFF3FCE}" dt="2020-03-24T11:17:42.276" v="1552" actId="47"/>
          <pc:sldLayoutMkLst>
            <pc:docMk/>
            <pc:sldMasterMk cId="0" sldId="2147483648"/>
            <pc:sldLayoutMk cId="3250889340" sldId="2147484625"/>
          </pc:sldLayoutMkLst>
        </pc:sldLayoutChg>
        <pc:sldLayoutChg chg="del">
          <pc:chgData name="farouk abu hassanain" userId="319a4f4791f24b01" providerId="LiveId" clId="{94F53595-2AB3-4717-A687-2C9B5AFF3FCE}" dt="2020-03-24T10:07:56.940" v="1149" actId="47"/>
          <pc:sldLayoutMkLst>
            <pc:docMk/>
            <pc:sldMasterMk cId="0" sldId="2147483648"/>
            <pc:sldLayoutMk cId="3764250228" sldId="2147484625"/>
          </pc:sldLayoutMkLst>
        </pc:sldLayoutChg>
        <pc:sldLayoutChg chg="del">
          <pc:chgData name="farouk abu hassanain" userId="319a4f4791f24b01" providerId="LiveId" clId="{94F53595-2AB3-4717-A687-2C9B5AFF3FCE}" dt="2020-03-24T10:16:48.879" v="1308" actId="47"/>
          <pc:sldLayoutMkLst>
            <pc:docMk/>
            <pc:sldMasterMk cId="0" sldId="2147483648"/>
            <pc:sldLayoutMk cId="454137268" sldId="2147484626"/>
          </pc:sldLayoutMkLst>
        </pc:sldLayoutChg>
        <pc:sldLayoutChg chg="del">
          <pc:chgData name="farouk abu hassanain" userId="319a4f4791f24b01" providerId="LiveId" clId="{94F53595-2AB3-4717-A687-2C9B5AFF3FCE}" dt="2020-03-24T17:20:43.380" v="2464" actId="47"/>
          <pc:sldLayoutMkLst>
            <pc:docMk/>
            <pc:sldMasterMk cId="0" sldId="2147483648"/>
            <pc:sldLayoutMk cId="1670960684" sldId="2147484626"/>
          </pc:sldLayoutMkLst>
        </pc:sldLayoutChg>
      </pc:sldMasterChg>
    </pc:docChg>
  </pc:docChgLst>
  <pc:docChgLst>
    <pc:chgData name="farouk abu hassanain" userId="319a4f4791f24b01" providerId="LiveId" clId="{E4D20D53-1823-47E7-8EE9-A9044F54CF84}"/>
    <pc:docChg chg="undo redo custSel addSld delSld modSld sldOrd">
      <pc:chgData name="farouk abu hassanain" userId="319a4f4791f24b01" providerId="LiveId" clId="{E4D20D53-1823-47E7-8EE9-A9044F54CF84}" dt="2020-03-26T13:39:38.357" v="4084" actId="478"/>
      <pc:docMkLst>
        <pc:docMk/>
      </pc:docMkLst>
      <pc:sldChg chg="addSp delSp modSp add del">
        <pc:chgData name="farouk abu hassanain" userId="319a4f4791f24b01" providerId="LiveId" clId="{E4D20D53-1823-47E7-8EE9-A9044F54CF84}" dt="2020-03-26T08:52:29.735" v="1322" actId="47"/>
        <pc:sldMkLst>
          <pc:docMk/>
          <pc:sldMk cId="690008079" sldId="260"/>
        </pc:sldMkLst>
        <pc:spChg chg="mod">
          <ac:chgData name="farouk abu hassanain" userId="319a4f4791f24b01" providerId="LiveId" clId="{E4D20D53-1823-47E7-8EE9-A9044F54CF84}" dt="2020-03-26T08:51:51.089" v="1316" actId="27636"/>
          <ac:spMkLst>
            <pc:docMk/>
            <pc:sldMk cId="690008079" sldId="260"/>
            <ac:spMk id="3" creationId="{00000000-0000-0000-0000-000000000000}"/>
          </ac:spMkLst>
        </pc:spChg>
        <pc:spChg chg="add del mod">
          <ac:chgData name="farouk abu hassanain" userId="319a4f4791f24b01" providerId="LiveId" clId="{E4D20D53-1823-47E7-8EE9-A9044F54CF84}" dt="2020-03-26T08:12:35.352" v="939" actId="478"/>
          <ac:spMkLst>
            <pc:docMk/>
            <pc:sldMk cId="690008079" sldId="260"/>
            <ac:spMk id="4" creationId="{6E7C073D-4B15-465A-BF97-AB46617328C5}"/>
          </ac:spMkLst>
        </pc:spChg>
        <pc:spChg chg="add mod">
          <ac:chgData name="farouk abu hassanain" userId="319a4f4791f24b01" providerId="LiveId" clId="{E4D20D53-1823-47E7-8EE9-A9044F54CF84}" dt="2020-03-26T08:12:40.310" v="940" actId="164"/>
          <ac:spMkLst>
            <pc:docMk/>
            <pc:sldMk cId="690008079" sldId="260"/>
            <ac:spMk id="5" creationId="{16A4438E-5CD4-4978-A38E-C79DA3ADD37D}"/>
          </ac:spMkLst>
        </pc:spChg>
        <pc:spChg chg="add mod">
          <ac:chgData name="farouk abu hassanain" userId="319a4f4791f24b01" providerId="LiveId" clId="{E4D20D53-1823-47E7-8EE9-A9044F54CF84}" dt="2020-03-26T08:12:40.310" v="940" actId="164"/>
          <ac:spMkLst>
            <pc:docMk/>
            <pc:sldMk cId="690008079" sldId="260"/>
            <ac:spMk id="6" creationId="{2FF51045-F840-4C3F-9456-392158456E4B}"/>
          </ac:spMkLst>
        </pc:spChg>
        <pc:spChg chg="add mod">
          <ac:chgData name="farouk abu hassanain" userId="319a4f4791f24b01" providerId="LiveId" clId="{E4D20D53-1823-47E7-8EE9-A9044F54CF84}" dt="2020-03-26T08:12:40.310" v="940" actId="164"/>
          <ac:spMkLst>
            <pc:docMk/>
            <pc:sldMk cId="690008079" sldId="260"/>
            <ac:spMk id="7" creationId="{634AECA1-9F97-4E72-AED3-C22F40C5A6AF}"/>
          </ac:spMkLst>
        </pc:spChg>
        <pc:spChg chg="add del">
          <ac:chgData name="farouk abu hassanain" userId="319a4f4791f24b01" providerId="LiveId" clId="{E4D20D53-1823-47E7-8EE9-A9044F54CF84}" dt="2020-03-26T08:12:17.796" v="936"/>
          <ac:spMkLst>
            <pc:docMk/>
            <pc:sldMk cId="690008079" sldId="260"/>
            <ac:spMk id="224" creationId="{E2EF447D-5CE9-4DB8-92DB-B9C3DEDCE955}"/>
          </ac:spMkLst>
        </pc:spChg>
        <pc:spChg chg="add del">
          <ac:chgData name="farouk abu hassanain" userId="319a4f4791f24b01" providerId="LiveId" clId="{E4D20D53-1823-47E7-8EE9-A9044F54CF84}" dt="2020-03-26T08:12:17.796" v="936"/>
          <ac:spMkLst>
            <pc:docMk/>
            <pc:sldMk cId="690008079" sldId="260"/>
            <ac:spMk id="225" creationId="{D113136C-181E-4B07-8CB0-DF3D54B7F04C}"/>
          </ac:spMkLst>
        </pc:spChg>
        <pc:spChg chg="add del">
          <ac:chgData name="farouk abu hassanain" userId="319a4f4791f24b01" providerId="LiveId" clId="{E4D20D53-1823-47E7-8EE9-A9044F54CF84}" dt="2020-03-26T08:12:17.796" v="936"/>
          <ac:spMkLst>
            <pc:docMk/>
            <pc:sldMk cId="690008079" sldId="260"/>
            <ac:spMk id="226" creationId="{774C7863-4D80-42FD-BBE6-A7EAEED9C6C1}"/>
          </ac:spMkLst>
        </pc:spChg>
        <pc:spChg chg="add del">
          <ac:chgData name="farouk abu hassanain" userId="319a4f4791f24b01" providerId="LiveId" clId="{E4D20D53-1823-47E7-8EE9-A9044F54CF84}" dt="2020-03-26T08:12:17.796" v="936"/>
          <ac:spMkLst>
            <pc:docMk/>
            <pc:sldMk cId="690008079" sldId="260"/>
            <ac:spMk id="227" creationId="{2866008A-9FE9-48AB-833F-4282F8B84C0E}"/>
          </ac:spMkLst>
        </pc:spChg>
        <pc:grpChg chg="add 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8" creationId="{54EF6D4D-4E95-440C-AA1D-AA72499DF1DC}"/>
          </ac:grpSpMkLst>
        </pc:grpChg>
        <pc:grpChg chg="add 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26" creationId="{6DFCD413-3446-4BD1-950B-DC645F35F64C}"/>
          </ac:grpSpMkLst>
        </pc:grpChg>
        <pc:grpChg chg="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27" creationId="{E1BA8F6C-3FB6-4EB9-BEC0-5C336604DDDD}"/>
          </ac:grpSpMkLst>
        </pc:grpChg>
        <pc:grpChg chg="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28" creationId="{00D4A340-6922-42A8-AD7B-9F3A0EEE9BE6}"/>
          </ac:grpSpMkLst>
        </pc:grpChg>
        <pc:grpChg chg="add 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76" creationId="{53174819-9CCD-485C-AA42-07140F99316B}"/>
          </ac:grpSpMkLst>
        </pc:grpChg>
        <pc:grpChg chg="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77" creationId="{34AB3AC5-24F1-49C7-BEC5-D9B647925771}"/>
          </ac:grpSpMkLst>
        </pc:grpChg>
        <pc:grpChg chg="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78" creationId="{82663AF2-100A-4C7B-8F17-7B0753140B89}"/>
          </ac:grpSpMkLst>
        </pc:grpChg>
        <pc:grpChg chg="add 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130" creationId="{55B23F3E-3562-46D3-B241-749CEE104007}"/>
          </ac:grpSpMkLst>
        </pc:grpChg>
        <pc:grpChg chg="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131" creationId="{3BDFCD95-0DF0-40C5-873B-563D7D23CC09}"/>
          </ac:grpSpMkLst>
        </pc:grpChg>
        <pc:grpChg chg="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132" creationId="{5028CDF6-EB26-41EF-A1D1-AF7102CC7D12}"/>
          </ac:grpSpMkLst>
        </pc:grpChg>
        <pc:grpChg chg="add 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178" creationId="{61BDA18E-1849-41A9-9C83-408D7A4C9F1E}"/>
          </ac:grpSpMkLst>
        </pc:grpChg>
        <pc:grpChg chg="add 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201" creationId="{CC9F4CC8-3EA6-4660-97B4-EF2E37BB8941}"/>
          </ac:grpSpMkLst>
        </pc:grpChg>
        <pc:grpChg chg="add del mod">
          <ac:chgData name="farouk abu hassanain" userId="319a4f4791f24b01" providerId="LiveId" clId="{E4D20D53-1823-47E7-8EE9-A9044F54CF84}" dt="2020-03-26T08:12:17.796" v="936"/>
          <ac:grpSpMkLst>
            <pc:docMk/>
            <pc:sldMk cId="690008079" sldId="260"/>
            <ac:grpSpMk id="228" creationId="{2E54D737-91E9-469A-90E4-738883F2D28A}"/>
          </ac:grpSpMkLst>
        </pc:grpChg>
        <pc:grpChg chg="add del mod">
          <ac:chgData name="farouk abu hassanain" userId="319a4f4791f24b01" providerId="LiveId" clId="{E4D20D53-1823-47E7-8EE9-A9044F54CF84}" dt="2020-03-26T08:12:17.796" v="936"/>
          <ac:grpSpMkLst>
            <pc:docMk/>
            <pc:sldMk cId="690008079" sldId="260"/>
            <ac:grpSpMk id="246" creationId="{4FFEB51E-F4BC-4BAD-A59E-DD840E2AF952}"/>
          </ac:grpSpMkLst>
        </pc:grpChg>
        <pc:grpChg chg="mod">
          <ac:chgData name="farouk abu hassanain" userId="319a4f4791f24b01" providerId="LiveId" clId="{E4D20D53-1823-47E7-8EE9-A9044F54CF84}" dt="2020-03-26T08:12:13.804" v="935"/>
          <ac:grpSpMkLst>
            <pc:docMk/>
            <pc:sldMk cId="690008079" sldId="260"/>
            <ac:grpSpMk id="247" creationId="{5882EAB6-D800-43F8-8193-8D6BCF5F1849}"/>
          </ac:grpSpMkLst>
        </pc:grpChg>
        <pc:grpChg chg="mod">
          <ac:chgData name="farouk abu hassanain" userId="319a4f4791f24b01" providerId="LiveId" clId="{E4D20D53-1823-47E7-8EE9-A9044F54CF84}" dt="2020-03-26T08:12:13.804" v="935"/>
          <ac:grpSpMkLst>
            <pc:docMk/>
            <pc:sldMk cId="690008079" sldId="260"/>
            <ac:grpSpMk id="248" creationId="{5A2DD42B-6FDE-4B40-9028-454894F256DD}"/>
          </ac:grpSpMkLst>
        </pc:grpChg>
        <pc:grpChg chg="add del mod">
          <ac:chgData name="farouk abu hassanain" userId="319a4f4791f24b01" providerId="LiveId" clId="{E4D20D53-1823-47E7-8EE9-A9044F54CF84}" dt="2020-03-26T08:12:17.796" v="936"/>
          <ac:grpSpMkLst>
            <pc:docMk/>
            <pc:sldMk cId="690008079" sldId="260"/>
            <ac:grpSpMk id="296" creationId="{2DCCB038-4FAC-4140-B107-4FC3D06BA0C7}"/>
          </ac:grpSpMkLst>
        </pc:grpChg>
        <pc:grpChg chg="mod">
          <ac:chgData name="farouk abu hassanain" userId="319a4f4791f24b01" providerId="LiveId" clId="{E4D20D53-1823-47E7-8EE9-A9044F54CF84}" dt="2020-03-26T08:12:13.804" v="935"/>
          <ac:grpSpMkLst>
            <pc:docMk/>
            <pc:sldMk cId="690008079" sldId="260"/>
            <ac:grpSpMk id="297" creationId="{52C405C0-1A54-4A14-90A1-8641B52C73F7}"/>
          </ac:grpSpMkLst>
        </pc:grpChg>
        <pc:grpChg chg="mod">
          <ac:chgData name="farouk abu hassanain" userId="319a4f4791f24b01" providerId="LiveId" clId="{E4D20D53-1823-47E7-8EE9-A9044F54CF84}" dt="2020-03-26T08:12:13.804" v="935"/>
          <ac:grpSpMkLst>
            <pc:docMk/>
            <pc:sldMk cId="690008079" sldId="260"/>
            <ac:grpSpMk id="298" creationId="{EE3FA07B-DB6C-4716-93D3-D56658DA3B6A}"/>
          </ac:grpSpMkLst>
        </pc:grpChg>
        <pc:grpChg chg="add del mod">
          <ac:chgData name="farouk abu hassanain" userId="319a4f4791f24b01" providerId="LiveId" clId="{E4D20D53-1823-47E7-8EE9-A9044F54CF84}" dt="2020-03-26T08:12:17.796" v="936"/>
          <ac:grpSpMkLst>
            <pc:docMk/>
            <pc:sldMk cId="690008079" sldId="260"/>
            <ac:grpSpMk id="350" creationId="{92CB478D-0DB4-4ACB-8020-176EC8A99717}"/>
          </ac:grpSpMkLst>
        </pc:grpChg>
        <pc:grpChg chg="mod">
          <ac:chgData name="farouk abu hassanain" userId="319a4f4791f24b01" providerId="LiveId" clId="{E4D20D53-1823-47E7-8EE9-A9044F54CF84}" dt="2020-03-26T08:12:13.804" v="935"/>
          <ac:grpSpMkLst>
            <pc:docMk/>
            <pc:sldMk cId="690008079" sldId="260"/>
            <ac:grpSpMk id="351" creationId="{38207D97-900D-4AAF-ACFC-DB2DFD243EA9}"/>
          </ac:grpSpMkLst>
        </pc:grpChg>
        <pc:grpChg chg="mod">
          <ac:chgData name="farouk abu hassanain" userId="319a4f4791f24b01" providerId="LiveId" clId="{E4D20D53-1823-47E7-8EE9-A9044F54CF84}" dt="2020-03-26T08:12:13.804" v="935"/>
          <ac:grpSpMkLst>
            <pc:docMk/>
            <pc:sldMk cId="690008079" sldId="260"/>
            <ac:grpSpMk id="352" creationId="{0CC8674E-A328-4737-B4A9-78D80ADEE105}"/>
          </ac:grpSpMkLst>
        </pc:grpChg>
        <pc:grpChg chg="add del mod">
          <ac:chgData name="farouk abu hassanain" userId="319a4f4791f24b01" providerId="LiveId" clId="{E4D20D53-1823-47E7-8EE9-A9044F54CF84}" dt="2020-03-26T08:12:17.796" v="936"/>
          <ac:grpSpMkLst>
            <pc:docMk/>
            <pc:sldMk cId="690008079" sldId="260"/>
            <ac:grpSpMk id="398" creationId="{F81E8DA6-7AB5-419D-A9FD-23AADA5B72D6}"/>
          </ac:grpSpMkLst>
        </pc:grpChg>
        <pc:grpChg chg="add del mod">
          <ac:chgData name="farouk abu hassanain" userId="319a4f4791f24b01" providerId="LiveId" clId="{E4D20D53-1823-47E7-8EE9-A9044F54CF84}" dt="2020-03-26T08:12:17.796" v="936"/>
          <ac:grpSpMkLst>
            <pc:docMk/>
            <pc:sldMk cId="690008079" sldId="260"/>
            <ac:grpSpMk id="421" creationId="{0C9C5A75-C65F-4286-BE86-4D2F8B3936BF}"/>
          </ac:grpSpMkLst>
        </pc:grpChg>
        <pc:grpChg chg="add mod">
          <ac:chgData name="farouk abu hassanain" userId="319a4f4791f24b01" providerId="LiveId" clId="{E4D20D53-1823-47E7-8EE9-A9044F54CF84}" dt="2020-03-26T08:12:43.137" v="941" actId="14100"/>
          <ac:grpSpMkLst>
            <pc:docMk/>
            <pc:sldMk cId="690008079" sldId="260"/>
            <ac:grpSpMk id="444" creationId="{298EF9C8-0E2F-44E7-BE35-CE519CDFC280}"/>
          </ac:grpSpMkLst>
        </pc:grpChg>
      </pc:sldChg>
      <pc:sldChg chg="add del">
        <pc:chgData name="farouk abu hassanain" userId="319a4f4791f24b01" providerId="LiveId" clId="{E4D20D53-1823-47E7-8EE9-A9044F54CF84}" dt="2020-03-26T10:01:25.011" v="1923" actId="47"/>
        <pc:sldMkLst>
          <pc:docMk/>
          <pc:sldMk cId="241057326" sldId="261"/>
        </pc:sldMkLst>
      </pc:sldChg>
      <pc:sldChg chg="add del">
        <pc:chgData name="farouk abu hassanain" userId="319a4f4791f24b01" providerId="LiveId" clId="{E4D20D53-1823-47E7-8EE9-A9044F54CF84}" dt="2020-03-26T13:06:31.169" v="3780" actId="47"/>
        <pc:sldMkLst>
          <pc:docMk/>
          <pc:sldMk cId="1346606490" sldId="266"/>
        </pc:sldMkLst>
      </pc:sldChg>
      <pc:sldChg chg="add del">
        <pc:chgData name="farouk abu hassanain" userId="319a4f4791f24b01" providerId="LiveId" clId="{E4D20D53-1823-47E7-8EE9-A9044F54CF84}" dt="2020-03-26T13:27:30.376" v="3945" actId="47"/>
        <pc:sldMkLst>
          <pc:docMk/>
          <pc:sldMk cId="2722091963" sldId="267"/>
        </pc:sldMkLst>
      </pc:sldChg>
      <pc:sldChg chg="add del">
        <pc:chgData name="farouk abu hassanain" userId="319a4f4791f24b01" providerId="LiveId" clId="{E4D20D53-1823-47E7-8EE9-A9044F54CF84}" dt="2020-03-26T13:30:13.193" v="3964" actId="47"/>
        <pc:sldMkLst>
          <pc:docMk/>
          <pc:sldMk cId="3384637100" sldId="268"/>
        </pc:sldMkLst>
      </pc:sldChg>
      <pc:sldChg chg="add del">
        <pc:chgData name="farouk abu hassanain" userId="319a4f4791f24b01" providerId="LiveId" clId="{E4D20D53-1823-47E7-8EE9-A9044F54CF84}" dt="2020-03-26T12:27:04.939" v="3394" actId="47"/>
        <pc:sldMkLst>
          <pc:docMk/>
          <pc:sldMk cId="2261485131" sldId="269"/>
        </pc:sldMkLst>
      </pc:sldChg>
      <pc:sldChg chg="add del">
        <pc:chgData name="farouk abu hassanain" userId="319a4f4791f24b01" providerId="LiveId" clId="{E4D20D53-1823-47E7-8EE9-A9044F54CF84}" dt="2020-03-26T10:45:58.202" v="2451" actId="47"/>
        <pc:sldMkLst>
          <pc:docMk/>
          <pc:sldMk cId="472328641" sldId="274"/>
        </pc:sldMkLst>
      </pc:sldChg>
      <pc:sldChg chg="modSp add del">
        <pc:chgData name="farouk abu hassanain" userId="319a4f4791f24b01" providerId="LiveId" clId="{E4D20D53-1823-47E7-8EE9-A9044F54CF84}" dt="2020-03-26T08:56:27.171" v="1359" actId="47"/>
        <pc:sldMkLst>
          <pc:docMk/>
          <pc:sldMk cId="4276764544" sldId="276"/>
        </pc:sldMkLst>
        <pc:spChg chg="mod">
          <ac:chgData name="farouk abu hassanain" userId="319a4f4791f24b01" providerId="LiveId" clId="{E4D20D53-1823-47E7-8EE9-A9044F54CF84}" dt="2020-03-26T08:53:23.997" v="1332" actId="948"/>
          <ac:spMkLst>
            <pc:docMk/>
            <pc:sldMk cId="4276764544" sldId="276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E4D20D53-1823-47E7-8EE9-A9044F54CF84}" dt="2020-03-26T08:59:45.756" v="1396" actId="47"/>
        <pc:sldMkLst>
          <pc:docMk/>
          <pc:sldMk cId="4256772035" sldId="277"/>
        </pc:sldMkLst>
      </pc:sldChg>
      <pc:sldChg chg="modSp add del">
        <pc:chgData name="farouk abu hassanain" userId="319a4f4791f24b01" providerId="LiveId" clId="{E4D20D53-1823-47E7-8EE9-A9044F54CF84}" dt="2020-03-26T10:50:35.036" v="2505" actId="47"/>
        <pc:sldMkLst>
          <pc:docMk/>
          <pc:sldMk cId="3485529859" sldId="279"/>
        </pc:sldMkLst>
        <pc:spChg chg="mod">
          <ac:chgData name="farouk abu hassanain" userId="319a4f4791f24b01" providerId="LiveId" clId="{E4D20D53-1823-47E7-8EE9-A9044F54CF84}" dt="2020-03-26T10:49:46.554" v="2495" actId="6549"/>
          <ac:spMkLst>
            <pc:docMk/>
            <pc:sldMk cId="3485529859" sldId="279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E4D20D53-1823-47E7-8EE9-A9044F54CF84}" dt="2020-03-26T11:09:37.181" v="2756" actId="47"/>
        <pc:sldMkLst>
          <pc:docMk/>
          <pc:sldMk cId="2254780479" sldId="280"/>
        </pc:sldMkLst>
      </pc:sldChg>
      <pc:sldChg chg="add del">
        <pc:chgData name="farouk abu hassanain" userId="319a4f4791f24b01" providerId="LiveId" clId="{E4D20D53-1823-47E7-8EE9-A9044F54CF84}" dt="2020-03-26T11:11:31.611" v="2784" actId="47"/>
        <pc:sldMkLst>
          <pc:docMk/>
          <pc:sldMk cId="1397881629" sldId="281"/>
        </pc:sldMkLst>
      </pc:sldChg>
      <pc:sldChg chg="add del">
        <pc:chgData name="farouk abu hassanain" userId="319a4f4791f24b01" providerId="LiveId" clId="{E4D20D53-1823-47E7-8EE9-A9044F54CF84}" dt="2020-03-26T11:16:03.915" v="2835" actId="47"/>
        <pc:sldMkLst>
          <pc:docMk/>
          <pc:sldMk cId="1215655141" sldId="282"/>
        </pc:sldMkLst>
      </pc:sldChg>
      <pc:sldChg chg="add del">
        <pc:chgData name="farouk abu hassanain" userId="319a4f4791f24b01" providerId="LiveId" clId="{E4D20D53-1823-47E7-8EE9-A9044F54CF84}" dt="2020-03-26T11:18:04.667" v="2869" actId="47"/>
        <pc:sldMkLst>
          <pc:docMk/>
          <pc:sldMk cId="350464994" sldId="283"/>
        </pc:sldMkLst>
      </pc:sldChg>
      <pc:sldChg chg="modSp add del">
        <pc:chgData name="farouk abu hassanain" userId="319a4f4791f24b01" providerId="LiveId" clId="{E4D20D53-1823-47E7-8EE9-A9044F54CF84}" dt="2020-03-26T11:20:10.253" v="2912" actId="47"/>
        <pc:sldMkLst>
          <pc:docMk/>
          <pc:sldMk cId="506676080" sldId="284"/>
        </pc:sldMkLst>
        <pc:spChg chg="mod">
          <ac:chgData name="farouk abu hassanain" userId="319a4f4791f24b01" providerId="LiveId" clId="{E4D20D53-1823-47E7-8EE9-A9044F54CF84}" dt="2020-03-26T11:19:39.093" v="2907" actId="2711"/>
          <ac:spMkLst>
            <pc:docMk/>
            <pc:sldMk cId="506676080" sldId="284"/>
            <ac:spMk id="3" creationId="{00000000-0000-0000-0000-000000000000}"/>
          </ac:spMkLst>
        </pc:spChg>
      </pc:sldChg>
      <pc:sldChg chg="addSp delSp modSp add del modAnim">
        <pc:chgData name="farouk abu hassanain" userId="319a4f4791f24b01" providerId="LiveId" clId="{E4D20D53-1823-47E7-8EE9-A9044F54CF84}" dt="2020-03-26T12:20:12.980" v="3315" actId="47"/>
        <pc:sldMkLst>
          <pc:docMk/>
          <pc:sldMk cId="3317045783" sldId="285"/>
        </pc:sldMkLst>
        <pc:spChg chg="del">
          <ac:chgData name="farouk abu hassanain" userId="319a4f4791f24b01" providerId="LiveId" clId="{E4D20D53-1823-47E7-8EE9-A9044F54CF84}" dt="2020-03-26T11:43:04.519" v="3113" actId="478"/>
          <ac:spMkLst>
            <pc:docMk/>
            <pc:sldMk cId="3317045783" sldId="285"/>
            <ac:spMk id="2" creationId="{00000000-0000-0000-0000-000000000000}"/>
          </ac:spMkLst>
        </pc:spChg>
        <pc:spChg chg="del mod">
          <ac:chgData name="farouk abu hassanain" userId="319a4f4791f24b01" providerId="LiveId" clId="{E4D20D53-1823-47E7-8EE9-A9044F54CF84}" dt="2020-03-26T11:48:28.889" v="3169" actId="478"/>
          <ac:spMkLst>
            <pc:docMk/>
            <pc:sldMk cId="3317045783" sldId="285"/>
            <ac:spMk id="3" creationId="{00000000-0000-0000-0000-000000000000}"/>
          </ac:spMkLst>
        </pc:spChg>
        <pc:spChg chg="add del mod">
          <ac:chgData name="farouk abu hassanain" userId="319a4f4791f24b01" providerId="LiveId" clId="{E4D20D53-1823-47E7-8EE9-A9044F54CF84}" dt="2020-03-26T11:45:33.062" v="3133" actId="478"/>
          <ac:spMkLst>
            <pc:docMk/>
            <pc:sldMk cId="3317045783" sldId="285"/>
            <ac:spMk id="4" creationId="{78AB0E1C-F0BB-4ECD-B2F9-968707A30DD1}"/>
          </ac:spMkLst>
        </pc:spChg>
        <pc:spChg chg="mod">
          <ac:chgData name="farouk abu hassanain" userId="319a4f4791f24b01" providerId="LiveId" clId="{E4D20D53-1823-47E7-8EE9-A9044F54CF84}" dt="2020-03-26T11:46:01.414" v="3141" actId="1076"/>
          <ac:spMkLst>
            <pc:docMk/>
            <pc:sldMk cId="3317045783" sldId="285"/>
            <ac:spMk id="10" creationId="{EAE0FFF1-0CA9-4C5F-8716-8F70E0D4C817}"/>
          </ac:spMkLst>
        </pc:spChg>
        <pc:spChg chg="mod">
          <ac:chgData name="farouk abu hassanain" userId="319a4f4791f24b01" providerId="LiveId" clId="{E4D20D53-1823-47E7-8EE9-A9044F54CF84}" dt="2020-03-26T12:18:30.972" v="3289" actId="207"/>
          <ac:spMkLst>
            <pc:docMk/>
            <pc:sldMk cId="3317045783" sldId="285"/>
            <ac:spMk id="46" creationId="{A65270B9-FB70-4799-9D75-CA4D5CCA4049}"/>
          </ac:spMkLst>
        </pc:spChg>
        <pc:spChg chg="mod">
          <ac:chgData name="farouk abu hassanain" userId="319a4f4791f24b01" providerId="LiveId" clId="{E4D20D53-1823-47E7-8EE9-A9044F54CF84}" dt="2020-03-26T12:18:20.015" v="3287" actId="14100"/>
          <ac:spMkLst>
            <pc:docMk/>
            <pc:sldMk cId="3317045783" sldId="285"/>
            <ac:spMk id="47" creationId="{13E790C3-B912-4D74-A91C-18A73DE6ED26}"/>
          </ac:spMkLst>
        </pc:spChg>
        <pc:spChg chg="mod">
          <ac:chgData name="farouk abu hassanain" userId="319a4f4791f24b01" providerId="LiveId" clId="{E4D20D53-1823-47E7-8EE9-A9044F54CF84}" dt="2020-03-26T12:17:49.090" v="3281" actId="404"/>
          <ac:spMkLst>
            <pc:docMk/>
            <pc:sldMk cId="3317045783" sldId="285"/>
            <ac:spMk id="49" creationId="{F0B12201-2EF4-4C4E-8253-589B463AB151}"/>
          </ac:spMkLst>
        </pc:spChg>
        <pc:spChg chg="mod">
          <ac:chgData name="farouk abu hassanain" userId="319a4f4791f24b01" providerId="LiveId" clId="{E4D20D53-1823-47E7-8EE9-A9044F54CF84}" dt="2020-03-26T12:17:53.302" v="3282" actId="14100"/>
          <ac:spMkLst>
            <pc:docMk/>
            <pc:sldMk cId="3317045783" sldId="285"/>
            <ac:spMk id="50" creationId="{E1EA49E8-A52E-4C6F-9D73-D0F70FB15577}"/>
          </ac:spMkLst>
        </pc:spChg>
        <pc:spChg chg="mod">
          <ac:chgData name="farouk abu hassanain" userId="319a4f4791f24b01" providerId="LiveId" clId="{E4D20D53-1823-47E7-8EE9-A9044F54CF84}" dt="2020-03-26T12:16:30.941" v="3263" actId="1076"/>
          <ac:spMkLst>
            <pc:docMk/>
            <pc:sldMk cId="3317045783" sldId="285"/>
            <ac:spMk id="52" creationId="{25AD08F1-B142-4FCC-9334-2EF13075C0A1}"/>
          </ac:spMkLst>
        </pc:spChg>
        <pc:spChg chg="mod">
          <ac:chgData name="farouk abu hassanain" userId="319a4f4791f24b01" providerId="LiveId" clId="{E4D20D53-1823-47E7-8EE9-A9044F54CF84}" dt="2020-03-26T12:16:35.361" v="3265" actId="1076"/>
          <ac:spMkLst>
            <pc:docMk/>
            <pc:sldMk cId="3317045783" sldId="285"/>
            <ac:spMk id="53" creationId="{D7B08B92-F007-4FF9-833C-E3AA4DD20DE0}"/>
          </ac:spMkLst>
        </pc:spChg>
        <pc:spChg chg="mod">
          <ac:chgData name="farouk abu hassanain" userId="319a4f4791f24b01" providerId="LiveId" clId="{E4D20D53-1823-47E7-8EE9-A9044F54CF84}" dt="2020-03-26T11:50:46.851" v="3235" actId="255"/>
          <ac:spMkLst>
            <pc:docMk/>
            <pc:sldMk cId="3317045783" sldId="285"/>
            <ac:spMk id="55" creationId="{F9E72E55-0CC1-46EC-8CFA-5E7B4CF249BD}"/>
          </ac:spMkLst>
        </pc:spChg>
        <pc:spChg chg="mod">
          <ac:chgData name="farouk abu hassanain" userId="319a4f4791f24b01" providerId="LiveId" clId="{E4D20D53-1823-47E7-8EE9-A9044F54CF84}" dt="2020-03-26T11:51:44.841" v="3248" actId="1076"/>
          <ac:spMkLst>
            <pc:docMk/>
            <pc:sldMk cId="3317045783" sldId="285"/>
            <ac:spMk id="56" creationId="{DC91DCAB-FA62-456A-A929-D6F7E2DFA91B}"/>
          </ac:spMkLst>
        </pc:spChg>
        <pc:spChg chg="mod">
          <ac:chgData name="farouk abu hassanain" userId="319a4f4791f24b01" providerId="LiveId" clId="{E4D20D53-1823-47E7-8EE9-A9044F54CF84}" dt="2020-03-26T11:49:54.469" v="3221" actId="403"/>
          <ac:spMkLst>
            <pc:docMk/>
            <pc:sldMk cId="3317045783" sldId="285"/>
            <ac:spMk id="58" creationId="{D6B9BD79-2E84-4526-98F7-335EC129FB7D}"/>
          </ac:spMkLst>
        </pc:spChg>
        <pc:spChg chg="mod">
          <ac:chgData name="farouk abu hassanain" userId="319a4f4791f24b01" providerId="LiveId" clId="{E4D20D53-1823-47E7-8EE9-A9044F54CF84}" dt="2020-03-26T11:50:07.629" v="3231" actId="403"/>
          <ac:spMkLst>
            <pc:docMk/>
            <pc:sldMk cId="3317045783" sldId="285"/>
            <ac:spMk id="59" creationId="{ECF0E8E0-76B9-4661-919C-4CE85AB0A2B9}"/>
          </ac:spMkLst>
        </pc:spChg>
        <pc:spChg chg="add mod">
          <ac:chgData name="farouk abu hassanain" userId="319a4f4791f24b01" providerId="LiveId" clId="{E4D20D53-1823-47E7-8EE9-A9044F54CF84}" dt="2020-03-26T12:18:50.247" v="3292" actId="164"/>
          <ac:spMkLst>
            <pc:docMk/>
            <pc:sldMk cId="3317045783" sldId="285"/>
            <ac:spMk id="60" creationId="{DC82A4C8-1DCA-43EE-A8B4-B4AD8A083D8A}"/>
          </ac:spMkLst>
        </pc:spChg>
        <pc:spChg chg="add mod">
          <ac:chgData name="farouk abu hassanain" userId="319a4f4791f24b01" providerId="LiveId" clId="{E4D20D53-1823-47E7-8EE9-A9044F54CF84}" dt="2020-03-26T12:18:08.730" v="3284" actId="164"/>
          <ac:spMkLst>
            <pc:docMk/>
            <pc:sldMk cId="3317045783" sldId="285"/>
            <ac:spMk id="61" creationId="{E36C8976-92EB-493F-B420-BBEDECB3AC46}"/>
          </ac:spMkLst>
        </pc:spChg>
        <pc:spChg chg="add mod">
          <ac:chgData name="farouk abu hassanain" userId="319a4f4791f24b01" providerId="LiveId" clId="{E4D20D53-1823-47E7-8EE9-A9044F54CF84}" dt="2020-03-26T12:16:43.946" v="3266" actId="164"/>
          <ac:spMkLst>
            <pc:docMk/>
            <pc:sldMk cId="3317045783" sldId="285"/>
            <ac:spMk id="62" creationId="{FA45151D-B299-42E6-8C41-D513E8F4F932}"/>
          </ac:spMkLst>
        </pc:spChg>
        <pc:spChg chg="add mod">
          <ac:chgData name="farouk abu hassanain" userId="319a4f4791f24b01" providerId="LiveId" clId="{E4D20D53-1823-47E7-8EE9-A9044F54CF84}" dt="2020-03-26T12:15:23.343" v="3249" actId="164"/>
          <ac:spMkLst>
            <pc:docMk/>
            <pc:sldMk cId="3317045783" sldId="285"/>
            <ac:spMk id="63" creationId="{BB728AE7-A1A9-451B-932D-52D67E637797}"/>
          </ac:spMkLst>
        </pc:spChg>
        <pc:spChg chg="add mod">
          <ac:chgData name="farouk abu hassanain" userId="319a4f4791f24b01" providerId="LiveId" clId="{E4D20D53-1823-47E7-8EE9-A9044F54CF84}" dt="2020-03-26T12:15:26.437" v="3250" actId="164"/>
          <ac:spMkLst>
            <pc:docMk/>
            <pc:sldMk cId="3317045783" sldId="285"/>
            <ac:spMk id="64" creationId="{6C315EAD-84E8-4510-8B59-C7D89EF09AEA}"/>
          </ac:spMkLst>
        </pc:spChg>
        <pc:spChg chg="add del mod">
          <ac:chgData name="farouk abu hassanain" userId="319a4f4791f24b01" providerId="LiveId" clId="{E4D20D53-1823-47E7-8EE9-A9044F54CF84}" dt="2020-03-26T11:48:31.423" v="3170" actId="478"/>
          <ac:spMkLst>
            <pc:docMk/>
            <pc:sldMk cId="3317045783" sldId="285"/>
            <ac:spMk id="65" creationId="{B372D82A-D04D-45C9-A88C-3223BF6E3DC5}"/>
          </ac:spMkLst>
        </pc:spChg>
        <pc:grpChg chg="add mod">
          <ac:chgData name="farouk abu hassanain" userId="319a4f4791f24b01" providerId="LiveId" clId="{E4D20D53-1823-47E7-8EE9-A9044F54CF84}" dt="2020-03-26T12:19:00.410" v="3295" actId="1076"/>
          <ac:grpSpMkLst>
            <pc:docMk/>
            <pc:sldMk cId="3317045783" sldId="285"/>
            <ac:grpSpMk id="5" creationId="{B8F323A3-BD90-41FA-905C-A4E59BE79816}"/>
          </ac:grpSpMkLst>
        </pc:grpChg>
        <pc:grpChg chg="add mod">
          <ac:chgData name="farouk abu hassanain" userId="319a4f4791f24b01" providerId="LiveId" clId="{E4D20D53-1823-47E7-8EE9-A9044F54CF84}" dt="2020-03-26T12:18:58.229" v="3294" actId="1076"/>
          <ac:grpSpMkLst>
            <pc:docMk/>
            <pc:sldMk cId="3317045783" sldId="285"/>
            <ac:grpSpMk id="13" creationId="{B5C1D909-D682-4CD3-853E-F674C54988C9}"/>
          </ac:grpSpMkLst>
        </pc:grpChg>
        <pc:grpChg chg="add mod">
          <ac:chgData name="farouk abu hassanain" userId="319a4f4791f24b01" providerId="LiveId" clId="{E4D20D53-1823-47E7-8EE9-A9044F54CF84}" dt="2020-03-26T12:16:46.522" v="3267" actId="1076"/>
          <ac:grpSpMkLst>
            <pc:docMk/>
            <pc:sldMk cId="3317045783" sldId="285"/>
            <ac:grpSpMk id="21" creationId="{DF6B9CB2-17F3-44D3-BCA7-8E0D20A61EB9}"/>
          </ac:grpSpMkLst>
        </pc:grpChg>
        <pc:grpChg chg="add mod">
          <ac:chgData name="farouk abu hassanain" userId="319a4f4791f24b01" providerId="LiveId" clId="{E4D20D53-1823-47E7-8EE9-A9044F54CF84}" dt="2020-03-26T12:18:08.730" v="3284" actId="164"/>
          <ac:grpSpMkLst>
            <pc:docMk/>
            <pc:sldMk cId="3317045783" sldId="285"/>
            <ac:grpSpMk id="29" creationId="{C07A853D-F05C-4B77-9AF4-67A07397B761}"/>
          </ac:grpSpMkLst>
        </pc:grpChg>
        <pc:grpChg chg="add mod">
          <ac:chgData name="farouk abu hassanain" userId="319a4f4791f24b01" providerId="LiveId" clId="{E4D20D53-1823-47E7-8EE9-A9044F54CF84}" dt="2020-03-26T12:18:50.247" v="3292" actId="164"/>
          <ac:grpSpMkLst>
            <pc:docMk/>
            <pc:sldMk cId="3317045783" sldId="285"/>
            <ac:grpSpMk id="37" creationId="{17E0AF7A-A014-4BC2-8C37-F7FD0DAE100F}"/>
          </ac:grpSpMkLst>
        </pc:grpChg>
        <pc:grpChg chg="add mod">
          <ac:chgData name="farouk abu hassanain" userId="319a4f4791f24b01" providerId="LiveId" clId="{E4D20D53-1823-47E7-8EE9-A9044F54CF84}" dt="2020-03-26T12:18:50.247" v="3292" actId="164"/>
          <ac:grpSpMkLst>
            <pc:docMk/>
            <pc:sldMk cId="3317045783" sldId="285"/>
            <ac:grpSpMk id="45" creationId="{B6E011E4-076B-41E3-AD47-AE5A2457C4B1}"/>
          </ac:grpSpMkLst>
        </pc:grpChg>
        <pc:grpChg chg="add mod">
          <ac:chgData name="farouk abu hassanain" userId="319a4f4791f24b01" providerId="LiveId" clId="{E4D20D53-1823-47E7-8EE9-A9044F54CF84}" dt="2020-03-26T12:18:08.730" v="3284" actId="164"/>
          <ac:grpSpMkLst>
            <pc:docMk/>
            <pc:sldMk cId="3317045783" sldId="285"/>
            <ac:grpSpMk id="48" creationId="{730EA7BD-59CB-4AF2-8D10-BA4E759BA63D}"/>
          </ac:grpSpMkLst>
        </pc:grpChg>
        <pc:grpChg chg="add mod">
          <ac:chgData name="farouk abu hassanain" userId="319a4f4791f24b01" providerId="LiveId" clId="{E4D20D53-1823-47E7-8EE9-A9044F54CF84}" dt="2020-03-26T12:16:46.522" v="3267" actId="1076"/>
          <ac:grpSpMkLst>
            <pc:docMk/>
            <pc:sldMk cId="3317045783" sldId="285"/>
            <ac:grpSpMk id="51" creationId="{FC6B257B-7590-4347-9747-725A75DDF695}"/>
          </ac:grpSpMkLst>
        </pc:grpChg>
        <pc:grpChg chg="add mod">
          <ac:chgData name="farouk abu hassanain" userId="319a4f4791f24b01" providerId="LiveId" clId="{E4D20D53-1823-47E7-8EE9-A9044F54CF84}" dt="2020-03-26T12:18:58.229" v="3294" actId="1076"/>
          <ac:grpSpMkLst>
            <pc:docMk/>
            <pc:sldMk cId="3317045783" sldId="285"/>
            <ac:grpSpMk id="54" creationId="{F3682E42-C820-4419-9B32-A155694396C4}"/>
          </ac:grpSpMkLst>
        </pc:grpChg>
        <pc:grpChg chg="add mod">
          <ac:chgData name="farouk abu hassanain" userId="319a4f4791f24b01" providerId="LiveId" clId="{E4D20D53-1823-47E7-8EE9-A9044F54CF84}" dt="2020-03-26T12:19:00.410" v="3295" actId="1076"/>
          <ac:grpSpMkLst>
            <pc:docMk/>
            <pc:sldMk cId="3317045783" sldId="285"/>
            <ac:grpSpMk id="57" creationId="{EA7E6480-002A-4BFD-9855-3498F71EF578}"/>
          </ac:grpSpMkLst>
        </pc:grpChg>
        <pc:grpChg chg="add mod">
          <ac:chgData name="farouk abu hassanain" userId="319a4f4791f24b01" providerId="LiveId" clId="{E4D20D53-1823-47E7-8EE9-A9044F54CF84}" dt="2020-03-26T12:18:58.229" v="3294" actId="1076"/>
          <ac:grpSpMkLst>
            <pc:docMk/>
            <pc:sldMk cId="3317045783" sldId="285"/>
            <ac:grpSpMk id="74" creationId="{4AB7C8E4-6AC9-44FA-861A-05069D8ADBC0}"/>
          </ac:grpSpMkLst>
        </pc:grpChg>
        <pc:grpChg chg="add mod">
          <ac:chgData name="farouk abu hassanain" userId="319a4f4791f24b01" providerId="LiveId" clId="{E4D20D53-1823-47E7-8EE9-A9044F54CF84}" dt="2020-03-26T12:19:00.410" v="3295" actId="1076"/>
          <ac:grpSpMkLst>
            <pc:docMk/>
            <pc:sldMk cId="3317045783" sldId="285"/>
            <ac:grpSpMk id="75" creationId="{21C96171-5A4E-47BE-846E-9130D47733B0}"/>
          </ac:grpSpMkLst>
        </pc:grpChg>
        <pc:grpChg chg="add mod">
          <ac:chgData name="farouk abu hassanain" userId="319a4f4791f24b01" providerId="LiveId" clId="{E4D20D53-1823-47E7-8EE9-A9044F54CF84}" dt="2020-03-26T12:16:46.522" v="3267" actId="1076"/>
          <ac:grpSpMkLst>
            <pc:docMk/>
            <pc:sldMk cId="3317045783" sldId="285"/>
            <ac:grpSpMk id="77" creationId="{5C071A47-C635-4391-89BB-5C7DF33A1D0C}"/>
          </ac:grpSpMkLst>
        </pc:grpChg>
        <pc:grpChg chg="add mod">
          <ac:chgData name="farouk abu hassanain" userId="319a4f4791f24b01" providerId="LiveId" clId="{E4D20D53-1823-47E7-8EE9-A9044F54CF84}" dt="2020-03-26T12:18:12.110" v="3285" actId="1076"/>
          <ac:grpSpMkLst>
            <pc:docMk/>
            <pc:sldMk cId="3317045783" sldId="285"/>
            <ac:grpSpMk id="80" creationId="{9482AF19-F309-4211-B410-E1D044B10992}"/>
          </ac:grpSpMkLst>
        </pc:grpChg>
        <pc:grpChg chg="add mod">
          <ac:chgData name="farouk abu hassanain" userId="319a4f4791f24b01" providerId="LiveId" clId="{E4D20D53-1823-47E7-8EE9-A9044F54CF84}" dt="2020-03-26T12:18:54.516" v="3293" actId="1076"/>
          <ac:grpSpMkLst>
            <pc:docMk/>
            <pc:sldMk cId="3317045783" sldId="285"/>
            <ac:grpSpMk id="81" creationId="{27DA3817-B3A3-43AF-B3E3-E2DEFB16F3D3}"/>
          </ac:grpSpMkLst>
        </pc:grpChg>
        <pc:cxnChg chg="add mod">
          <ac:chgData name="farouk abu hassanain" userId="319a4f4791f24b01" providerId="LiveId" clId="{E4D20D53-1823-47E7-8EE9-A9044F54CF84}" dt="2020-03-26T12:15:26.437" v="3250" actId="164"/>
          <ac:cxnSpMkLst>
            <pc:docMk/>
            <pc:sldMk cId="3317045783" sldId="285"/>
            <ac:cxnSpMk id="67" creationId="{FD80929F-0BF2-4782-8C75-7FC650CFE656}"/>
          </ac:cxnSpMkLst>
        </pc:cxnChg>
        <pc:cxnChg chg="add mod">
          <ac:chgData name="farouk abu hassanain" userId="319a4f4791f24b01" providerId="LiveId" clId="{E4D20D53-1823-47E7-8EE9-A9044F54CF84}" dt="2020-03-26T12:15:23.343" v="3249" actId="164"/>
          <ac:cxnSpMkLst>
            <pc:docMk/>
            <pc:sldMk cId="3317045783" sldId="285"/>
            <ac:cxnSpMk id="68" creationId="{8125B293-0FF7-4EF7-BC51-4C4D3003BCE1}"/>
          </ac:cxnSpMkLst>
        </pc:cxnChg>
        <pc:cxnChg chg="add mod">
          <ac:chgData name="farouk abu hassanain" userId="319a4f4791f24b01" providerId="LiveId" clId="{E4D20D53-1823-47E7-8EE9-A9044F54CF84}" dt="2020-03-26T12:16:43.946" v="3266" actId="164"/>
          <ac:cxnSpMkLst>
            <pc:docMk/>
            <pc:sldMk cId="3317045783" sldId="285"/>
            <ac:cxnSpMk id="76" creationId="{F194C469-80A1-4002-8700-B374C242064D}"/>
          </ac:cxnSpMkLst>
        </pc:cxnChg>
        <pc:cxnChg chg="add mod">
          <ac:chgData name="farouk abu hassanain" userId="319a4f4791f24b01" providerId="LiveId" clId="{E4D20D53-1823-47E7-8EE9-A9044F54CF84}" dt="2020-03-26T12:18:50.247" v="3292" actId="164"/>
          <ac:cxnSpMkLst>
            <pc:docMk/>
            <pc:sldMk cId="3317045783" sldId="285"/>
            <ac:cxnSpMk id="78" creationId="{585D3851-AE3D-4A2A-8C1F-827CAFB9D57B}"/>
          </ac:cxnSpMkLst>
        </pc:cxnChg>
        <pc:cxnChg chg="add mod">
          <ac:chgData name="farouk abu hassanain" userId="319a4f4791f24b01" providerId="LiveId" clId="{E4D20D53-1823-47E7-8EE9-A9044F54CF84}" dt="2020-03-26T12:18:08.730" v="3284" actId="164"/>
          <ac:cxnSpMkLst>
            <pc:docMk/>
            <pc:sldMk cId="3317045783" sldId="285"/>
            <ac:cxnSpMk id="79" creationId="{68B5542E-F808-41FB-9E7A-0327C39F7828}"/>
          </ac:cxnSpMkLst>
        </pc:cxnChg>
      </pc:sldChg>
      <pc:sldChg chg="add del">
        <pc:chgData name="farouk abu hassanain" userId="319a4f4791f24b01" providerId="LiveId" clId="{E4D20D53-1823-47E7-8EE9-A9044F54CF84}" dt="2020-03-26T12:21:32.067" v="3334" actId="47"/>
        <pc:sldMkLst>
          <pc:docMk/>
          <pc:sldMk cId="3826723748" sldId="286"/>
        </pc:sldMkLst>
      </pc:sldChg>
      <pc:sldChg chg="add del">
        <pc:chgData name="farouk abu hassanain" userId="319a4f4791f24b01" providerId="LiveId" clId="{E4D20D53-1823-47E7-8EE9-A9044F54CF84}" dt="2020-03-26T12:22:59.057" v="3365" actId="47"/>
        <pc:sldMkLst>
          <pc:docMk/>
          <pc:sldMk cId="2040345562" sldId="287"/>
        </pc:sldMkLst>
      </pc:sldChg>
      <pc:sldChg chg="add del">
        <pc:chgData name="farouk abu hassanain" userId="319a4f4791f24b01" providerId="LiveId" clId="{E4D20D53-1823-47E7-8EE9-A9044F54CF84}" dt="2020-03-26T11:15:16.212" v="2828" actId="47"/>
        <pc:sldMkLst>
          <pc:docMk/>
          <pc:sldMk cId="3282597860" sldId="288"/>
        </pc:sldMkLst>
      </pc:sldChg>
      <pc:sldChg chg="add del">
        <pc:chgData name="farouk abu hassanain" userId="319a4f4791f24b01" providerId="LiveId" clId="{E4D20D53-1823-47E7-8EE9-A9044F54CF84}" dt="2020-03-26T13:22:36.389" v="3887" actId="47"/>
        <pc:sldMkLst>
          <pc:docMk/>
          <pc:sldMk cId="1226303633" sldId="292"/>
        </pc:sldMkLst>
      </pc:sldChg>
      <pc:sldChg chg="add del">
        <pc:chgData name="farouk abu hassanain" userId="319a4f4791f24b01" providerId="LiveId" clId="{E4D20D53-1823-47E7-8EE9-A9044F54CF84}" dt="2020-03-26T13:25:24.539" v="3916" actId="47"/>
        <pc:sldMkLst>
          <pc:docMk/>
          <pc:sldMk cId="1794841665" sldId="293"/>
        </pc:sldMkLst>
      </pc:sldChg>
      <pc:sldChg chg="add del">
        <pc:chgData name="farouk abu hassanain" userId="319a4f4791f24b01" providerId="LiveId" clId="{E4D20D53-1823-47E7-8EE9-A9044F54CF84}" dt="2020-03-26T09:05:21.549" v="1454" actId="47"/>
        <pc:sldMkLst>
          <pc:docMk/>
          <pc:sldMk cId="0" sldId="294"/>
        </pc:sldMkLst>
      </pc:sldChg>
      <pc:sldChg chg="add del">
        <pc:chgData name="farouk abu hassanain" userId="319a4f4791f24b01" providerId="LiveId" clId="{E4D20D53-1823-47E7-8EE9-A9044F54CF84}" dt="2020-03-26T09:05:21.549" v="1454" actId="47"/>
        <pc:sldMkLst>
          <pc:docMk/>
          <pc:sldMk cId="2201220182" sldId="300"/>
        </pc:sldMkLst>
      </pc:sldChg>
      <pc:sldChg chg="add del">
        <pc:chgData name="farouk abu hassanain" userId="319a4f4791f24b01" providerId="LiveId" clId="{E4D20D53-1823-47E7-8EE9-A9044F54CF84}" dt="2020-03-26T12:45:52.532" v="3556" actId="47"/>
        <pc:sldMkLst>
          <pc:docMk/>
          <pc:sldMk cId="2161512374" sldId="301"/>
        </pc:sldMkLst>
      </pc:sldChg>
      <pc:sldChg chg="modSp add del">
        <pc:chgData name="farouk abu hassanain" userId="319a4f4791f24b01" providerId="LiveId" clId="{E4D20D53-1823-47E7-8EE9-A9044F54CF84}" dt="2020-03-26T13:01:58.248" v="3748" actId="47"/>
        <pc:sldMkLst>
          <pc:docMk/>
          <pc:sldMk cId="3388853716" sldId="302"/>
        </pc:sldMkLst>
        <pc:spChg chg="mod">
          <ac:chgData name="farouk abu hassanain" userId="319a4f4791f24b01" providerId="LiveId" clId="{E4D20D53-1823-47E7-8EE9-A9044F54CF84}" dt="2020-03-26T12:59:32.333" v="3710" actId="14100"/>
          <ac:spMkLst>
            <pc:docMk/>
            <pc:sldMk cId="3388853716" sldId="302"/>
            <ac:spMk id="4" creationId="{25515B96-9E1E-4E86-AEB9-7FEF234F35D9}"/>
          </ac:spMkLst>
        </pc:spChg>
      </pc:sldChg>
      <pc:sldChg chg="add del">
        <pc:chgData name="farouk abu hassanain" userId="319a4f4791f24b01" providerId="LiveId" clId="{E4D20D53-1823-47E7-8EE9-A9044F54CF84}" dt="2020-03-26T12:49:30.623" v="3567" actId="47"/>
        <pc:sldMkLst>
          <pc:docMk/>
          <pc:sldMk cId="1124111011" sldId="303"/>
        </pc:sldMkLst>
      </pc:sldChg>
      <pc:sldChg chg="add del">
        <pc:chgData name="farouk abu hassanain" userId="319a4f4791f24b01" providerId="LiveId" clId="{E4D20D53-1823-47E7-8EE9-A9044F54CF84}" dt="2020-03-26T12:58:41.303" v="3700" actId="47"/>
        <pc:sldMkLst>
          <pc:docMk/>
          <pc:sldMk cId="3720057924" sldId="304"/>
        </pc:sldMkLst>
      </pc:sldChg>
      <pc:sldChg chg="addSp delSp modSp">
        <pc:chgData name="farouk abu hassanain" userId="319a4f4791f24b01" providerId="LiveId" clId="{E4D20D53-1823-47E7-8EE9-A9044F54CF84}" dt="2020-03-26T07:51:44.137" v="401" actId="1037"/>
        <pc:sldMkLst>
          <pc:docMk/>
          <pc:sldMk cId="447835101" sldId="675"/>
        </pc:sldMkLst>
        <pc:spChg chg="del">
          <ac:chgData name="farouk abu hassanain" userId="319a4f4791f24b01" providerId="LiveId" clId="{E4D20D53-1823-47E7-8EE9-A9044F54CF84}" dt="2020-03-26T07:41:12.972" v="135" actId="478"/>
          <ac:spMkLst>
            <pc:docMk/>
            <pc:sldMk cId="447835101" sldId="675"/>
            <ac:spMk id="3" creationId="{C3628555-F4E2-4BD5-A8E6-7B7E63223F1B}"/>
          </ac:spMkLst>
        </pc:spChg>
        <pc:spChg chg="mod">
          <ac:chgData name="farouk abu hassanain" userId="319a4f4791f24b01" providerId="LiveId" clId="{E4D20D53-1823-47E7-8EE9-A9044F54CF84}" dt="2020-03-26T07:30:24.724" v="31" actId="14100"/>
          <ac:spMkLst>
            <pc:docMk/>
            <pc:sldMk cId="447835101" sldId="675"/>
            <ac:spMk id="21" creationId="{F8DAE083-925B-4A57-9207-FF37EF273BB8}"/>
          </ac:spMkLst>
        </pc:spChg>
        <pc:spChg chg="mod topLvl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24" creationId="{6A8A32CA-B1B7-44AB-A502-8C99A4D2830F}"/>
          </ac:spMkLst>
        </pc:spChg>
        <pc:spChg chg="mod">
          <ac:chgData name="farouk abu hassanain" userId="319a4f4791f24b01" providerId="LiveId" clId="{E4D20D53-1823-47E7-8EE9-A9044F54CF84}" dt="2020-03-26T07:38:31.046" v="120"/>
          <ac:spMkLst>
            <pc:docMk/>
            <pc:sldMk cId="447835101" sldId="675"/>
            <ac:spMk id="47" creationId="{86CCC385-1B31-49A2-BD42-B07D29BC97E3}"/>
          </ac:spMkLst>
        </pc:spChg>
        <pc:spChg chg="add del mod">
          <ac:chgData name="farouk abu hassanain" userId="319a4f4791f24b01" providerId="LiveId" clId="{E4D20D53-1823-47E7-8EE9-A9044F54CF84}" dt="2020-03-26T07:44:59.723" v="256" actId="478"/>
          <ac:spMkLst>
            <pc:docMk/>
            <pc:sldMk cId="447835101" sldId="675"/>
            <ac:spMk id="74" creationId="{648C3F5D-D930-417F-A89B-90539067E0DB}"/>
          </ac:spMkLst>
        </pc:spChg>
        <pc:spChg chg="add mod">
          <ac:chgData name="farouk abu hassanain" userId="319a4f4791f24b01" providerId="LiveId" clId="{E4D20D53-1823-47E7-8EE9-A9044F54CF84}" dt="2020-03-26T07:51:44.137" v="401" actId="1037"/>
          <ac:spMkLst>
            <pc:docMk/>
            <pc:sldMk cId="447835101" sldId="675"/>
            <ac:spMk id="75" creationId="{D6CA6BE7-8BF0-43C2-B5BD-07D774C3B868}"/>
          </ac:spMkLst>
        </pc:spChg>
        <pc:spChg chg="mod topLvl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78" creationId="{C234F653-D39E-480D-84C0-386EFB4530D2}"/>
          </ac:spMkLst>
        </pc:spChg>
        <pc:spChg chg="mod topLvl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79" creationId="{1220BFAC-2287-4C6F-894F-0B1BE7A9300E}"/>
          </ac:spMkLst>
        </pc:spChg>
        <pc:spChg chg="mod topLvl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80" creationId="{579E34BE-CF09-40C9-9209-6AFA47D2B643}"/>
          </ac:spMkLst>
        </pc:spChg>
        <pc:spChg chg="mod topLvl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81" creationId="{0974A253-6AD3-4F8A-877E-A2685593090E}"/>
          </ac:spMkLst>
        </pc:spChg>
        <pc:spChg chg="add del mod">
          <ac:chgData name="farouk abu hassanain" userId="319a4f4791f24b01" providerId="LiveId" clId="{E4D20D53-1823-47E7-8EE9-A9044F54CF84}" dt="2020-03-26T07:47:06.912" v="288" actId="478"/>
          <ac:spMkLst>
            <pc:docMk/>
            <pc:sldMk cId="447835101" sldId="675"/>
            <ac:spMk id="82" creationId="{3C834980-4E2A-4536-821A-C77B0FB0266C}"/>
          </ac:spMkLst>
        </pc:spChg>
        <pc:spChg chg="add del mod">
          <ac:chgData name="farouk abu hassanain" userId="319a4f4791f24b01" providerId="LiveId" clId="{E4D20D53-1823-47E7-8EE9-A9044F54CF84}" dt="2020-03-26T07:47:06.912" v="288" actId="478"/>
          <ac:spMkLst>
            <pc:docMk/>
            <pc:sldMk cId="447835101" sldId="675"/>
            <ac:spMk id="83" creationId="{D25CF666-1CE9-4FA3-A0C1-8ABC6EDBCEB0}"/>
          </ac:spMkLst>
        </pc:spChg>
        <pc:spChg chg="add del mod">
          <ac:chgData name="farouk abu hassanain" userId="319a4f4791f24b01" providerId="LiveId" clId="{E4D20D53-1823-47E7-8EE9-A9044F54CF84}" dt="2020-03-26T07:47:06.912" v="288" actId="478"/>
          <ac:spMkLst>
            <pc:docMk/>
            <pc:sldMk cId="447835101" sldId="675"/>
            <ac:spMk id="84" creationId="{AC5BE9A0-F0F1-4967-A59D-687698014655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85" creationId="{2B3F99FB-3AD2-4CFB-86BE-B194C617D931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86" creationId="{E71B99C2-056F-439A-ABC9-F9BA5E0E87DF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87" creationId="{ABE5DD69-6FC8-47D0-945A-F7D68AE9009A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88" creationId="{90B38485-3E44-4AF1-8A9E-CA66AA5A9FF2}"/>
          </ac:spMkLst>
        </pc:spChg>
        <pc:spChg chg="mod">
          <ac:chgData name="farouk abu hassanain" userId="319a4f4791f24b01" providerId="LiveId" clId="{E4D20D53-1823-47E7-8EE9-A9044F54CF84}" dt="2020-03-26T07:46:25.174" v="274" actId="948"/>
          <ac:spMkLst>
            <pc:docMk/>
            <pc:sldMk cId="447835101" sldId="675"/>
            <ac:spMk id="90" creationId="{CFEF3347-459D-4F5D-A739-AF99FE7A222B}"/>
          </ac:spMkLst>
        </pc:spChg>
        <pc:spChg chg="mod">
          <ac:chgData name="farouk abu hassanain" userId="319a4f4791f24b01" providerId="LiveId" clId="{E4D20D53-1823-47E7-8EE9-A9044F54CF84}" dt="2020-03-26T07:46:25.174" v="274" actId="948"/>
          <ac:spMkLst>
            <pc:docMk/>
            <pc:sldMk cId="447835101" sldId="675"/>
            <ac:spMk id="91" creationId="{0EB7F3B9-B2CE-49D6-893E-35C369289201}"/>
          </ac:spMkLst>
        </pc:spChg>
        <pc:spChg chg="add mod">
          <ac:chgData name="farouk abu hassanain" userId="319a4f4791f24b01" providerId="LiveId" clId="{E4D20D53-1823-47E7-8EE9-A9044F54CF84}" dt="2020-03-26T07:46:26.133" v="276" actId="571"/>
          <ac:spMkLst>
            <pc:docMk/>
            <pc:sldMk cId="447835101" sldId="675"/>
            <ac:spMk id="92" creationId="{F92233EE-F739-4C6D-ACE6-8621E693B2B0}"/>
          </ac:spMkLst>
        </pc:spChg>
        <pc:spChg chg="add mod">
          <ac:chgData name="farouk abu hassanain" userId="319a4f4791f24b01" providerId="LiveId" clId="{E4D20D53-1823-47E7-8EE9-A9044F54CF84}" dt="2020-03-26T07:46:26.133" v="276" actId="571"/>
          <ac:spMkLst>
            <pc:docMk/>
            <pc:sldMk cId="447835101" sldId="675"/>
            <ac:spMk id="93" creationId="{919AD857-6F90-4247-96B4-ADC316EEE558}"/>
          </ac:spMkLst>
        </pc:spChg>
        <pc:spChg chg="add mod">
          <ac:chgData name="farouk abu hassanain" userId="319a4f4791f24b01" providerId="LiveId" clId="{E4D20D53-1823-47E7-8EE9-A9044F54CF84}" dt="2020-03-26T07:46:26.133" v="276" actId="571"/>
          <ac:spMkLst>
            <pc:docMk/>
            <pc:sldMk cId="447835101" sldId="675"/>
            <ac:spMk id="94" creationId="{775056AF-DD6F-4FBE-90EB-05FDA7B55309}"/>
          </ac:spMkLst>
        </pc:spChg>
        <pc:spChg chg="add mod">
          <ac:chgData name="farouk abu hassanain" userId="319a4f4791f24b01" providerId="LiveId" clId="{E4D20D53-1823-47E7-8EE9-A9044F54CF84}" dt="2020-03-26T07:46:26.133" v="276" actId="571"/>
          <ac:spMkLst>
            <pc:docMk/>
            <pc:sldMk cId="447835101" sldId="675"/>
            <ac:spMk id="95" creationId="{471DB113-9BEE-462B-B1B1-CB76D8D5A80E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96" creationId="{175A44B8-C4EE-4580-9D25-FA14F55DFB98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97" creationId="{72215338-E767-41F2-9DF4-808FD06FEE55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98" creationId="{30EF7590-DB85-443F-AD30-EE98F66F209F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99" creationId="{E727C8FF-3498-4CB4-96F8-F41D5348EFBD}"/>
          </ac:spMkLst>
        </pc:spChg>
        <pc:spChg chg="add mod">
          <ac:chgData name="farouk abu hassanain" userId="319a4f4791f24b01" providerId="LiveId" clId="{E4D20D53-1823-47E7-8EE9-A9044F54CF84}" dt="2020-03-26T07:46:44.817" v="281" actId="571"/>
          <ac:spMkLst>
            <pc:docMk/>
            <pc:sldMk cId="447835101" sldId="675"/>
            <ac:spMk id="100" creationId="{B6F5FE20-1E69-4EFF-BF92-119D9C97D52E}"/>
          </ac:spMkLst>
        </pc:spChg>
        <pc:spChg chg="add mod">
          <ac:chgData name="farouk abu hassanain" userId="319a4f4791f24b01" providerId="LiveId" clId="{E4D20D53-1823-47E7-8EE9-A9044F54CF84}" dt="2020-03-26T07:46:44.817" v="281" actId="571"/>
          <ac:spMkLst>
            <pc:docMk/>
            <pc:sldMk cId="447835101" sldId="675"/>
            <ac:spMk id="101" creationId="{2AE57FF0-EB76-4F57-A130-5B47FDD98104}"/>
          </ac:spMkLst>
        </pc:spChg>
        <pc:spChg chg="add mod">
          <ac:chgData name="farouk abu hassanain" userId="319a4f4791f24b01" providerId="LiveId" clId="{E4D20D53-1823-47E7-8EE9-A9044F54CF84}" dt="2020-03-26T07:46:44.817" v="281" actId="571"/>
          <ac:spMkLst>
            <pc:docMk/>
            <pc:sldMk cId="447835101" sldId="675"/>
            <ac:spMk id="102" creationId="{EA6D0271-3FFE-47DC-B599-3A430B812A9C}"/>
          </ac:spMkLst>
        </pc:spChg>
        <pc:spChg chg="add mod">
          <ac:chgData name="farouk abu hassanain" userId="319a4f4791f24b01" providerId="LiveId" clId="{E4D20D53-1823-47E7-8EE9-A9044F54CF84}" dt="2020-03-26T07:46:44.817" v="281" actId="571"/>
          <ac:spMkLst>
            <pc:docMk/>
            <pc:sldMk cId="447835101" sldId="675"/>
            <ac:spMk id="103" creationId="{8C97591E-EE02-46BA-A898-AC30BB1E1513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104" creationId="{9B6F1BB7-E018-4BAB-8E81-10807159E1B4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105" creationId="{E5E9544E-2EB7-4AD5-BC67-53F1E69A2605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106" creationId="{44007A32-75C8-47E8-BA18-BCB2AC76D038}"/>
          </ac:spMkLst>
        </pc:spChg>
        <pc:spChg chg="add mod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107" creationId="{F14C612C-08B2-4353-BDB9-B86D5CF26759}"/>
          </ac:spMkLst>
        </pc:spChg>
        <pc:spChg chg="mod topLvl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126" creationId="{FA0A5746-89B6-42E6-8545-12D9DD0B5A56}"/>
          </ac:spMkLst>
        </pc:spChg>
        <pc:spChg chg="mod topLvl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127" creationId="{553767AC-B789-45E2-BC17-803C411F53E5}"/>
          </ac:spMkLst>
        </pc:spChg>
        <pc:spChg chg="mod topLvl">
          <ac:chgData name="farouk abu hassanain" userId="319a4f4791f24b01" providerId="LiveId" clId="{E4D20D53-1823-47E7-8EE9-A9044F54CF84}" dt="2020-03-26T07:50:43.279" v="396" actId="164"/>
          <ac:spMkLst>
            <pc:docMk/>
            <pc:sldMk cId="447835101" sldId="675"/>
            <ac:spMk id="128" creationId="{E78C731B-B6BF-46CE-B393-D0F67360AE5D}"/>
          </ac:spMkLst>
        </pc:spChg>
        <pc:grpChg chg="add del mod">
          <ac:chgData name="farouk abu hassanain" userId="319a4f4791f24b01" providerId="LiveId" clId="{E4D20D53-1823-47E7-8EE9-A9044F54CF84}" dt="2020-03-26T07:48:04.350" v="358" actId="165"/>
          <ac:grpSpMkLst>
            <pc:docMk/>
            <pc:sldMk cId="447835101" sldId="675"/>
            <ac:grpSpMk id="2" creationId="{E6C7CC9C-D164-4343-AFA4-C43499C1AA83}"/>
          </ac:grpSpMkLst>
        </pc:grpChg>
        <pc:grpChg chg="mod">
          <ac:chgData name="farouk abu hassanain" userId="319a4f4791f24b01" providerId="LiveId" clId="{E4D20D53-1823-47E7-8EE9-A9044F54CF84}" dt="2020-03-26T07:46:09.914" v="268" actId="1076"/>
          <ac:grpSpMkLst>
            <pc:docMk/>
            <pc:sldMk cId="447835101" sldId="675"/>
            <ac:grpSpMk id="4" creationId="{D691E185-F686-49FD-9636-D4D0853A5887}"/>
          </ac:grpSpMkLst>
        </pc:grpChg>
        <pc:grpChg chg="add mod">
          <ac:chgData name="farouk abu hassanain" userId="319a4f4791f24b01" providerId="LiveId" clId="{E4D20D53-1823-47E7-8EE9-A9044F54CF84}" dt="2020-03-26T07:50:48.140" v="397" actId="1076"/>
          <ac:grpSpMkLst>
            <pc:docMk/>
            <pc:sldMk cId="447835101" sldId="675"/>
            <ac:grpSpMk id="6" creationId="{BEDC51DE-7204-45AA-AA21-E4F65158E745}"/>
          </ac:grpSpMkLst>
        </pc:grpChg>
        <pc:grpChg chg="del mod topLvl">
          <ac:chgData name="farouk abu hassanain" userId="319a4f4791f24b01" providerId="LiveId" clId="{E4D20D53-1823-47E7-8EE9-A9044F54CF84}" dt="2020-03-26T07:32:47.694" v="46" actId="165"/>
          <ac:grpSpMkLst>
            <pc:docMk/>
            <pc:sldMk cId="447835101" sldId="675"/>
            <ac:grpSpMk id="25" creationId="{56D0E188-753A-4D29-A5A2-26BBC381814F}"/>
          </ac:grpSpMkLst>
        </pc:grpChg>
        <pc:grpChg chg="add del mod">
          <ac:chgData name="farouk abu hassanain" userId="319a4f4791f24b01" providerId="LiveId" clId="{E4D20D53-1823-47E7-8EE9-A9044F54CF84}" dt="2020-03-26T07:43:24.574" v="188" actId="165"/>
          <ac:grpSpMkLst>
            <pc:docMk/>
            <pc:sldMk cId="447835101" sldId="675"/>
            <ac:grpSpMk id="77" creationId="{804B16FD-CA51-4228-80C1-CE2FBC49555E}"/>
          </ac:grpSpMkLst>
        </pc:grpChg>
        <pc:grpChg chg="add mod">
          <ac:chgData name="farouk abu hassanain" userId="319a4f4791f24b01" providerId="LiveId" clId="{E4D20D53-1823-47E7-8EE9-A9044F54CF84}" dt="2020-03-26T07:46:26.133" v="276" actId="571"/>
          <ac:grpSpMkLst>
            <pc:docMk/>
            <pc:sldMk cId="447835101" sldId="675"/>
            <ac:grpSpMk id="89" creationId="{9919B429-6526-477E-B815-162EB063D9A5}"/>
          </ac:grpSpMkLst>
        </pc:grpChg>
        <pc:grpChg chg="del mod topLvl">
          <ac:chgData name="farouk abu hassanain" userId="319a4f4791f24b01" providerId="LiveId" clId="{E4D20D53-1823-47E7-8EE9-A9044F54CF84}" dt="2020-03-26T07:31:01.007" v="34" actId="165"/>
          <ac:grpSpMkLst>
            <pc:docMk/>
            <pc:sldMk cId="447835101" sldId="675"/>
            <ac:grpSpMk id="152" creationId="{AAB7FACE-3570-4C13-A1B5-2E05504CF709}"/>
          </ac:grpSpMkLst>
        </pc:grpChg>
        <pc:grpChg chg="del mod topLvl">
          <ac:chgData name="farouk abu hassanain" userId="319a4f4791f24b01" providerId="LiveId" clId="{E4D20D53-1823-47E7-8EE9-A9044F54CF84}" dt="2020-03-26T07:30:52.172" v="33" actId="165"/>
          <ac:grpSpMkLst>
            <pc:docMk/>
            <pc:sldMk cId="447835101" sldId="675"/>
            <ac:grpSpMk id="153" creationId="{01BD9ED0-9F37-4C60-9504-C16AF7F04063}"/>
          </ac:grpSpMkLst>
        </pc:grpChg>
        <pc:grpChg chg="del mod topLvl">
          <ac:chgData name="farouk abu hassanain" userId="319a4f4791f24b01" providerId="LiveId" clId="{E4D20D53-1823-47E7-8EE9-A9044F54CF84}" dt="2020-03-26T07:41:42.775" v="142" actId="478"/>
          <ac:grpSpMkLst>
            <pc:docMk/>
            <pc:sldMk cId="447835101" sldId="675"/>
            <ac:grpSpMk id="156" creationId="{FBA71CEF-02BC-4508-91A6-9E79BB7AB079}"/>
          </ac:grpSpMkLst>
        </pc:grpChg>
        <pc:grpChg chg="del mod topLvl">
          <ac:chgData name="farouk abu hassanain" userId="319a4f4791f24b01" providerId="LiveId" clId="{E4D20D53-1823-47E7-8EE9-A9044F54CF84}" dt="2020-03-26T07:41:48.326" v="143" actId="478"/>
          <ac:grpSpMkLst>
            <pc:docMk/>
            <pc:sldMk cId="447835101" sldId="675"/>
            <ac:grpSpMk id="161" creationId="{F6507E49-322F-402C-B807-E310070D38BC}"/>
          </ac:grpSpMkLst>
        </pc:grpChg>
        <pc:grpChg chg="del mod topLvl">
          <ac:chgData name="farouk abu hassanain" userId="319a4f4791f24b01" providerId="LiveId" clId="{E4D20D53-1823-47E7-8EE9-A9044F54CF84}" dt="2020-03-26T07:41:50.277" v="144" actId="478"/>
          <ac:grpSpMkLst>
            <pc:docMk/>
            <pc:sldMk cId="447835101" sldId="675"/>
            <ac:grpSpMk id="165" creationId="{E5D7EAFB-3B82-40B9-88DE-66F0D4E29C3C}"/>
          </ac:grpSpMkLst>
        </pc:grpChg>
        <pc:grpChg chg="del">
          <ac:chgData name="farouk abu hassanain" userId="319a4f4791f24b01" providerId="LiveId" clId="{E4D20D53-1823-47E7-8EE9-A9044F54CF84}" dt="2020-03-26T07:30:45.468" v="32" actId="165"/>
          <ac:grpSpMkLst>
            <pc:docMk/>
            <pc:sldMk cId="447835101" sldId="675"/>
            <ac:grpSpMk id="191" creationId="{44DADBDE-9A10-4999-B428-B73614790BF8}"/>
          </ac:grpSpMkLst>
        </pc:grpChg>
        <pc:grpChg chg="del mod">
          <ac:chgData name="farouk abu hassanain" userId="319a4f4791f24b01" providerId="LiveId" clId="{E4D20D53-1823-47E7-8EE9-A9044F54CF84}" dt="2020-03-26T07:50:37.166" v="395" actId="478"/>
          <ac:grpSpMkLst>
            <pc:docMk/>
            <pc:sldMk cId="447835101" sldId="675"/>
            <ac:grpSpMk id="192" creationId="{63D8FA8A-15FF-44F7-9027-0876543AF741}"/>
          </ac:grpSpMkLst>
        </pc:grpChg>
      </pc:sldChg>
      <pc:sldChg chg="modSp">
        <pc:chgData name="farouk abu hassanain" userId="319a4f4791f24b01" providerId="LiveId" clId="{E4D20D53-1823-47E7-8EE9-A9044F54CF84}" dt="2020-03-26T07:51:56.794" v="402" actId="1037"/>
        <pc:sldMkLst>
          <pc:docMk/>
          <pc:sldMk cId="3515673097" sldId="738"/>
        </pc:sldMkLst>
        <pc:spChg chg="mod">
          <ac:chgData name="farouk abu hassanain" userId="319a4f4791f24b01" providerId="LiveId" clId="{E4D20D53-1823-47E7-8EE9-A9044F54CF84}" dt="2020-03-26T07:51:56.794" v="402" actId="1037"/>
          <ac:spMkLst>
            <pc:docMk/>
            <pc:sldMk cId="3515673097" sldId="738"/>
            <ac:spMk id="3" creationId="{C3628555-F4E2-4BD5-A8E6-7B7E63223F1B}"/>
          </ac:spMkLst>
        </pc:spChg>
        <pc:spChg chg="mod">
          <ac:chgData name="farouk abu hassanain" userId="319a4f4791f24b01" providerId="LiveId" clId="{E4D20D53-1823-47E7-8EE9-A9044F54CF84}" dt="2020-03-26T07:29:43.734" v="21" actId="207"/>
          <ac:spMkLst>
            <pc:docMk/>
            <pc:sldMk cId="3515673097" sldId="738"/>
            <ac:spMk id="17" creationId="{E6749FBE-22E5-44D3-813A-79D5AB5628CF}"/>
          </ac:spMkLst>
        </pc:spChg>
        <pc:spChg chg="mod">
          <ac:chgData name="farouk abu hassanain" userId="319a4f4791f24b01" providerId="LiveId" clId="{E4D20D53-1823-47E7-8EE9-A9044F54CF84}" dt="2020-03-26T07:29:53.834" v="22" actId="207"/>
          <ac:spMkLst>
            <pc:docMk/>
            <pc:sldMk cId="3515673097" sldId="738"/>
            <ac:spMk id="18" creationId="{7A150500-B3E2-41C3-B6AD-287A640DF385}"/>
          </ac:spMkLst>
        </pc:spChg>
        <pc:spChg chg="mod">
          <ac:chgData name="farouk abu hassanain" userId="319a4f4791f24b01" providerId="LiveId" clId="{E4D20D53-1823-47E7-8EE9-A9044F54CF84}" dt="2020-03-26T07:30:04.664" v="23" actId="207"/>
          <ac:spMkLst>
            <pc:docMk/>
            <pc:sldMk cId="3515673097" sldId="738"/>
            <ac:spMk id="19" creationId="{C937510E-CD3D-437B-8A8E-F5F1B780E1E7}"/>
          </ac:spMkLst>
        </pc:spChg>
        <pc:spChg chg="mod">
          <ac:chgData name="farouk abu hassanain" userId="319a4f4791f24b01" providerId="LiveId" clId="{E4D20D53-1823-47E7-8EE9-A9044F54CF84}" dt="2020-03-26T07:29:27.364" v="20" actId="1038"/>
          <ac:spMkLst>
            <pc:docMk/>
            <pc:sldMk cId="3515673097" sldId="738"/>
            <ac:spMk id="21" creationId="{F8DAE083-925B-4A57-9207-FF37EF273BB8}"/>
          </ac:spMkLst>
        </pc:spChg>
        <pc:spChg chg="mod">
          <ac:chgData name="farouk abu hassanain" userId="319a4f4791f24b01" providerId="LiveId" clId="{E4D20D53-1823-47E7-8EE9-A9044F54CF84}" dt="2020-03-26T07:29:12.282" v="1" actId="20577"/>
          <ac:spMkLst>
            <pc:docMk/>
            <pc:sldMk cId="3515673097" sldId="738"/>
            <ac:spMk id="22" creationId="{C6EAB1F5-17D7-4CE7-B118-0625430EC8B6}"/>
          </ac:spMkLst>
        </pc:spChg>
      </pc:sldChg>
      <pc:sldChg chg="addSp delSp modSp">
        <pc:chgData name="farouk abu hassanain" userId="319a4f4791f24b01" providerId="LiveId" clId="{E4D20D53-1823-47E7-8EE9-A9044F54CF84}" dt="2020-03-26T08:04:08.761" v="909" actId="20577"/>
        <pc:sldMkLst>
          <pc:docMk/>
          <pc:sldMk cId="3845765246" sldId="739"/>
        </pc:sldMkLst>
        <pc:spChg chg="del">
          <ac:chgData name="farouk abu hassanain" userId="319a4f4791f24b01" providerId="LiveId" clId="{E4D20D53-1823-47E7-8EE9-A9044F54CF84}" dt="2020-03-26T07:52:14.188" v="403" actId="478"/>
          <ac:spMkLst>
            <pc:docMk/>
            <pc:sldMk cId="3845765246" sldId="739"/>
            <ac:spMk id="3" creationId="{C3628555-F4E2-4BD5-A8E6-7B7E63223F1B}"/>
          </ac:spMkLst>
        </pc:spChg>
        <pc:spChg chg="add mod">
          <ac:chgData name="farouk abu hassanain" userId="319a4f4791f24b01" providerId="LiveId" clId="{E4D20D53-1823-47E7-8EE9-A9044F54CF84}" dt="2020-03-26T08:03:49.323" v="907" actId="14861"/>
          <ac:spMkLst>
            <pc:docMk/>
            <pc:sldMk cId="3845765246" sldId="739"/>
            <ac:spMk id="12" creationId="{73627EF8-C40D-438D-8660-9CAD47AC6587}"/>
          </ac:spMkLst>
        </pc:spChg>
        <pc:spChg chg="add mod">
          <ac:chgData name="farouk abu hassanain" userId="319a4f4791f24b01" providerId="LiveId" clId="{E4D20D53-1823-47E7-8EE9-A9044F54CF84}" dt="2020-03-26T08:04:08.761" v="909" actId="20577"/>
          <ac:spMkLst>
            <pc:docMk/>
            <pc:sldMk cId="3845765246" sldId="739"/>
            <ac:spMk id="13" creationId="{4260B2D4-E383-48D4-8FA6-512C05AA39EF}"/>
          </ac:spMkLst>
        </pc:spChg>
        <pc:spChg chg="mod">
          <ac:chgData name="farouk abu hassanain" userId="319a4f4791f24b01" providerId="LiveId" clId="{E4D20D53-1823-47E7-8EE9-A9044F54CF84}" dt="2020-03-26T07:52:48.400" v="411" actId="20577"/>
          <ac:spMkLst>
            <pc:docMk/>
            <pc:sldMk cId="3845765246" sldId="739"/>
            <ac:spMk id="21" creationId="{F8DAE083-925B-4A57-9207-FF37EF273BB8}"/>
          </ac:spMkLst>
        </pc:spChg>
        <pc:spChg chg="mod">
          <ac:chgData name="farouk abu hassanain" userId="319a4f4791f24b01" providerId="LiveId" clId="{E4D20D53-1823-47E7-8EE9-A9044F54CF84}" dt="2020-03-26T08:02:21.540" v="683" actId="14100"/>
          <ac:spMkLst>
            <pc:docMk/>
            <pc:sldMk cId="3845765246" sldId="739"/>
            <ac:spMk id="157" creationId="{FE21F832-5653-4B9E-BB22-BD405F661E3E}"/>
          </ac:spMkLst>
        </pc:spChg>
        <pc:spChg chg="add mod">
          <ac:chgData name="farouk abu hassanain" userId="319a4f4791f24b01" providerId="LiveId" clId="{E4D20D53-1823-47E7-8EE9-A9044F54CF84}" dt="2020-03-26T07:52:17.913" v="406" actId="20577"/>
          <ac:spMkLst>
            <pc:docMk/>
            <pc:sldMk cId="3845765246" sldId="739"/>
            <ac:spMk id="166" creationId="{F8C1C431-796B-49C4-BE4A-91A0FA210558}"/>
          </ac:spMkLst>
        </pc:spChg>
        <pc:spChg chg="add mod">
          <ac:chgData name="farouk abu hassanain" userId="319a4f4791f24b01" providerId="LiveId" clId="{E4D20D53-1823-47E7-8EE9-A9044F54CF84}" dt="2020-03-26T07:55:20.348" v="467" actId="1076"/>
          <ac:spMkLst>
            <pc:docMk/>
            <pc:sldMk cId="3845765246" sldId="739"/>
            <ac:spMk id="167" creationId="{681EDB65-BEAE-40DF-9CAF-413B9D334C49}"/>
          </ac:spMkLst>
        </pc:spChg>
        <pc:spChg chg="add mod">
          <ac:chgData name="farouk abu hassanain" userId="319a4f4791f24b01" providerId="LiveId" clId="{E4D20D53-1823-47E7-8EE9-A9044F54CF84}" dt="2020-03-26T07:56:58.489" v="560" actId="113"/>
          <ac:spMkLst>
            <pc:docMk/>
            <pc:sldMk cId="3845765246" sldId="739"/>
            <ac:spMk id="168" creationId="{BF965F78-B4A5-4E40-B792-D959AC858AB4}"/>
          </ac:spMkLst>
        </pc:spChg>
        <pc:spChg chg="add mod">
          <ac:chgData name="farouk abu hassanain" userId="319a4f4791f24b01" providerId="LiveId" clId="{E4D20D53-1823-47E7-8EE9-A9044F54CF84}" dt="2020-03-26T08:02:07.945" v="682" actId="1037"/>
          <ac:spMkLst>
            <pc:docMk/>
            <pc:sldMk cId="3845765246" sldId="739"/>
            <ac:spMk id="170" creationId="{A0230EA8-A911-42BB-9296-FB6CD0F8C084}"/>
          </ac:spMkLst>
        </pc:spChg>
        <pc:spChg chg="add mod">
          <ac:chgData name="farouk abu hassanain" userId="319a4f4791f24b01" providerId="LiveId" clId="{E4D20D53-1823-47E7-8EE9-A9044F54CF84}" dt="2020-03-26T08:02:07.945" v="682" actId="1037"/>
          <ac:spMkLst>
            <pc:docMk/>
            <pc:sldMk cId="3845765246" sldId="739"/>
            <ac:spMk id="171" creationId="{7B26D0F2-381C-43F8-84F4-2E474ED53F22}"/>
          </ac:spMkLst>
        </pc:spChg>
        <pc:spChg chg="del">
          <ac:chgData name="farouk abu hassanain" userId="319a4f4791f24b01" providerId="LiveId" clId="{E4D20D53-1823-47E7-8EE9-A9044F54CF84}" dt="2020-03-26T07:53:03.515" v="415" actId="478"/>
          <ac:spMkLst>
            <pc:docMk/>
            <pc:sldMk cId="3845765246" sldId="739"/>
            <ac:spMk id="283" creationId="{96AA17D6-ABDD-40D8-BEA7-DE1BC3C640F2}"/>
          </ac:spMkLst>
        </pc:spChg>
        <pc:grpChg chg="del">
          <ac:chgData name="farouk abu hassanain" userId="319a4f4791f24b01" providerId="LiveId" clId="{E4D20D53-1823-47E7-8EE9-A9044F54CF84}" dt="2020-03-26T07:52:54.441" v="412" actId="478"/>
          <ac:grpSpMkLst>
            <pc:docMk/>
            <pc:sldMk cId="3845765246" sldId="739"/>
            <ac:grpSpMk id="9" creationId="{AE1C0980-237F-42D8-9DB7-FB3EEDD8DA67}"/>
          </ac:grpSpMkLst>
        </pc:grpChg>
        <pc:grpChg chg="del">
          <ac:chgData name="farouk abu hassanain" userId="319a4f4791f24b01" providerId="LiveId" clId="{E4D20D53-1823-47E7-8EE9-A9044F54CF84}" dt="2020-03-26T07:52:57.811" v="413" actId="478"/>
          <ac:grpSpMkLst>
            <pc:docMk/>
            <pc:sldMk cId="3845765246" sldId="739"/>
            <ac:grpSpMk id="10" creationId="{34741855-5B0E-4714-9687-803B6F5F5B38}"/>
          </ac:grpSpMkLst>
        </pc:grpChg>
        <pc:grpChg chg="del">
          <ac:chgData name="farouk abu hassanain" userId="319a4f4791f24b01" providerId="LiveId" clId="{E4D20D53-1823-47E7-8EE9-A9044F54CF84}" dt="2020-03-26T08:01:27.267" v="620" actId="478"/>
          <ac:grpSpMkLst>
            <pc:docMk/>
            <pc:sldMk cId="3845765246" sldId="739"/>
            <ac:grpSpMk id="11" creationId="{C0F3C938-C489-4C51-9E01-6D1CC76E2D6C}"/>
          </ac:grpSpMkLst>
        </pc:grpChg>
        <pc:grpChg chg="add mod">
          <ac:chgData name="farouk abu hassanain" userId="319a4f4791f24b01" providerId="LiveId" clId="{E4D20D53-1823-47E7-8EE9-A9044F54CF84}" dt="2020-03-26T08:01:18.114" v="619" actId="164"/>
          <ac:grpSpMkLst>
            <pc:docMk/>
            <pc:sldMk cId="3845765246" sldId="739"/>
            <ac:grpSpMk id="14" creationId="{CC4E70CE-9464-416D-BDDE-3414C435AA56}"/>
          </ac:grpSpMkLst>
        </pc:grpChg>
        <pc:grpChg chg="del">
          <ac:chgData name="farouk abu hassanain" userId="319a4f4791f24b01" providerId="LiveId" clId="{E4D20D53-1823-47E7-8EE9-A9044F54CF84}" dt="2020-03-26T07:53:00.446" v="414" actId="478"/>
          <ac:grpSpMkLst>
            <pc:docMk/>
            <pc:sldMk cId="3845765246" sldId="739"/>
            <ac:grpSpMk id="74" creationId="{8545F6C3-5C0C-475D-937E-9957D3113762}"/>
          </ac:grpSpMkLst>
        </pc:grpChg>
      </pc:sldChg>
      <pc:sldChg chg="del ord">
        <pc:chgData name="farouk abu hassanain" userId="319a4f4791f24b01" providerId="LiveId" clId="{E4D20D53-1823-47E7-8EE9-A9044F54CF84}" dt="2020-03-26T08:45:36.982" v="1266" actId="47"/>
        <pc:sldMkLst>
          <pc:docMk/>
          <pc:sldMk cId="3919511453" sldId="740"/>
        </pc:sldMkLst>
      </pc:sldChg>
      <pc:sldChg chg="del">
        <pc:chgData name="farouk abu hassanain" userId="319a4f4791f24b01" providerId="LiveId" clId="{E4D20D53-1823-47E7-8EE9-A9044F54CF84}" dt="2020-03-26T08:05:10.591" v="916" actId="47"/>
        <pc:sldMkLst>
          <pc:docMk/>
          <pc:sldMk cId="2067226285" sldId="741"/>
        </pc:sldMkLst>
      </pc:sldChg>
      <pc:sldChg chg="del">
        <pc:chgData name="farouk abu hassanain" userId="319a4f4791f24b01" providerId="LiveId" clId="{E4D20D53-1823-47E7-8EE9-A9044F54CF84}" dt="2020-03-26T08:05:10.591" v="916" actId="47"/>
        <pc:sldMkLst>
          <pc:docMk/>
          <pc:sldMk cId="340022325" sldId="743"/>
        </pc:sldMkLst>
      </pc:sldChg>
      <pc:sldChg chg="del">
        <pc:chgData name="farouk abu hassanain" userId="319a4f4791f24b01" providerId="LiveId" clId="{E4D20D53-1823-47E7-8EE9-A9044F54CF84}" dt="2020-03-26T08:05:10.591" v="916" actId="47"/>
        <pc:sldMkLst>
          <pc:docMk/>
          <pc:sldMk cId="1568668370" sldId="744"/>
        </pc:sldMkLst>
      </pc:sldChg>
      <pc:sldChg chg="del">
        <pc:chgData name="farouk abu hassanain" userId="319a4f4791f24b01" providerId="LiveId" clId="{E4D20D53-1823-47E7-8EE9-A9044F54CF84}" dt="2020-03-26T08:05:01.988" v="915" actId="47"/>
        <pc:sldMkLst>
          <pc:docMk/>
          <pc:sldMk cId="1030938753" sldId="746"/>
        </pc:sldMkLst>
      </pc:sldChg>
      <pc:sldChg chg="del">
        <pc:chgData name="farouk abu hassanain" userId="319a4f4791f24b01" providerId="LiveId" clId="{E4D20D53-1823-47E7-8EE9-A9044F54CF84}" dt="2020-03-26T08:05:01.988" v="915" actId="47"/>
        <pc:sldMkLst>
          <pc:docMk/>
          <pc:sldMk cId="2640347912" sldId="747"/>
        </pc:sldMkLst>
      </pc:sldChg>
      <pc:sldChg chg="del">
        <pc:chgData name="farouk abu hassanain" userId="319a4f4791f24b01" providerId="LiveId" clId="{E4D20D53-1823-47E7-8EE9-A9044F54CF84}" dt="2020-03-26T08:05:01.988" v="915" actId="47"/>
        <pc:sldMkLst>
          <pc:docMk/>
          <pc:sldMk cId="66224089" sldId="748"/>
        </pc:sldMkLst>
      </pc:sldChg>
      <pc:sldChg chg="del">
        <pc:chgData name="farouk abu hassanain" userId="319a4f4791f24b01" providerId="LiveId" clId="{E4D20D53-1823-47E7-8EE9-A9044F54CF84}" dt="2020-03-26T08:05:01.988" v="915" actId="47"/>
        <pc:sldMkLst>
          <pc:docMk/>
          <pc:sldMk cId="1330714726" sldId="749"/>
        </pc:sldMkLst>
      </pc:sldChg>
      <pc:sldChg chg="del">
        <pc:chgData name="farouk abu hassanain" userId="319a4f4791f24b01" providerId="LiveId" clId="{E4D20D53-1823-47E7-8EE9-A9044F54CF84}" dt="2020-03-26T08:05:01.988" v="915" actId="47"/>
        <pc:sldMkLst>
          <pc:docMk/>
          <pc:sldMk cId="1218913014" sldId="750"/>
        </pc:sldMkLst>
      </pc:sldChg>
      <pc:sldChg chg="del">
        <pc:chgData name="farouk abu hassanain" userId="319a4f4791f24b01" providerId="LiveId" clId="{E4D20D53-1823-47E7-8EE9-A9044F54CF84}" dt="2020-03-26T08:05:01.988" v="915" actId="47"/>
        <pc:sldMkLst>
          <pc:docMk/>
          <pc:sldMk cId="269115040" sldId="752"/>
        </pc:sldMkLst>
      </pc:sldChg>
      <pc:sldChg chg="del">
        <pc:chgData name="farouk abu hassanain" userId="319a4f4791f24b01" providerId="LiveId" clId="{E4D20D53-1823-47E7-8EE9-A9044F54CF84}" dt="2020-03-26T08:04:55.978" v="914" actId="47"/>
        <pc:sldMkLst>
          <pc:docMk/>
          <pc:sldMk cId="4092417245" sldId="753"/>
        </pc:sldMkLst>
      </pc:sldChg>
      <pc:sldChg chg="del">
        <pc:chgData name="farouk abu hassanain" userId="319a4f4791f24b01" providerId="LiveId" clId="{E4D20D53-1823-47E7-8EE9-A9044F54CF84}" dt="2020-03-26T08:04:55.978" v="914" actId="47"/>
        <pc:sldMkLst>
          <pc:docMk/>
          <pc:sldMk cId="2792428710" sldId="754"/>
        </pc:sldMkLst>
      </pc:sldChg>
      <pc:sldChg chg="del">
        <pc:chgData name="farouk abu hassanain" userId="319a4f4791f24b01" providerId="LiveId" clId="{E4D20D53-1823-47E7-8EE9-A9044F54CF84}" dt="2020-03-26T08:04:55.978" v="914" actId="47"/>
        <pc:sldMkLst>
          <pc:docMk/>
          <pc:sldMk cId="2866788362" sldId="755"/>
        </pc:sldMkLst>
      </pc:sldChg>
      <pc:sldChg chg="del">
        <pc:chgData name="farouk abu hassanain" userId="319a4f4791f24b01" providerId="LiveId" clId="{E4D20D53-1823-47E7-8EE9-A9044F54CF84}" dt="2020-03-26T08:04:55.978" v="914" actId="47"/>
        <pc:sldMkLst>
          <pc:docMk/>
          <pc:sldMk cId="667883823" sldId="756"/>
        </pc:sldMkLst>
      </pc:sldChg>
      <pc:sldChg chg="del">
        <pc:chgData name="farouk abu hassanain" userId="319a4f4791f24b01" providerId="LiveId" clId="{E4D20D53-1823-47E7-8EE9-A9044F54CF84}" dt="2020-03-26T08:04:55.978" v="914" actId="47"/>
        <pc:sldMkLst>
          <pc:docMk/>
          <pc:sldMk cId="3270266402" sldId="757"/>
        </pc:sldMkLst>
      </pc:sldChg>
      <pc:sldChg chg="del">
        <pc:chgData name="farouk abu hassanain" userId="319a4f4791f24b01" providerId="LiveId" clId="{E4D20D53-1823-47E7-8EE9-A9044F54CF84}" dt="2020-03-26T08:04:55.978" v="914" actId="47"/>
        <pc:sldMkLst>
          <pc:docMk/>
          <pc:sldMk cId="3683654380" sldId="758"/>
        </pc:sldMkLst>
      </pc:sldChg>
      <pc:sldChg chg="addSp delSp modSp add">
        <pc:chgData name="farouk abu hassanain" userId="319a4f4791f24b01" providerId="LiveId" clId="{E4D20D53-1823-47E7-8EE9-A9044F54CF84}" dt="2020-03-26T12:34:50.150" v="3426" actId="478"/>
        <pc:sldMkLst>
          <pc:docMk/>
          <pc:sldMk cId="3956915247" sldId="759"/>
        </pc:sldMkLst>
        <pc:spChg chg="add mod topLvl">
          <ac:chgData name="farouk abu hassanain" userId="319a4f4791f24b01" providerId="LiveId" clId="{E4D20D53-1823-47E7-8EE9-A9044F54CF84}" dt="2020-03-26T08:50:08.672" v="1299" actId="164"/>
          <ac:spMkLst>
            <pc:docMk/>
            <pc:sldMk cId="3956915247" sldId="759"/>
            <ac:spMk id="3" creationId="{6F961480-C58F-4807-82BD-4157DC9B734F}"/>
          </ac:spMkLst>
        </pc:spChg>
        <pc:spChg chg="add mod topLvl">
          <ac:chgData name="farouk abu hassanain" userId="319a4f4791f24b01" providerId="LiveId" clId="{E4D20D53-1823-47E7-8EE9-A9044F54CF84}" dt="2020-03-26T08:50:08.672" v="1299" actId="164"/>
          <ac:spMkLst>
            <pc:docMk/>
            <pc:sldMk cId="3956915247" sldId="759"/>
            <ac:spMk id="6" creationId="{98E9D179-2CF4-424F-A608-723101170A48}"/>
          </ac:spMkLst>
        </pc:spChg>
        <pc:spChg chg="add mod topLvl">
          <ac:chgData name="farouk abu hassanain" userId="319a4f4791f24b01" providerId="LiveId" clId="{E4D20D53-1823-47E7-8EE9-A9044F54CF84}" dt="2020-03-26T08:50:08.672" v="1299" actId="164"/>
          <ac:spMkLst>
            <pc:docMk/>
            <pc:sldMk cId="3956915247" sldId="759"/>
            <ac:spMk id="9" creationId="{E52BF88B-C605-43C7-9094-615B01B385B3}"/>
          </ac:spMkLst>
        </pc:spChg>
        <pc:spChg chg="del">
          <ac:chgData name="farouk abu hassanain" userId="319a4f4791f24b01" providerId="LiveId" clId="{E4D20D53-1823-47E7-8EE9-A9044F54CF84}" dt="2020-03-26T08:08:48.433" v="930" actId="478"/>
          <ac:spMkLst>
            <pc:docMk/>
            <pc:sldMk cId="3956915247" sldId="759"/>
            <ac:spMk id="12" creationId="{73627EF8-C40D-438D-8660-9CAD47AC6587}"/>
          </ac:spMkLst>
        </pc:spChg>
        <pc:spChg chg="mod">
          <ac:chgData name="farouk abu hassanain" userId="319a4f4791f24b01" providerId="LiveId" clId="{E4D20D53-1823-47E7-8EE9-A9044F54CF84}" dt="2020-03-26T08:06:18.598" v="925" actId="20577"/>
          <ac:spMkLst>
            <pc:docMk/>
            <pc:sldMk cId="3956915247" sldId="759"/>
            <ac:spMk id="13" creationId="{4260B2D4-E383-48D4-8FA6-512C05AA39EF}"/>
          </ac:spMkLst>
        </pc:spChg>
        <pc:spChg chg="mod">
          <ac:chgData name="farouk abu hassanain" userId="319a4f4791f24b01" providerId="LiveId" clId="{E4D20D53-1823-47E7-8EE9-A9044F54CF84}" dt="2020-03-26T08:05:54.880" v="921" actId="1076"/>
          <ac:spMkLst>
            <pc:docMk/>
            <pc:sldMk cId="3956915247" sldId="759"/>
            <ac:spMk id="21" creationId="{F8DAE083-925B-4A57-9207-FF37EF273BB8}"/>
          </ac:spMkLst>
        </pc:spChg>
        <pc:spChg chg="mod">
          <ac:chgData name="farouk abu hassanain" userId="319a4f4791f24b01" providerId="LiveId" clId="{E4D20D53-1823-47E7-8EE9-A9044F54CF84}" dt="2020-03-26T08:06:14.741" v="923" actId="14100"/>
          <ac:spMkLst>
            <pc:docMk/>
            <pc:sldMk cId="3956915247" sldId="759"/>
            <ac:spMk id="157" creationId="{FE21F832-5653-4B9E-BB22-BD405F661E3E}"/>
          </ac:spMkLst>
        </pc:spChg>
        <pc:spChg chg="mod">
          <ac:chgData name="farouk abu hassanain" userId="319a4f4791f24b01" providerId="LiveId" clId="{E4D20D53-1823-47E7-8EE9-A9044F54CF84}" dt="2020-03-26T08:06:02.668" v="922" actId="14100"/>
          <ac:spMkLst>
            <pc:docMk/>
            <pc:sldMk cId="3956915247" sldId="759"/>
            <ac:spMk id="158" creationId="{45C4B167-983B-446D-AA57-E975B4362994}"/>
          </ac:spMkLst>
        </pc:spChg>
        <pc:spChg chg="mod">
          <ac:chgData name="farouk abu hassanain" userId="319a4f4791f24b01" providerId="LiveId" clId="{E4D20D53-1823-47E7-8EE9-A9044F54CF84}" dt="2020-03-26T08:04:21.071" v="912" actId="20577"/>
          <ac:spMkLst>
            <pc:docMk/>
            <pc:sldMk cId="3956915247" sldId="759"/>
            <ac:spMk id="166" creationId="{F8C1C431-796B-49C4-BE4A-91A0FA210558}"/>
          </ac:spMkLst>
        </pc:spChg>
        <pc:spChg chg="mod">
          <ac:chgData name="farouk abu hassanain" userId="319a4f4791f24b01" providerId="LiveId" clId="{E4D20D53-1823-47E7-8EE9-A9044F54CF84}" dt="2020-03-26T08:34:40.069" v="1055" actId="2710"/>
          <ac:spMkLst>
            <pc:docMk/>
            <pc:sldMk cId="3956915247" sldId="759"/>
            <ac:spMk id="167" creationId="{681EDB65-BEAE-40DF-9CAF-413B9D334C49}"/>
          </ac:spMkLst>
        </pc:spChg>
        <pc:spChg chg="del mod">
          <ac:chgData name="farouk abu hassanain" userId="319a4f4791f24b01" providerId="LiveId" clId="{E4D20D53-1823-47E7-8EE9-A9044F54CF84}" dt="2020-03-26T08:09:27.790" v="932" actId="478"/>
          <ac:spMkLst>
            <pc:docMk/>
            <pc:sldMk cId="3956915247" sldId="759"/>
            <ac:spMk id="168" creationId="{BF965F78-B4A5-4E40-B792-D959AC858AB4}"/>
          </ac:spMkLst>
        </pc:spChg>
        <pc:spChg chg="add mod">
          <ac:chgData name="farouk abu hassanain" userId="319a4f4791f24b01" providerId="LiveId" clId="{E4D20D53-1823-47E7-8EE9-A9044F54CF84}" dt="2020-03-26T08:19:37.474" v="971" actId="948"/>
          <ac:spMkLst>
            <pc:docMk/>
            <pc:sldMk cId="3956915247" sldId="759"/>
            <ac:spMk id="1044" creationId="{57B9E513-B8D7-448F-8FA6-D1A54D5F1E81}"/>
          </ac:spMkLst>
        </pc:spChg>
        <pc:spChg chg="add mod">
          <ac:chgData name="farouk abu hassanain" userId="319a4f4791f24b01" providerId="LiveId" clId="{E4D20D53-1823-47E7-8EE9-A9044F54CF84}" dt="2020-03-26T08:19:37.474" v="971" actId="948"/>
          <ac:spMkLst>
            <pc:docMk/>
            <pc:sldMk cId="3956915247" sldId="759"/>
            <ac:spMk id="1045" creationId="{85030AAE-1B2A-45C7-B967-9EB7460AF0C1}"/>
          </ac:spMkLst>
        </pc:spChg>
        <pc:spChg chg="add mod">
          <ac:chgData name="farouk abu hassanain" userId="319a4f4791f24b01" providerId="LiveId" clId="{E4D20D53-1823-47E7-8EE9-A9044F54CF84}" dt="2020-03-26T08:19:37.474" v="971" actId="948"/>
          <ac:spMkLst>
            <pc:docMk/>
            <pc:sldMk cId="3956915247" sldId="759"/>
            <ac:spMk id="1046" creationId="{01A88809-930D-46B7-A41E-98E01F544E6E}"/>
          </ac:spMkLst>
        </pc:spChg>
        <pc:spChg chg="add mod">
          <ac:chgData name="farouk abu hassanain" userId="319a4f4791f24b01" providerId="LiveId" clId="{E4D20D53-1823-47E7-8EE9-A9044F54CF84}" dt="2020-03-26T08:19:37.474" v="971" actId="948"/>
          <ac:spMkLst>
            <pc:docMk/>
            <pc:sldMk cId="3956915247" sldId="759"/>
            <ac:spMk id="1047" creationId="{EDA9C2AD-5459-4FEC-986E-FFC187D3CE61}"/>
          </ac:spMkLst>
        </pc:spChg>
        <pc:spChg chg="add mod">
          <ac:chgData name="farouk abu hassanain" userId="319a4f4791f24b01" providerId="LiveId" clId="{E4D20D53-1823-47E7-8EE9-A9044F54CF84}" dt="2020-03-26T08:19:37.474" v="971" actId="948"/>
          <ac:spMkLst>
            <pc:docMk/>
            <pc:sldMk cId="3956915247" sldId="759"/>
            <ac:spMk id="1048" creationId="{F6A69FD4-B990-4071-805C-776648157F80}"/>
          </ac:spMkLst>
        </pc:spChg>
        <pc:spChg chg="add mod">
          <ac:chgData name="farouk abu hassanain" userId="319a4f4791f24b01" providerId="LiveId" clId="{E4D20D53-1823-47E7-8EE9-A9044F54CF84}" dt="2020-03-26T08:19:37.474" v="971" actId="948"/>
          <ac:spMkLst>
            <pc:docMk/>
            <pc:sldMk cId="3956915247" sldId="759"/>
            <ac:spMk id="1049" creationId="{3517B798-CAAD-49F0-9378-A2DA1F46DFEB}"/>
          </ac:spMkLst>
        </pc:spChg>
        <pc:spChg chg="add mod">
          <ac:chgData name="farouk abu hassanain" userId="319a4f4791f24b01" providerId="LiveId" clId="{E4D20D53-1823-47E7-8EE9-A9044F54CF84}" dt="2020-03-26T08:33:39.300" v="1038" actId="164"/>
          <ac:spMkLst>
            <pc:docMk/>
            <pc:sldMk cId="3956915247" sldId="759"/>
            <ac:spMk id="1050" creationId="{894C0354-5A46-4470-AC5A-32F0BCF0C80B}"/>
          </ac:spMkLst>
        </pc:spChg>
        <pc:spChg chg="add mod">
          <ac:chgData name="farouk abu hassanain" userId="319a4f4791f24b01" providerId="LiveId" clId="{E4D20D53-1823-47E7-8EE9-A9044F54CF84}" dt="2020-03-26T08:33:36.379" v="1037" actId="164"/>
          <ac:spMkLst>
            <pc:docMk/>
            <pc:sldMk cId="3956915247" sldId="759"/>
            <ac:spMk id="1051" creationId="{B2E258CD-69B8-4B0F-8268-0125BCBCA39D}"/>
          </ac:spMkLst>
        </pc:spChg>
        <pc:spChg chg="add mod">
          <ac:chgData name="farouk abu hassanain" userId="319a4f4791f24b01" providerId="LiveId" clId="{E4D20D53-1823-47E7-8EE9-A9044F54CF84}" dt="2020-03-26T08:33:32.093" v="1036" actId="164"/>
          <ac:spMkLst>
            <pc:docMk/>
            <pc:sldMk cId="3956915247" sldId="759"/>
            <ac:spMk id="1052" creationId="{6150FF6B-A81F-4942-B607-9F76DA8390F9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56" creationId="{97539637-BB82-45CA-B5F8-73DB601C14FE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57" creationId="{BB8C5370-C138-4421-8A5F-E76D0C8926F9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58" creationId="{78826944-BD63-41C5-BA06-5CFF0CA0E154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59" creationId="{C9DBE438-1F58-4E82-8ADC-A7CAAF6258FC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60" creationId="{38564DE2-B0EE-4F74-8A13-57AAFBDAA4E2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61" creationId="{326170B8-A31D-47B2-B0F1-50413405F1AF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62" creationId="{9F477ADB-1CDC-4A08-882D-CA04F1BD1AA0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63" creationId="{C193C2CD-9F1F-466F-8176-FCEBC66869E2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64" creationId="{142BBA37-437F-4ACB-A06F-05187CE0BEEE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65" creationId="{C42F2CF4-7BDE-4918-B04A-841133671A14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66" creationId="{EE25CA6C-9C51-4268-9D2C-771D1A66B138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67" creationId="{94D37FDF-37F0-4A15-85A5-C5886AD2A7DD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68" creationId="{5B5842A0-5A06-46DD-A781-F25F32062796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69" creationId="{2E04923B-5E50-40F1-97BC-6004F5A60DF8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70" creationId="{873DE804-5EA0-48A9-8891-9301CAB04F43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71" creationId="{DAA943AC-2C3D-4AEB-83A2-D0A9FBAB8350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72" creationId="{ADFBFEC7-596D-4F3E-8B42-3FB669C61B09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73" creationId="{693E3287-0549-4FE8-883A-2777FC5CCDAD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74" creationId="{1C3987A6-0BA8-4195-9A04-0D03A0A158C0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75" creationId="{08B1AB22-33D5-4743-BC2D-F6113E39C309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76" creationId="{434E464F-831D-4030-B1CC-02E8AD28B138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77" creationId="{60124C85-AEBD-4A05-80B0-2BE6A8DE1B6A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78" creationId="{71C92E00-7714-4F81-B9A6-DAEA8201F54D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79" creationId="{4D4BA462-7828-4814-A73E-E332B20448D4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80" creationId="{96A8AC38-7A11-45E5-99EA-128FDAB1214B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81" creationId="{E0B0E07E-FCB1-4E89-B752-8E8BFB902D4C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82" creationId="{FC9EB145-A560-4FAB-916A-24358D316D94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83" creationId="{14F6E113-D830-41D3-B50A-DABC7FA75481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84" creationId="{6841920A-D7FD-49CB-AD4C-37994B5EAB47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85" creationId="{F7B3C8F3-1C8C-49AA-8091-FAADDCD2DB18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86" creationId="{745A8B4D-2738-4402-93FE-7B14110BA279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87" creationId="{4F79F0AA-7A96-4438-81C9-C8158376877C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88" creationId="{6AFA0E70-0A29-4B68-A30F-12970BE07B4B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89" creationId="{223D64C6-48F9-4767-83E1-391D42A912F2}"/>
          </ac:spMkLst>
        </pc:spChg>
        <pc:spChg chg="add">
          <ac:chgData name="farouk abu hassanain" userId="319a4f4791f24b01" providerId="LiveId" clId="{E4D20D53-1823-47E7-8EE9-A9044F54CF84}" dt="2020-03-26T08:30:41.258" v="1011"/>
          <ac:spMkLst>
            <pc:docMk/>
            <pc:sldMk cId="3956915247" sldId="759"/>
            <ac:spMk id="1090" creationId="{E3A3F422-93E7-48DF-AAE0-76B92E34B0D3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091" creationId="{894C0354-5A46-4470-AC5A-32F0BCF0C80B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092" creationId="{B2E258CD-69B8-4B0F-8268-0125BCBCA39D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093" creationId="{6150FF6B-A81F-4942-B607-9F76DA8390F9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094" creationId="{5F2E8681-F6D6-45E6-9D87-23AD80B50EDA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095" creationId="{1A4D77F6-9404-4918-80C6-AA61A5BC5807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096" creationId="{03A37EDD-CC8F-4471-BE1A-16E4D2FE4761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00" creationId="{89AAB019-08CC-4136-93DF-4220FF3B17D9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01" creationId="{5761B3D2-53A3-450A-A0BE-C152108D5008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02" creationId="{CB7866D8-2746-4757-9835-E7F0CA240DB4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03" creationId="{FF5ECFED-86FA-4444-A89A-E9DD4840AF05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04" creationId="{5624BF19-5452-4AB4-AFB7-0425543E34AB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05" creationId="{E7D9DECE-85C0-441A-80D4-251067B9ED93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06" creationId="{5F9A3056-D30F-43F2-86BF-37642CC3DBF2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07" creationId="{944C305A-6CDE-48E3-9435-A72484D29E9E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08" creationId="{D72CF2B4-FD03-4C49-8158-72FCBE35F92B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09" creationId="{4A67F951-72C4-47B1-B8C8-5E4B418736C1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10" creationId="{B38CA353-07E3-49B6-906C-5F76935F8008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11" creationId="{0458C443-6BE2-46B3-A621-391DE7186FEE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12" creationId="{5EC63740-2444-4F38-9E69-EC41061D2FC9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13" creationId="{4280AEEB-8EED-450D-80C0-B0EA7B6FDC50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14" creationId="{86AC86D4-CB24-4D09-AD01-EB299A94AB03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15" creationId="{622C4970-160F-4D08-A6B0-59033651DC18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16" creationId="{451DA4D4-B79A-4BA8-9533-2D2DA9EC5047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17" creationId="{C0A6BBB7-F515-488C-B8EF-0247F406DDE5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18" creationId="{9DE2AF8C-9481-49F0-A796-B1D0463D820E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19" creationId="{B4785BCC-5B2C-4B3F-B34B-065F8E056C56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20" creationId="{B4BD6072-875B-4CA4-9065-4BA81F45E36D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21" creationId="{1E400F16-FE94-4CCB-BFC6-3482EB5ED427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22" creationId="{3E28EE9F-2F7C-433A-A9BB-499910F9AE43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23" creationId="{658501DF-C52E-4EA1-B4FB-831952681BBC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24" creationId="{589A5ABF-8695-46C1-9ED7-2F0797AD51B5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25" creationId="{6EDDB42F-12C7-46A1-929D-7E6944C2C324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26" creationId="{3778D5CB-93F6-473F-8EC5-362EA9713E2A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27" creationId="{79692633-CAE3-40A5-8952-91BB5B71888D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28" creationId="{F065C2FF-A7D3-4D48-9DD6-19675BFDB810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29" creationId="{52E554BF-AA7C-4A02-8A2F-CC3575FD8430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30" creationId="{4114CCE3-7A1C-4401-8253-A8DCF7920077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31" creationId="{D914B2C1-0AE5-4A23-9652-7D635DC238EA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32" creationId="{CA451D85-3CB6-4C67-8521-3FAD09B08122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33" creationId="{B9EEEE35-8D08-4B43-8887-D60280524699}"/>
          </ac:spMkLst>
        </pc:spChg>
        <pc:spChg chg="add">
          <ac:chgData name="farouk abu hassanain" userId="319a4f4791f24b01" providerId="LiveId" clId="{E4D20D53-1823-47E7-8EE9-A9044F54CF84}" dt="2020-03-26T08:31:12.706" v="1013"/>
          <ac:spMkLst>
            <pc:docMk/>
            <pc:sldMk cId="3956915247" sldId="759"/>
            <ac:spMk id="1134" creationId="{385180F7-E739-4956-A47A-D8B11C42FD1E}"/>
          </ac:spMkLst>
        </pc:spChg>
        <pc:spChg chg="add del mod">
          <ac:chgData name="farouk abu hassanain" userId="319a4f4791f24b01" providerId="LiveId" clId="{E4D20D53-1823-47E7-8EE9-A9044F54CF84}" dt="2020-03-26T08:32:35.415" v="1025" actId="478"/>
          <ac:spMkLst>
            <pc:docMk/>
            <pc:sldMk cId="3956915247" sldId="759"/>
            <ac:spMk id="1135" creationId="{05AECD2C-4713-4590-B63B-44C9B06281D7}"/>
          </ac:spMkLst>
        </pc:spChg>
        <pc:spChg chg="add del mod">
          <ac:chgData name="farouk abu hassanain" userId="319a4f4791f24b01" providerId="LiveId" clId="{E4D20D53-1823-47E7-8EE9-A9044F54CF84}" dt="2020-03-26T08:32:34.137" v="1024" actId="478"/>
          <ac:spMkLst>
            <pc:docMk/>
            <pc:sldMk cId="3956915247" sldId="759"/>
            <ac:spMk id="1136" creationId="{629F3BC8-6356-4B2B-9046-031E060DC634}"/>
          </ac:spMkLst>
        </pc:spChg>
        <pc:spChg chg="add del mod">
          <ac:chgData name="farouk abu hassanain" userId="319a4f4791f24b01" providerId="LiveId" clId="{E4D20D53-1823-47E7-8EE9-A9044F54CF84}" dt="2020-03-26T08:32:31.611" v="1022" actId="478"/>
          <ac:spMkLst>
            <pc:docMk/>
            <pc:sldMk cId="3956915247" sldId="759"/>
            <ac:spMk id="1137" creationId="{98F78903-24E9-4AAA-973C-961D4A5F6522}"/>
          </ac:spMkLst>
        </pc:spChg>
        <pc:spChg chg="add mod topLvl">
          <ac:chgData name="farouk abu hassanain" userId="319a4f4791f24b01" providerId="LiveId" clId="{E4D20D53-1823-47E7-8EE9-A9044F54CF84}" dt="2020-03-26T08:50:08.672" v="1299" actId="164"/>
          <ac:spMkLst>
            <pc:docMk/>
            <pc:sldMk cId="3956915247" sldId="759"/>
            <ac:spMk id="1138" creationId="{2B214B02-1B3E-450D-8FCE-D69150F48E69}"/>
          </ac:spMkLst>
        </pc:spChg>
        <pc:spChg chg="add del mod">
          <ac:chgData name="farouk abu hassanain" userId="319a4f4791f24b01" providerId="LiveId" clId="{E4D20D53-1823-47E7-8EE9-A9044F54CF84}" dt="2020-03-26T12:34:50.150" v="3426" actId="478"/>
          <ac:spMkLst>
            <pc:docMk/>
            <pc:sldMk cId="3956915247" sldId="759"/>
            <ac:spMk id="1139" creationId="{7D3FEFD3-97BB-4F5B-8866-06E7542D8967}"/>
          </ac:spMkLst>
        </pc:spChg>
        <pc:spChg chg="add del mod">
          <ac:chgData name="farouk abu hassanain" userId="319a4f4791f24b01" providerId="LiveId" clId="{E4D20D53-1823-47E7-8EE9-A9044F54CF84}" dt="2020-03-26T12:34:50.150" v="3426" actId="478"/>
          <ac:spMkLst>
            <pc:docMk/>
            <pc:sldMk cId="3956915247" sldId="759"/>
            <ac:spMk id="1140" creationId="{793A4B99-B7B3-44C3-A718-A06D8C5D6B47}"/>
          </ac:spMkLst>
        </pc:spChg>
        <pc:spChg chg="add mod">
          <ac:chgData name="farouk abu hassanain" userId="319a4f4791f24b01" providerId="LiveId" clId="{E4D20D53-1823-47E7-8EE9-A9044F54CF84}" dt="2020-03-26T08:37:11.742" v="1128" actId="207"/>
          <ac:spMkLst>
            <pc:docMk/>
            <pc:sldMk cId="3956915247" sldId="759"/>
            <ac:spMk id="1224" creationId="{6E138260-2E19-4003-BF2B-8492BAD3B91C}"/>
          </ac:spMkLst>
        </pc:spChg>
        <pc:spChg chg="add mod topLvl">
          <ac:chgData name="farouk abu hassanain" userId="319a4f4791f24b01" providerId="LiveId" clId="{E4D20D53-1823-47E7-8EE9-A9044F54CF84}" dt="2020-03-26T08:50:08.672" v="1299" actId="164"/>
          <ac:spMkLst>
            <pc:docMk/>
            <pc:sldMk cId="3956915247" sldId="759"/>
            <ac:spMk id="1225" creationId="{03B85A5D-1DE5-46C9-BE48-63C91437320F}"/>
          </ac:spMkLst>
        </pc:spChg>
        <pc:spChg chg="add mod topLvl">
          <ac:chgData name="farouk abu hassanain" userId="319a4f4791f24b01" providerId="LiveId" clId="{E4D20D53-1823-47E7-8EE9-A9044F54CF84}" dt="2020-03-26T08:50:08.672" v="1299" actId="164"/>
          <ac:spMkLst>
            <pc:docMk/>
            <pc:sldMk cId="3956915247" sldId="759"/>
            <ac:spMk id="1226" creationId="{069C68ED-9CC7-428C-87E2-6A1D472086E2}"/>
          </ac:spMkLst>
        </pc:spChg>
        <pc:spChg chg="add mod topLvl">
          <ac:chgData name="farouk abu hassanain" userId="319a4f4791f24b01" providerId="LiveId" clId="{E4D20D53-1823-47E7-8EE9-A9044F54CF84}" dt="2020-03-26T08:50:08.672" v="1299" actId="164"/>
          <ac:spMkLst>
            <pc:docMk/>
            <pc:sldMk cId="3956915247" sldId="759"/>
            <ac:spMk id="1227" creationId="{76F8948B-F524-4153-833C-456261D3DB19}"/>
          </ac:spMkLst>
        </pc:spChg>
        <pc:spChg chg="mod topLvl">
          <ac:chgData name="farouk abu hassanain" userId="319a4f4791f24b01" providerId="LiveId" clId="{E4D20D53-1823-47E7-8EE9-A9044F54CF84}" dt="2020-03-26T08:50:33.810" v="1304" actId="164"/>
          <ac:spMkLst>
            <pc:docMk/>
            <pc:sldMk cId="3956915247" sldId="759"/>
            <ac:spMk id="1248" creationId="{F37172F0-D216-4812-9CDE-6CEA0C738422}"/>
          </ac:spMkLst>
        </pc:spChg>
        <pc:spChg chg="del">
          <ac:chgData name="farouk abu hassanain" userId="319a4f4791f24b01" providerId="LiveId" clId="{E4D20D53-1823-47E7-8EE9-A9044F54CF84}" dt="2020-03-26T08:48:18.549" v="1286" actId="478"/>
          <ac:spMkLst>
            <pc:docMk/>
            <pc:sldMk cId="3956915247" sldId="759"/>
            <ac:spMk id="1250" creationId="{A6034745-C098-420C-8DFE-9AE99C806086}"/>
          </ac:spMkLst>
        </pc:spChg>
        <pc:spChg chg="del">
          <ac:chgData name="farouk abu hassanain" userId="319a4f4791f24b01" providerId="LiveId" clId="{E4D20D53-1823-47E7-8EE9-A9044F54CF84}" dt="2020-03-26T08:48:20.738" v="1287" actId="478"/>
          <ac:spMkLst>
            <pc:docMk/>
            <pc:sldMk cId="3956915247" sldId="759"/>
            <ac:spMk id="1251" creationId="{6C800736-16AF-4A4E-AA19-2B9F5444CF3C}"/>
          </ac:spMkLst>
        </pc:spChg>
        <pc:spChg chg="del">
          <ac:chgData name="farouk abu hassanain" userId="319a4f4791f24b01" providerId="LiveId" clId="{E4D20D53-1823-47E7-8EE9-A9044F54CF84}" dt="2020-03-26T08:47:50.925" v="1283" actId="478"/>
          <ac:spMkLst>
            <pc:docMk/>
            <pc:sldMk cId="3956915247" sldId="759"/>
            <ac:spMk id="1253" creationId="{A07E53F1-B58C-4CB0-B69F-BC29FAF3C7E6}"/>
          </ac:spMkLst>
        </pc:spChg>
        <pc:spChg chg="del">
          <ac:chgData name="farouk abu hassanain" userId="319a4f4791f24b01" providerId="LiveId" clId="{E4D20D53-1823-47E7-8EE9-A9044F54CF84}" dt="2020-03-26T08:48:16.607" v="1285" actId="478"/>
          <ac:spMkLst>
            <pc:docMk/>
            <pc:sldMk cId="3956915247" sldId="759"/>
            <ac:spMk id="1255" creationId="{A19690A2-4A3E-4EDD-92F8-D12484D265DB}"/>
          </ac:spMkLst>
        </pc:spChg>
        <pc:spChg chg="del">
          <ac:chgData name="farouk abu hassanain" userId="319a4f4791f24b01" providerId="LiveId" clId="{E4D20D53-1823-47E7-8EE9-A9044F54CF84}" dt="2020-03-26T08:47:27.705" v="1278" actId="478"/>
          <ac:spMkLst>
            <pc:docMk/>
            <pc:sldMk cId="3956915247" sldId="759"/>
            <ac:spMk id="1256" creationId="{3475B0B3-C64F-4080-ADDB-A976F263839D}"/>
          </ac:spMkLst>
        </pc:spChg>
        <pc:spChg chg="del">
          <ac:chgData name="farouk abu hassanain" userId="319a4f4791f24b01" providerId="LiveId" clId="{E4D20D53-1823-47E7-8EE9-A9044F54CF84}" dt="2020-03-26T08:47:31.746" v="1279" actId="478"/>
          <ac:spMkLst>
            <pc:docMk/>
            <pc:sldMk cId="3956915247" sldId="759"/>
            <ac:spMk id="1258" creationId="{6E14E4D9-42C7-40B5-BA0A-4BBAD78ED752}"/>
          </ac:spMkLst>
        </pc:spChg>
        <pc:spChg chg="del">
          <ac:chgData name="farouk abu hassanain" userId="319a4f4791f24b01" providerId="LiveId" clId="{E4D20D53-1823-47E7-8EE9-A9044F54CF84}" dt="2020-03-26T08:47:48.676" v="1282" actId="478"/>
          <ac:spMkLst>
            <pc:docMk/>
            <pc:sldMk cId="3956915247" sldId="759"/>
            <ac:spMk id="1260" creationId="{DFDCD3D0-186A-42D0-AC30-C3DF68971B88}"/>
          </ac:spMkLst>
        </pc:spChg>
        <pc:spChg chg="del">
          <ac:chgData name="farouk abu hassanain" userId="319a4f4791f24b01" providerId="LiveId" clId="{E4D20D53-1823-47E7-8EE9-A9044F54CF84}" dt="2020-03-26T08:47:46.068" v="1281" actId="478"/>
          <ac:spMkLst>
            <pc:docMk/>
            <pc:sldMk cId="3956915247" sldId="759"/>
            <ac:spMk id="1261" creationId="{02454678-E5D9-40C7-AEAC-C6B622E72865}"/>
          </ac:spMkLst>
        </pc:spChg>
        <pc:spChg chg="del">
          <ac:chgData name="farouk abu hassanain" userId="319a4f4791f24b01" providerId="LiveId" clId="{E4D20D53-1823-47E7-8EE9-A9044F54CF84}" dt="2020-03-26T08:48:13.780" v="1284" actId="478"/>
          <ac:spMkLst>
            <pc:docMk/>
            <pc:sldMk cId="3956915247" sldId="759"/>
            <ac:spMk id="1262" creationId="{123EB673-9573-4DC6-99ED-1FE9C40F19EB}"/>
          </ac:spMkLst>
        </pc:spChg>
        <pc:spChg chg="del">
          <ac:chgData name="farouk abu hassanain" userId="319a4f4791f24b01" providerId="LiveId" clId="{E4D20D53-1823-47E7-8EE9-A9044F54CF84}" dt="2020-03-26T08:47:18.111" v="1277" actId="478"/>
          <ac:spMkLst>
            <pc:docMk/>
            <pc:sldMk cId="3956915247" sldId="759"/>
            <ac:spMk id="1263" creationId="{25E080CE-4AC9-455B-891E-D6C1E5D471E9}"/>
          </ac:spMkLst>
        </pc:spChg>
        <pc:spChg chg="add mod topLvl">
          <ac:chgData name="farouk abu hassanain" userId="319a4f4791f24b01" providerId="LiveId" clId="{E4D20D53-1823-47E7-8EE9-A9044F54CF84}" dt="2020-03-26T08:50:08.672" v="1299" actId="164"/>
          <ac:spMkLst>
            <pc:docMk/>
            <pc:sldMk cId="3956915247" sldId="759"/>
            <ac:spMk id="1264" creationId="{450938B4-D679-456A-B084-5CCA236F176E}"/>
          </ac:spMkLst>
        </pc:spChg>
        <pc:spChg chg="add mod topLvl">
          <ac:chgData name="farouk abu hassanain" userId="319a4f4791f24b01" providerId="LiveId" clId="{E4D20D53-1823-47E7-8EE9-A9044F54CF84}" dt="2020-03-26T08:50:08.672" v="1299" actId="164"/>
          <ac:spMkLst>
            <pc:docMk/>
            <pc:sldMk cId="3956915247" sldId="759"/>
            <ac:spMk id="1265" creationId="{CB22D544-7D7F-4B80-B76B-4C6D59A377B6}"/>
          </ac:spMkLst>
        </pc:spChg>
        <pc:spChg chg="add mod topLvl">
          <ac:chgData name="farouk abu hassanain" userId="319a4f4791f24b01" providerId="LiveId" clId="{E4D20D53-1823-47E7-8EE9-A9044F54CF84}" dt="2020-03-26T08:50:08.672" v="1299" actId="164"/>
          <ac:spMkLst>
            <pc:docMk/>
            <pc:sldMk cId="3956915247" sldId="759"/>
            <ac:spMk id="1266" creationId="{D14EA0DA-395F-4B4E-9594-8E039349471B}"/>
          </ac:spMkLst>
        </pc:spChg>
        <pc:grpChg chg="add del mod">
          <ac:chgData name="farouk abu hassanain" userId="319a4f4791f24b01" providerId="LiveId" clId="{E4D20D53-1823-47E7-8EE9-A9044F54CF84}" dt="2020-03-26T12:34:48.376" v="3425" actId="478"/>
          <ac:grpSpMkLst>
            <pc:docMk/>
            <pc:sldMk cId="3956915247" sldId="759"/>
            <ac:grpSpMk id="2" creationId="{A106A847-413D-4132-9971-E647B5C15F4A}"/>
          </ac:grpSpMkLst>
        </pc:grpChg>
        <pc:grpChg chg="mod">
          <ac:chgData name="farouk abu hassanain" userId="319a4f4791f24b01" providerId="LiveId" clId="{E4D20D53-1823-47E7-8EE9-A9044F54CF84}" dt="2020-03-26T08:49:21.624" v="1295" actId="1076"/>
          <ac:grpSpMkLst>
            <pc:docMk/>
            <pc:sldMk cId="3956915247" sldId="759"/>
            <ac:grpSpMk id="4" creationId="{D691E185-F686-49FD-9636-D4D0853A5887}"/>
          </ac:grpSpMkLst>
        </pc:grpChg>
        <pc:grpChg chg="add mod topLvl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10" creationId="{3E749127-852D-405E-B164-3561C89F7AAD}"/>
          </ac:grpSpMkLst>
        </pc:grpChg>
        <pc:grpChg chg="add mod topLvl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11" creationId="{CBB2D7B9-658F-49F4-8765-5AA4B0DB94C1}"/>
          </ac:grpSpMkLst>
        </pc:grpChg>
        <pc:grpChg chg="add mod topLvl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14" creationId="{86755CDA-431F-4DF5-917A-B5DC8AA47C4A}"/>
          </ac:grpSpMkLst>
        </pc:grpChg>
        <pc:grpChg chg="add del mod">
          <ac:chgData name="farouk abu hassanain" userId="319a4f4791f24b01" providerId="LiveId" clId="{E4D20D53-1823-47E7-8EE9-A9044F54CF84}" dt="2020-03-26T08:36:14.164" v="1071" actId="165"/>
          <ac:grpSpMkLst>
            <pc:docMk/>
            <pc:sldMk cId="3956915247" sldId="759"/>
            <ac:grpSpMk id="15" creationId="{C50E34AB-6D1B-4360-BE73-9D5399469D7E}"/>
          </ac:grpSpMkLst>
        </pc:grpChg>
        <pc:grpChg chg="add del mod">
          <ac:chgData name="farouk abu hassanain" userId="319a4f4791f24b01" providerId="LiveId" clId="{E4D20D53-1823-47E7-8EE9-A9044F54CF84}" dt="2020-03-26T08:38:09.437" v="1136" actId="165"/>
          <ac:grpSpMkLst>
            <pc:docMk/>
            <pc:sldMk cId="3956915247" sldId="759"/>
            <ac:grpSpMk id="16" creationId="{40EBDEDE-6142-4B49-BE70-5206112ECD74}"/>
          </ac:grpSpMkLst>
        </pc:grpChg>
        <pc:grpChg chg="add del mod">
          <ac:chgData name="farouk abu hassanain" userId="319a4f4791f24b01" providerId="LiveId" clId="{E4D20D53-1823-47E7-8EE9-A9044F54CF84}" dt="2020-03-26T08:47:40.150" v="1280" actId="165"/>
          <ac:grpSpMkLst>
            <pc:docMk/>
            <pc:sldMk cId="3956915247" sldId="759"/>
            <ac:grpSpMk id="17" creationId="{762AB6E9-6FD5-4922-A1A6-50CBBDB1B217}"/>
          </ac:grpSpMkLst>
        </pc:grpChg>
        <pc:grpChg chg="add del mod">
          <ac:chgData name="farouk abu hassanain" userId="319a4f4791f24b01" providerId="LiveId" clId="{E4D20D53-1823-47E7-8EE9-A9044F54CF84}" dt="2020-03-26T12:34:48.376" v="3425" actId="478"/>
          <ac:grpSpMkLst>
            <pc:docMk/>
            <pc:sldMk cId="3956915247" sldId="759"/>
            <ac:grpSpMk id="18" creationId="{9BD15F14-9B71-4258-B71B-805E7B42C17F}"/>
          </ac:grpSpMkLst>
        </pc:grpChg>
        <pc:grpChg chg="add mod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19" creationId="{D4C2F411-CE07-48F3-8F72-B9C7F69BCD88}"/>
          </ac:grpSpMkLst>
        </pc:grpChg>
        <pc:grpChg chg="add mod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20" creationId="{F2BB0B2E-E335-4085-A9DB-78FB890DBC1C}"/>
          </ac:grpSpMkLst>
        </pc:grpChg>
        <pc:grpChg chg="add 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22" creationId="{6BC11901-A380-4EAC-874E-664FCA8E2260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26" creationId="{E4B1ADCD-63B7-4A2B-B9FC-70103EAD7C4E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27" creationId="{7B0126BE-242D-4EB0-A044-380D35834993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28" creationId="{D95F4BCB-F0E4-42DB-BDB9-C9AEF5C32582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29" creationId="{36C610E0-1888-4844-983E-E6019B650E0D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32" creationId="{6BEEDB86-818E-4919-99EC-5EE3FD461D3D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33" creationId="{D3D89A13-53FD-41D8-952E-F4DE1A6ED185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80" creationId="{998CB6D6-1877-45DF-B35A-A3DF187B3CD3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81" creationId="{4AAAE61A-78B9-4A0A-B283-AF3298042400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127" creationId="{DF7FC060-F23E-4605-A1E0-EF829EC87B05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128" creationId="{754FD48C-ABB3-4ED2-8126-C93827B59060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187" creationId="{AEEDA4A1-50B9-4068-8657-120DDC510F91}"/>
          </ac:grpSpMkLst>
        </pc:grpChg>
        <pc:grpChg chg="mod">
          <ac:chgData name="farouk abu hassanain" userId="319a4f4791f24b01" providerId="LiveId" clId="{E4D20D53-1823-47E7-8EE9-A9044F54CF84}" dt="2020-03-26T08:34:51.007" v="1058" actId="1076"/>
          <ac:grpSpMkLst>
            <pc:docMk/>
            <pc:sldMk cId="3956915247" sldId="759"/>
            <ac:grpSpMk id="188" creationId="{BCC13751-8307-4DF5-B09C-D56E9C519160}"/>
          </ac:grpSpMkLst>
        </pc:grpChg>
        <pc:grpChg chg="add del mod">
          <ac:chgData name="farouk abu hassanain" userId="319a4f4791f24b01" providerId="LiveId" clId="{E4D20D53-1823-47E7-8EE9-A9044F54CF84}" dt="2020-03-26T12:34:48.376" v="3425" actId="478"/>
          <ac:grpSpMkLst>
            <pc:docMk/>
            <pc:sldMk cId="3956915247" sldId="759"/>
            <ac:grpSpMk id="253" creationId="{A1451DD4-17CB-4996-9631-1B9F8DBB988E}"/>
          </ac:grpSpMkLst>
        </pc:grpChg>
        <pc:grpChg chg="mod">
          <ac:chgData name="farouk abu hassanain" userId="319a4f4791f24b01" providerId="LiveId" clId="{E4D20D53-1823-47E7-8EE9-A9044F54CF84}" dt="2020-03-26T08:32:40.553" v="1027" actId="1076"/>
          <ac:grpSpMkLst>
            <pc:docMk/>
            <pc:sldMk cId="3956915247" sldId="759"/>
            <ac:grpSpMk id="254" creationId="{F628D9B9-2782-4D9E-8776-AF06D203B3B3}"/>
          </ac:grpSpMkLst>
        </pc:grpChg>
        <pc:grpChg chg="mod">
          <ac:chgData name="farouk abu hassanain" userId="319a4f4791f24b01" providerId="LiveId" clId="{E4D20D53-1823-47E7-8EE9-A9044F54CF84}" dt="2020-03-26T08:32:40.553" v="1027" actId="1076"/>
          <ac:grpSpMkLst>
            <pc:docMk/>
            <pc:sldMk cId="3956915247" sldId="759"/>
            <ac:grpSpMk id="255" creationId="{AF89B03D-DF08-4CDB-B4CE-3037A69F1AB5}"/>
          </ac:grpSpMkLst>
        </pc:grpChg>
        <pc:grpChg chg="mod">
          <ac:chgData name="farouk abu hassanain" userId="319a4f4791f24b01" providerId="LiveId" clId="{E4D20D53-1823-47E7-8EE9-A9044F54CF84}" dt="2020-03-26T08:32:40.553" v="1027" actId="1076"/>
          <ac:grpSpMkLst>
            <pc:docMk/>
            <pc:sldMk cId="3956915247" sldId="759"/>
            <ac:grpSpMk id="256" creationId="{2FBDBC9C-19BC-48BF-BB47-74C120A609F4}"/>
          </ac:grpSpMkLst>
        </pc:grpChg>
        <pc:grpChg chg="mod">
          <ac:chgData name="farouk abu hassanain" userId="319a4f4791f24b01" providerId="LiveId" clId="{E4D20D53-1823-47E7-8EE9-A9044F54CF84}" dt="2020-03-26T08:32:40.553" v="1027" actId="1076"/>
          <ac:grpSpMkLst>
            <pc:docMk/>
            <pc:sldMk cId="3956915247" sldId="759"/>
            <ac:grpSpMk id="257" creationId="{761D7B84-7A61-4F1B-9DE5-5BFA8157FAE2}"/>
          </ac:grpSpMkLst>
        </pc:grpChg>
        <pc:grpChg chg="add del mod">
          <ac:chgData name="farouk abu hassanain" userId="319a4f4791f24b01" providerId="LiveId" clId="{E4D20D53-1823-47E7-8EE9-A9044F54CF84}" dt="2020-03-26T08:46:48.872" v="1271" actId="165"/>
          <ac:grpSpMkLst>
            <pc:docMk/>
            <pc:sldMk cId="3956915247" sldId="759"/>
            <ac:grpSpMk id="306" creationId="{2F603BD1-5F0B-42B2-A65E-AAD357C9CEEA}"/>
          </ac:grpSpMkLst>
        </pc:grpChg>
        <pc:grpChg chg="mod topLvl">
          <ac:chgData name="farouk abu hassanain" userId="319a4f4791f24b01" providerId="LiveId" clId="{E4D20D53-1823-47E7-8EE9-A9044F54CF84}" dt="2020-03-26T08:51:02.512" v="1307" actId="1076"/>
          <ac:grpSpMkLst>
            <pc:docMk/>
            <pc:sldMk cId="3956915247" sldId="759"/>
            <ac:grpSpMk id="307" creationId="{836978AD-66B8-4F8F-9F78-1D7927DF4EA2}"/>
          </ac:grpSpMkLst>
        </pc:grpChg>
        <pc:grpChg chg="mod topLvl">
          <ac:chgData name="farouk abu hassanain" userId="319a4f4791f24b01" providerId="LiveId" clId="{E4D20D53-1823-47E7-8EE9-A9044F54CF84}" dt="2020-03-26T08:51:02.512" v="1307" actId="1076"/>
          <ac:grpSpMkLst>
            <pc:docMk/>
            <pc:sldMk cId="3956915247" sldId="759"/>
            <ac:grpSpMk id="308" creationId="{873E269D-B881-4234-A7C8-4C1EB10EC888}"/>
          </ac:grpSpMkLst>
        </pc:grpChg>
        <pc:grpChg chg="mod topLvl">
          <ac:chgData name="farouk abu hassanain" userId="319a4f4791f24b01" providerId="LiveId" clId="{E4D20D53-1823-47E7-8EE9-A9044F54CF84}" dt="2020-03-26T08:51:02.512" v="1307" actId="1076"/>
          <ac:grpSpMkLst>
            <pc:docMk/>
            <pc:sldMk cId="3956915247" sldId="759"/>
            <ac:grpSpMk id="309" creationId="{15984B1C-CFCD-4BF0-BFCD-3D0AB7AA783F}"/>
          </ac:grpSpMkLst>
        </pc:grpChg>
        <pc:grpChg chg="mod topLvl">
          <ac:chgData name="farouk abu hassanain" userId="319a4f4791f24b01" providerId="LiveId" clId="{E4D20D53-1823-47E7-8EE9-A9044F54CF84}" dt="2020-03-26T08:51:02.512" v="1307" actId="1076"/>
          <ac:grpSpMkLst>
            <pc:docMk/>
            <pc:sldMk cId="3956915247" sldId="759"/>
            <ac:grpSpMk id="310" creationId="{1B22629B-60A3-4622-9E0E-31A3CED351D0}"/>
          </ac:grpSpMkLst>
        </pc:grpChg>
        <pc:grpChg chg="mod topLvl">
          <ac:chgData name="farouk abu hassanain" userId="319a4f4791f24b01" providerId="LiveId" clId="{E4D20D53-1823-47E7-8EE9-A9044F54CF84}" dt="2020-03-26T08:51:02.512" v="1307" actId="1076"/>
          <ac:grpSpMkLst>
            <pc:docMk/>
            <pc:sldMk cId="3956915247" sldId="759"/>
            <ac:grpSpMk id="311" creationId="{616DD663-3BB0-45DC-98B3-9C8AA1287F35}"/>
          </ac:grpSpMkLst>
        </pc:grpChg>
        <pc:grpChg chg="mod topLvl">
          <ac:chgData name="farouk abu hassanain" userId="319a4f4791f24b01" providerId="LiveId" clId="{E4D20D53-1823-47E7-8EE9-A9044F54CF84}" dt="2020-03-26T08:51:02.512" v="1307" actId="1076"/>
          <ac:grpSpMkLst>
            <pc:docMk/>
            <pc:sldMk cId="3956915247" sldId="759"/>
            <ac:grpSpMk id="312" creationId="{8CEB4BAE-860E-4985-B511-8CC0CC082DFE}"/>
          </ac:grpSpMkLst>
        </pc:grpChg>
        <pc:grpChg chg="mod topLvl">
          <ac:chgData name="farouk abu hassanain" userId="319a4f4791f24b01" providerId="LiveId" clId="{E4D20D53-1823-47E7-8EE9-A9044F54CF84}" dt="2020-03-26T08:51:02.512" v="1307" actId="1076"/>
          <ac:grpSpMkLst>
            <pc:docMk/>
            <pc:sldMk cId="3956915247" sldId="759"/>
            <ac:grpSpMk id="313" creationId="{9C959E0C-ECF6-4A6F-B658-DFB0632AA631}"/>
          </ac:grpSpMkLst>
        </pc:grpChg>
        <pc:grpChg chg="add del mod">
          <ac:chgData name="farouk abu hassanain" userId="319a4f4791f24b01" providerId="LiveId" clId="{E4D20D53-1823-47E7-8EE9-A9044F54CF84}" dt="2020-03-26T12:34:48.376" v="3425" actId="478"/>
          <ac:grpSpMkLst>
            <pc:docMk/>
            <pc:sldMk cId="3956915247" sldId="759"/>
            <ac:grpSpMk id="507" creationId="{6D9968C1-DCBB-4CCB-B133-BF29D47C0509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08" creationId="{EB2E1E34-B7F5-44D9-BDF9-574F3A74CA8D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09" creationId="{7C620644-2772-4AFB-A461-1F6B4A9A8D82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40" creationId="{26F47E28-6123-4897-A6C8-15BFF7A5AA08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41" creationId="{0CB37B90-AB54-4371-961B-D249BDB921D9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42" creationId="{A14BEF19-A375-477D-AA3E-D64DF4FAEC3A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43" creationId="{A9A95B4B-A57D-4FD2-9C1B-C32049F9BC36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44" creationId="{963B9832-3A8C-4C2E-BAAB-854B57659CE2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45" creationId="{60530F43-2887-4091-9B84-D37F226CF7AD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46" creationId="{BAB44A6E-711F-45F0-8104-BC3449F46593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47" creationId="{452E9342-460B-4F69-A25D-1357A66F9AC4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48" creationId="{C77AC8BC-373C-41F0-BDA4-796F683A61BD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49" creationId="{0806E870-325B-4709-9384-3279B2F5737B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50" creationId="{11867899-E6D8-4878-A1BF-E50624A1E559}"/>
          </ac:grpSpMkLst>
        </pc:grpChg>
        <pc:grpChg chg="mod">
          <ac:chgData name="farouk abu hassanain" userId="319a4f4791f24b01" providerId="LiveId" clId="{E4D20D53-1823-47E7-8EE9-A9044F54CF84}" dt="2020-03-26T08:32:42.833" v="1028" actId="1076"/>
          <ac:grpSpMkLst>
            <pc:docMk/>
            <pc:sldMk cId="3956915247" sldId="759"/>
            <ac:grpSpMk id="551" creationId="{5799E517-78CC-464A-8519-8E28FA49EC46}"/>
          </ac:grpSpMkLst>
        </pc:grpChg>
        <pc:grpChg chg="add del mod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1053" creationId="{610C2FD8-516D-46FB-A1EE-F7AF89CD4DE9}"/>
          </ac:grpSpMkLst>
        </pc:grpChg>
        <pc:grpChg chg="add del mod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1054" creationId="{48E955D9-B07A-4765-9503-672D45C21EC4}"/>
          </ac:grpSpMkLst>
        </pc:grpChg>
        <pc:grpChg chg="add mod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1055" creationId="{F1CAD752-7FF9-419D-9783-706DC63EB9E4}"/>
          </ac:grpSpMkLst>
        </pc:grpChg>
        <pc:grpChg chg="add mod">
          <ac:chgData name="farouk abu hassanain" userId="319a4f4791f24b01" providerId="LiveId" clId="{E4D20D53-1823-47E7-8EE9-A9044F54CF84}" dt="2020-03-26T08:31:20.185" v="1014"/>
          <ac:grpSpMkLst>
            <pc:docMk/>
            <pc:sldMk cId="3956915247" sldId="759"/>
            <ac:grpSpMk id="1097" creationId="{F9BE329B-E05F-49CE-8309-6B715A9CF24D}"/>
          </ac:grpSpMkLst>
        </pc:grpChg>
        <pc:grpChg chg="add mod">
          <ac:chgData name="farouk abu hassanain" userId="319a4f4791f24b01" providerId="LiveId" clId="{E4D20D53-1823-47E7-8EE9-A9044F54CF84}" dt="2020-03-26T08:31:20.185" v="1014"/>
          <ac:grpSpMkLst>
            <pc:docMk/>
            <pc:sldMk cId="3956915247" sldId="759"/>
            <ac:grpSpMk id="1098" creationId="{E28B4F29-EFDC-4040-A5A8-7428AA8CD780}"/>
          </ac:grpSpMkLst>
        </pc:grpChg>
        <pc:grpChg chg="add mod">
          <ac:chgData name="farouk abu hassanain" userId="319a4f4791f24b01" providerId="LiveId" clId="{E4D20D53-1823-47E7-8EE9-A9044F54CF84}" dt="2020-03-26T08:31:20.185" v="1014"/>
          <ac:grpSpMkLst>
            <pc:docMk/>
            <pc:sldMk cId="3956915247" sldId="759"/>
            <ac:grpSpMk id="1099" creationId="{C52A25FB-623B-4C8E-93F6-3E11298977C8}"/>
          </ac:grpSpMkLst>
        </pc:grpChg>
        <pc:grpChg chg="add del mod">
          <ac:chgData name="farouk abu hassanain" userId="319a4f4791f24b01" providerId="LiveId" clId="{E4D20D53-1823-47E7-8EE9-A9044F54CF84}" dt="2020-03-26T08:32:36.540" v="1026" actId="478"/>
          <ac:grpSpMkLst>
            <pc:docMk/>
            <pc:sldMk cId="3956915247" sldId="759"/>
            <ac:grpSpMk id="1141" creationId="{F1C0F584-F1F7-4A2B-A62A-367B812F29FD}"/>
          </ac:grpSpMkLst>
        </pc:grpChg>
        <pc:grpChg chg="add del mod">
          <ac:chgData name="farouk abu hassanain" userId="319a4f4791f24b01" providerId="LiveId" clId="{E4D20D53-1823-47E7-8EE9-A9044F54CF84}" dt="2020-03-26T08:32:32.972" v="1023" actId="478"/>
          <ac:grpSpMkLst>
            <pc:docMk/>
            <pc:sldMk cId="3956915247" sldId="759"/>
            <ac:grpSpMk id="1158" creationId="{54B71BCA-AD92-48DB-8657-0486E3622813}"/>
          </ac:grpSpMkLst>
        </pc:grpChg>
        <pc:grpChg chg="add del mod">
          <ac:chgData name="farouk abu hassanain" userId="319a4f4791f24b01" providerId="LiveId" clId="{E4D20D53-1823-47E7-8EE9-A9044F54CF84}" dt="2020-03-26T08:32:30.384" v="1021" actId="478"/>
          <ac:grpSpMkLst>
            <pc:docMk/>
            <pc:sldMk cId="3956915247" sldId="759"/>
            <ac:grpSpMk id="1173" creationId="{3FC4DEC9-5EF4-40F8-B656-8CA6617F41D5}"/>
          </ac:grpSpMkLst>
        </pc:grpChg>
        <pc:grpChg chg="add del mod">
          <ac:chgData name="farouk abu hassanain" userId="319a4f4791f24b01" providerId="LiveId" clId="{E4D20D53-1823-47E7-8EE9-A9044F54CF84}" dt="2020-03-26T08:34:09.971" v="1048" actId="478"/>
          <ac:grpSpMkLst>
            <pc:docMk/>
            <pc:sldMk cId="3956915247" sldId="759"/>
            <ac:grpSpMk id="1179" creationId="{9D5C5AF5-19C6-4C70-80C1-3231BF5A87AE}"/>
          </ac:grpSpMkLst>
        </pc:grpChg>
        <pc:grpChg chg="mod">
          <ac:chgData name="farouk abu hassanain" userId="319a4f4791f24b01" providerId="LiveId" clId="{E4D20D53-1823-47E7-8EE9-A9044F54CF84}" dt="2020-03-26T08:34:09.229" v="1047" actId="1076"/>
          <ac:grpSpMkLst>
            <pc:docMk/>
            <pc:sldMk cId="3956915247" sldId="759"/>
            <ac:grpSpMk id="1180" creationId="{2AA1F93E-85A0-4654-BD72-286E16B407A3}"/>
          </ac:grpSpMkLst>
        </pc:grpChg>
        <pc:grpChg chg="mod">
          <ac:chgData name="farouk abu hassanain" userId="319a4f4791f24b01" providerId="LiveId" clId="{E4D20D53-1823-47E7-8EE9-A9044F54CF84}" dt="2020-03-26T08:34:09.229" v="1047" actId="1076"/>
          <ac:grpSpMkLst>
            <pc:docMk/>
            <pc:sldMk cId="3956915247" sldId="759"/>
            <ac:grpSpMk id="1181" creationId="{30C6A3D9-C3E1-426B-BD37-8EBEA2BD8D93}"/>
          </ac:grpSpMkLst>
        </pc:grpChg>
        <pc:grpChg chg="mod">
          <ac:chgData name="farouk abu hassanain" userId="319a4f4791f24b01" providerId="LiveId" clId="{E4D20D53-1823-47E7-8EE9-A9044F54CF84}" dt="2020-03-26T08:34:09.229" v="1047" actId="1076"/>
          <ac:grpSpMkLst>
            <pc:docMk/>
            <pc:sldMk cId="3956915247" sldId="759"/>
            <ac:grpSpMk id="1182" creationId="{7EC8490C-79DE-4DC6-B5BD-82C13BE9DD75}"/>
          </ac:grpSpMkLst>
        </pc:grpChg>
        <pc:grpChg chg="mod">
          <ac:chgData name="farouk abu hassanain" userId="319a4f4791f24b01" providerId="LiveId" clId="{E4D20D53-1823-47E7-8EE9-A9044F54CF84}" dt="2020-03-26T08:34:09.229" v="1047" actId="1076"/>
          <ac:grpSpMkLst>
            <pc:docMk/>
            <pc:sldMk cId="3956915247" sldId="759"/>
            <ac:grpSpMk id="1184" creationId="{4FCB588D-474B-4611-A1E8-0CA395DE53F7}"/>
          </ac:grpSpMkLst>
        </pc:grpChg>
        <pc:grpChg chg="mod">
          <ac:chgData name="farouk abu hassanain" userId="319a4f4791f24b01" providerId="LiveId" clId="{E4D20D53-1823-47E7-8EE9-A9044F54CF84}" dt="2020-03-26T08:34:09.229" v="1047" actId="1076"/>
          <ac:grpSpMkLst>
            <pc:docMk/>
            <pc:sldMk cId="3956915247" sldId="759"/>
            <ac:grpSpMk id="1191" creationId="{F50AA9B5-3363-434D-B99A-F6C37AF98012}"/>
          </ac:grpSpMkLst>
        </pc:grpChg>
        <pc:grpChg chg="mod">
          <ac:chgData name="farouk abu hassanain" userId="319a4f4791f24b01" providerId="LiveId" clId="{E4D20D53-1823-47E7-8EE9-A9044F54CF84}" dt="2020-03-26T08:34:09.229" v="1047" actId="1076"/>
          <ac:grpSpMkLst>
            <pc:docMk/>
            <pc:sldMk cId="3956915247" sldId="759"/>
            <ac:grpSpMk id="1207" creationId="{29EC3F6B-A19F-42E1-9A43-51ED8E2C6261}"/>
          </ac:grpSpMkLst>
        </pc:grpChg>
        <pc:grpChg chg="add mod topLvl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1228" creationId="{F7C3C53C-2277-4AA8-AEEE-563684900917}"/>
          </ac:grpSpMkLst>
        </pc:grpChg>
        <pc:grpChg chg="mod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1230" creationId="{62CF6066-E061-4A7E-8CD9-82E0271745B5}"/>
          </ac:grpSpMkLst>
        </pc:grpChg>
        <pc:grpChg chg="add del mod topLvl">
          <ac:chgData name="farouk abu hassanain" userId="319a4f4791f24b01" providerId="LiveId" clId="{E4D20D53-1823-47E7-8EE9-A9044F54CF84}" dt="2020-03-26T08:50:23.932" v="1302" actId="165"/>
          <ac:grpSpMkLst>
            <pc:docMk/>
            <pc:sldMk cId="3956915247" sldId="759"/>
            <ac:grpSpMk id="1247" creationId="{DC208365-BEDD-441F-AED6-D987B355EB27}"/>
          </ac:grpSpMkLst>
        </pc:grpChg>
        <pc:grpChg chg="del mod topLvl">
          <ac:chgData name="farouk abu hassanain" userId="319a4f4791f24b01" providerId="LiveId" clId="{E4D20D53-1823-47E7-8EE9-A9044F54CF84}" dt="2020-03-26T08:50:26.924" v="1303" actId="478"/>
          <ac:grpSpMkLst>
            <pc:docMk/>
            <pc:sldMk cId="3956915247" sldId="759"/>
            <ac:grpSpMk id="1249" creationId="{EBF709CF-5A66-48F0-8A28-9ADB8BB0F042}"/>
          </ac:grpSpMkLst>
        </pc:grpChg>
        <pc:grpChg chg="add del mod">
          <ac:chgData name="farouk abu hassanain" userId="319a4f4791f24b01" providerId="LiveId" clId="{E4D20D53-1823-47E7-8EE9-A9044F54CF84}" dt="2020-03-26T08:47:07.294" v="1274" actId="478"/>
          <ac:grpSpMkLst>
            <pc:docMk/>
            <pc:sldMk cId="3956915247" sldId="759"/>
            <ac:grpSpMk id="1267" creationId="{19974B9D-96AD-4FCA-95A8-78901BE98A6E}"/>
          </ac:grpSpMkLst>
        </pc:grpChg>
        <pc:grpChg chg="add mod">
          <ac:chgData name="farouk abu hassanain" userId="319a4f4791f24b01" providerId="LiveId" clId="{E4D20D53-1823-47E7-8EE9-A9044F54CF84}" dt="2020-03-26T08:50:37.934" v="1305" actId="1076"/>
          <ac:grpSpMkLst>
            <pc:docMk/>
            <pc:sldMk cId="3956915247" sldId="759"/>
            <ac:grpSpMk id="1390" creationId="{B5B9F9DD-2228-42D9-AB38-AFDD4608514C}"/>
          </ac:grpSpMkLst>
        </pc:grpChg>
      </pc:sldChg>
      <pc:sldChg chg="addSp delSp modSp add del">
        <pc:chgData name="farouk abu hassanain" userId="319a4f4791f24b01" providerId="LiveId" clId="{E4D20D53-1823-47E7-8EE9-A9044F54CF84}" dt="2020-03-26T12:34:45.482" v="3424" actId="478"/>
        <pc:sldMkLst>
          <pc:docMk/>
          <pc:sldMk cId="2213682779" sldId="760"/>
        </pc:sldMkLst>
        <pc:spChg chg="add mod">
          <ac:chgData name="farouk abu hassanain" userId="319a4f4791f24b01" providerId="LiveId" clId="{E4D20D53-1823-47E7-8EE9-A9044F54CF84}" dt="2020-03-26T08:53:55.960" v="1338" actId="12"/>
          <ac:spMkLst>
            <pc:docMk/>
            <pc:sldMk cId="2213682779" sldId="760"/>
            <ac:spMk id="12" creationId="{B65FFD2E-2A80-47EB-972C-CCC6A40713F7}"/>
          </ac:spMkLst>
        </pc:spChg>
        <pc:spChg chg="mod">
          <ac:chgData name="farouk abu hassanain" userId="319a4f4791f24b01" providerId="LiveId" clId="{E4D20D53-1823-47E7-8EE9-A9044F54CF84}" dt="2020-03-26T08:51:20.729" v="1310" actId="20577"/>
          <ac:spMkLst>
            <pc:docMk/>
            <pc:sldMk cId="2213682779" sldId="760"/>
            <ac:spMk id="166" creationId="{F8C1C431-796B-49C4-BE4A-91A0FA210558}"/>
          </ac:spMkLst>
        </pc:spChg>
        <pc:spChg chg="del">
          <ac:chgData name="farouk abu hassanain" userId="319a4f4791f24b01" providerId="LiveId" clId="{E4D20D53-1823-47E7-8EE9-A9044F54CF84}" dt="2020-03-26T08:51:32.406" v="1311" actId="478"/>
          <ac:spMkLst>
            <pc:docMk/>
            <pc:sldMk cId="2213682779" sldId="760"/>
            <ac:spMk id="167" creationId="{681EDB65-BEAE-40DF-9CAF-413B9D334C49}"/>
          </ac:spMkLst>
        </pc:spChg>
        <pc:spChg chg="add mod">
          <ac:chgData name="farouk abu hassanain" userId="319a4f4791f24b01" providerId="LiveId" clId="{E4D20D53-1823-47E7-8EE9-A9044F54CF84}" dt="2020-03-26T08:55:33.284" v="1346" actId="1076"/>
          <ac:spMkLst>
            <pc:docMk/>
            <pc:sldMk cId="2213682779" sldId="760"/>
            <ac:spMk id="1121" creationId="{BBAF00AB-8C8D-4E78-B25F-39D8233BAB53}"/>
          </ac:spMkLst>
        </pc:spChg>
        <pc:spChg chg="del">
          <ac:chgData name="farouk abu hassanain" userId="319a4f4791f24b01" providerId="LiveId" clId="{E4D20D53-1823-47E7-8EE9-A9044F54CF84}" dt="2020-03-26T12:34:45.482" v="3424" actId="478"/>
          <ac:spMkLst>
            <pc:docMk/>
            <pc:sldMk cId="2213682779" sldId="760"/>
            <ac:spMk id="1139" creationId="{7D3FEFD3-97BB-4F5B-8866-06E7542D8967}"/>
          </ac:spMkLst>
        </pc:spChg>
        <pc:spChg chg="del">
          <ac:chgData name="farouk abu hassanain" userId="319a4f4791f24b01" providerId="LiveId" clId="{E4D20D53-1823-47E7-8EE9-A9044F54CF84}" dt="2020-03-26T12:34:45.482" v="3424" actId="478"/>
          <ac:spMkLst>
            <pc:docMk/>
            <pc:sldMk cId="2213682779" sldId="760"/>
            <ac:spMk id="1140" creationId="{793A4B99-B7B3-44C3-A718-A06D8C5D6B47}"/>
          </ac:spMkLst>
        </pc:spChg>
        <pc:spChg chg="mod">
          <ac:chgData name="farouk abu hassanain" userId="319a4f4791f24b01" providerId="LiveId" clId="{E4D20D53-1823-47E7-8EE9-A9044F54CF84}" dt="2020-03-26T08:51:44.357" v="1314" actId="1076"/>
          <ac:spMkLst>
            <pc:docMk/>
            <pc:sldMk cId="2213682779" sldId="760"/>
            <ac:spMk id="1224" creationId="{6E138260-2E19-4003-BF2B-8492BAD3B91C}"/>
          </ac:spMkLst>
        </pc:spChg>
        <pc:grpChg chg="del">
          <ac:chgData name="farouk abu hassanain" userId="319a4f4791f24b01" providerId="LiveId" clId="{E4D20D53-1823-47E7-8EE9-A9044F54CF84}" dt="2020-03-26T12:34:44.046" v="3423" actId="478"/>
          <ac:grpSpMkLst>
            <pc:docMk/>
            <pc:sldMk cId="2213682779" sldId="760"/>
            <ac:grpSpMk id="2" creationId="{A106A847-413D-4132-9971-E647B5C15F4A}"/>
          </ac:grpSpMkLst>
        </pc:grpChg>
        <pc:grpChg chg="mod">
          <ac:chgData name="farouk abu hassanain" userId="319a4f4791f24b01" providerId="LiveId" clId="{E4D20D53-1823-47E7-8EE9-A9044F54CF84}" dt="2020-03-26T08:52:57.390" v="1326" actId="1076"/>
          <ac:grpSpMkLst>
            <pc:docMk/>
            <pc:sldMk cId="2213682779" sldId="760"/>
            <ac:grpSpMk id="4" creationId="{D691E185-F686-49FD-9636-D4D0853A5887}"/>
          </ac:grpSpMkLst>
        </pc:grpChg>
        <pc:grpChg chg="mod">
          <ac:chgData name="farouk abu hassanain" userId="319a4f4791f24b01" providerId="LiveId" clId="{E4D20D53-1823-47E7-8EE9-A9044F54CF84}" dt="2020-03-26T08:56:23.449" v="1358" actId="1038"/>
          <ac:grpSpMkLst>
            <pc:docMk/>
            <pc:sldMk cId="2213682779" sldId="760"/>
            <ac:grpSpMk id="18" creationId="{9BD15F14-9B71-4258-B71B-805E7B42C17F}"/>
          </ac:grpSpMkLst>
        </pc:grpChg>
        <pc:grpChg chg="del">
          <ac:chgData name="farouk abu hassanain" userId="319a4f4791f24b01" providerId="LiveId" clId="{E4D20D53-1823-47E7-8EE9-A9044F54CF84}" dt="2020-03-26T08:51:36.474" v="1312" actId="478"/>
          <ac:grpSpMkLst>
            <pc:docMk/>
            <pc:sldMk cId="2213682779" sldId="760"/>
            <ac:grpSpMk id="20" creationId="{F2BB0B2E-E335-4085-A9DB-78FB890DBC1C}"/>
          </ac:grpSpMkLst>
        </pc:grpChg>
        <pc:grpChg chg="del">
          <ac:chgData name="farouk abu hassanain" userId="319a4f4791f24b01" providerId="LiveId" clId="{E4D20D53-1823-47E7-8EE9-A9044F54CF84}" dt="2020-03-26T08:51:38.175" v="1313" actId="478"/>
          <ac:grpSpMkLst>
            <pc:docMk/>
            <pc:sldMk cId="2213682779" sldId="760"/>
            <ac:grpSpMk id="22" creationId="{6BC11901-A380-4EAC-874E-664FCA8E2260}"/>
          </ac:grpSpMkLst>
        </pc:grpChg>
        <pc:grpChg chg="del">
          <ac:chgData name="farouk abu hassanain" userId="319a4f4791f24b01" providerId="LiveId" clId="{E4D20D53-1823-47E7-8EE9-A9044F54CF84}" dt="2020-03-26T12:34:44.046" v="3423" actId="478"/>
          <ac:grpSpMkLst>
            <pc:docMk/>
            <pc:sldMk cId="2213682779" sldId="760"/>
            <ac:grpSpMk id="253" creationId="{A1451DD4-17CB-4996-9631-1B9F8DBB988E}"/>
          </ac:grpSpMkLst>
        </pc:grpChg>
        <pc:grpChg chg="mod">
          <ac:chgData name="farouk abu hassanain" userId="319a4f4791f24b01" providerId="LiveId" clId="{E4D20D53-1823-47E7-8EE9-A9044F54CF84}" dt="2020-03-26T08:56:23.449" v="1358" actId="1038"/>
          <ac:grpSpMkLst>
            <pc:docMk/>
            <pc:sldMk cId="2213682779" sldId="760"/>
            <ac:grpSpMk id="307" creationId="{836978AD-66B8-4F8F-9F78-1D7927DF4EA2}"/>
          </ac:grpSpMkLst>
        </pc:grpChg>
        <pc:grpChg chg="mod">
          <ac:chgData name="farouk abu hassanain" userId="319a4f4791f24b01" providerId="LiveId" clId="{E4D20D53-1823-47E7-8EE9-A9044F54CF84}" dt="2020-03-26T08:56:23.449" v="1358" actId="1038"/>
          <ac:grpSpMkLst>
            <pc:docMk/>
            <pc:sldMk cId="2213682779" sldId="760"/>
            <ac:grpSpMk id="308" creationId="{873E269D-B881-4234-A7C8-4C1EB10EC888}"/>
          </ac:grpSpMkLst>
        </pc:grpChg>
        <pc:grpChg chg="mod">
          <ac:chgData name="farouk abu hassanain" userId="319a4f4791f24b01" providerId="LiveId" clId="{E4D20D53-1823-47E7-8EE9-A9044F54CF84}" dt="2020-03-26T08:56:23.449" v="1358" actId="1038"/>
          <ac:grpSpMkLst>
            <pc:docMk/>
            <pc:sldMk cId="2213682779" sldId="760"/>
            <ac:grpSpMk id="309" creationId="{15984B1C-CFCD-4BF0-BFCD-3D0AB7AA783F}"/>
          </ac:grpSpMkLst>
        </pc:grpChg>
        <pc:grpChg chg="mod">
          <ac:chgData name="farouk abu hassanain" userId="319a4f4791f24b01" providerId="LiveId" clId="{E4D20D53-1823-47E7-8EE9-A9044F54CF84}" dt="2020-03-26T08:56:23.449" v="1358" actId="1038"/>
          <ac:grpSpMkLst>
            <pc:docMk/>
            <pc:sldMk cId="2213682779" sldId="760"/>
            <ac:grpSpMk id="310" creationId="{1B22629B-60A3-4622-9E0E-31A3CED351D0}"/>
          </ac:grpSpMkLst>
        </pc:grpChg>
        <pc:grpChg chg="mod">
          <ac:chgData name="farouk abu hassanain" userId="319a4f4791f24b01" providerId="LiveId" clId="{E4D20D53-1823-47E7-8EE9-A9044F54CF84}" dt="2020-03-26T08:56:23.449" v="1358" actId="1038"/>
          <ac:grpSpMkLst>
            <pc:docMk/>
            <pc:sldMk cId="2213682779" sldId="760"/>
            <ac:grpSpMk id="311" creationId="{616DD663-3BB0-45DC-98B3-9C8AA1287F35}"/>
          </ac:grpSpMkLst>
        </pc:grpChg>
        <pc:grpChg chg="mod">
          <ac:chgData name="farouk abu hassanain" userId="319a4f4791f24b01" providerId="LiveId" clId="{E4D20D53-1823-47E7-8EE9-A9044F54CF84}" dt="2020-03-26T08:56:23.449" v="1358" actId="1038"/>
          <ac:grpSpMkLst>
            <pc:docMk/>
            <pc:sldMk cId="2213682779" sldId="760"/>
            <ac:grpSpMk id="312" creationId="{8CEB4BAE-860E-4985-B511-8CC0CC082DFE}"/>
          </ac:grpSpMkLst>
        </pc:grpChg>
        <pc:grpChg chg="mod">
          <ac:chgData name="farouk abu hassanain" userId="319a4f4791f24b01" providerId="LiveId" clId="{E4D20D53-1823-47E7-8EE9-A9044F54CF84}" dt="2020-03-26T08:56:23.449" v="1358" actId="1038"/>
          <ac:grpSpMkLst>
            <pc:docMk/>
            <pc:sldMk cId="2213682779" sldId="760"/>
            <ac:grpSpMk id="313" creationId="{9C959E0C-ECF6-4A6F-B658-DFB0632AA631}"/>
          </ac:grpSpMkLst>
        </pc:grpChg>
        <pc:grpChg chg="del">
          <ac:chgData name="farouk abu hassanain" userId="319a4f4791f24b01" providerId="LiveId" clId="{E4D20D53-1823-47E7-8EE9-A9044F54CF84}" dt="2020-03-26T12:34:44.046" v="3423" actId="478"/>
          <ac:grpSpMkLst>
            <pc:docMk/>
            <pc:sldMk cId="2213682779" sldId="760"/>
            <ac:grpSpMk id="507" creationId="{6D9968C1-DCBB-4CCB-B133-BF29D47C0509}"/>
          </ac:grpSpMkLst>
        </pc:grpChg>
      </pc:sldChg>
      <pc:sldChg chg="addSp delSp modSp add">
        <pc:chgData name="farouk abu hassanain" userId="319a4f4791f24b01" providerId="LiveId" clId="{E4D20D53-1823-47E7-8EE9-A9044F54CF84}" dt="2020-03-26T12:34:40.003" v="3422" actId="478"/>
        <pc:sldMkLst>
          <pc:docMk/>
          <pc:sldMk cId="3116311335" sldId="761"/>
        </pc:sldMkLst>
        <pc:spChg chg="mod">
          <ac:chgData name="farouk abu hassanain" userId="319a4f4791f24b01" providerId="LiveId" clId="{E4D20D53-1823-47E7-8EE9-A9044F54CF84}" dt="2020-03-26T08:59:28.065" v="1391" actId="2710"/>
          <ac:spMkLst>
            <pc:docMk/>
            <pc:sldMk cId="3116311335" sldId="761"/>
            <ac:spMk id="12" creationId="{B65FFD2E-2A80-47EB-972C-CCC6A40713F7}"/>
          </ac:spMkLst>
        </pc:spChg>
        <pc:spChg chg="mod">
          <ac:chgData name="farouk abu hassanain" userId="319a4f4791f24b01" providerId="LiveId" clId="{E4D20D53-1823-47E7-8EE9-A9044F54CF84}" dt="2020-03-26T08:57:04.143" v="1364" actId="20577"/>
          <ac:spMkLst>
            <pc:docMk/>
            <pc:sldMk cId="3116311335" sldId="761"/>
            <ac:spMk id="166" creationId="{F8C1C431-796B-49C4-BE4A-91A0FA210558}"/>
          </ac:spMkLst>
        </pc:spChg>
        <pc:spChg chg="add mod">
          <ac:chgData name="farouk abu hassanain" userId="319a4f4791f24b01" providerId="LiveId" clId="{E4D20D53-1823-47E7-8EE9-A9044F54CF84}" dt="2020-03-26T08:59:01.275" v="1388" actId="115"/>
          <ac:spMkLst>
            <pc:docMk/>
            <pc:sldMk cId="3116311335" sldId="761"/>
            <ac:spMk id="1050" creationId="{C2777A36-BF39-43F2-9BEA-F699E2155041}"/>
          </ac:spMkLst>
        </pc:spChg>
        <pc:spChg chg="del">
          <ac:chgData name="farouk abu hassanain" userId="319a4f4791f24b01" providerId="LiveId" clId="{E4D20D53-1823-47E7-8EE9-A9044F54CF84}" dt="2020-03-26T08:57:50.567" v="1372" actId="478"/>
          <ac:spMkLst>
            <pc:docMk/>
            <pc:sldMk cId="3116311335" sldId="761"/>
            <ac:spMk id="1121" creationId="{BBAF00AB-8C8D-4E78-B25F-39D8233BAB53}"/>
          </ac:spMkLst>
        </pc:spChg>
        <pc:spChg chg="del">
          <ac:chgData name="farouk abu hassanain" userId="319a4f4791f24b01" providerId="LiveId" clId="{E4D20D53-1823-47E7-8EE9-A9044F54CF84}" dt="2020-03-26T12:34:40.003" v="3422" actId="478"/>
          <ac:spMkLst>
            <pc:docMk/>
            <pc:sldMk cId="3116311335" sldId="761"/>
            <ac:spMk id="1139" creationId="{7D3FEFD3-97BB-4F5B-8866-06E7542D8967}"/>
          </ac:spMkLst>
        </pc:spChg>
        <pc:spChg chg="del">
          <ac:chgData name="farouk abu hassanain" userId="319a4f4791f24b01" providerId="LiveId" clId="{E4D20D53-1823-47E7-8EE9-A9044F54CF84}" dt="2020-03-26T12:34:40.003" v="3422" actId="478"/>
          <ac:spMkLst>
            <pc:docMk/>
            <pc:sldMk cId="3116311335" sldId="761"/>
            <ac:spMk id="1140" creationId="{793A4B99-B7B3-44C3-A718-A06D8C5D6B47}"/>
          </ac:spMkLst>
        </pc:spChg>
        <pc:grpChg chg="del">
          <ac:chgData name="farouk abu hassanain" userId="319a4f4791f24b01" providerId="LiveId" clId="{E4D20D53-1823-47E7-8EE9-A9044F54CF84}" dt="2020-03-26T12:34:38.731" v="3421" actId="478"/>
          <ac:grpSpMkLst>
            <pc:docMk/>
            <pc:sldMk cId="3116311335" sldId="761"/>
            <ac:grpSpMk id="2" creationId="{A106A847-413D-4132-9971-E647B5C15F4A}"/>
          </ac:grpSpMkLst>
        </pc:grpChg>
        <pc:grpChg chg="del">
          <ac:chgData name="farouk abu hassanain" userId="319a4f4791f24b01" providerId="LiveId" clId="{E4D20D53-1823-47E7-8EE9-A9044F54CF84}" dt="2020-03-26T12:34:38.731" v="3421" actId="478"/>
          <ac:grpSpMkLst>
            <pc:docMk/>
            <pc:sldMk cId="3116311335" sldId="761"/>
            <ac:grpSpMk id="253" creationId="{A1451DD4-17CB-4996-9631-1B9F8DBB988E}"/>
          </ac:grpSpMkLst>
        </pc:grpChg>
        <pc:grpChg chg="del">
          <ac:chgData name="farouk abu hassanain" userId="319a4f4791f24b01" providerId="LiveId" clId="{E4D20D53-1823-47E7-8EE9-A9044F54CF84}" dt="2020-03-26T12:34:38.731" v="3421" actId="478"/>
          <ac:grpSpMkLst>
            <pc:docMk/>
            <pc:sldMk cId="3116311335" sldId="761"/>
            <ac:grpSpMk id="507" creationId="{6D9968C1-DCBB-4CCB-B133-BF29D47C0509}"/>
          </ac:grpSpMkLst>
        </pc:grpChg>
      </pc:sldChg>
      <pc:sldChg chg="addSp delSp modSp add">
        <pc:chgData name="farouk abu hassanain" userId="319a4f4791f24b01" providerId="LiveId" clId="{E4D20D53-1823-47E7-8EE9-A9044F54CF84}" dt="2020-03-26T12:34:34.170" v="3420" actId="478"/>
        <pc:sldMkLst>
          <pc:docMk/>
          <pc:sldMk cId="2551384225" sldId="762"/>
        </pc:sldMkLst>
        <pc:spChg chg="del">
          <ac:chgData name="farouk abu hassanain" userId="319a4f4791f24b01" providerId="LiveId" clId="{E4D20D53-1823-47E7-8EE9-A9044F54CF84}" dt="2020-03-26T09:00:30.796" v="1398" actId="478"/>
          <ac:spMkLst>
            <pc:docMk/>
            <pc:sldMk cId="2551384225" sldId="762"/>
            <ac:spMk id="12" creationId="{B65FFD2E-2A80-47EB-972C-CCC6A40713F7}"/>
          </ac:spMkLst>
        </pc:spChg>
        <pc:spChg chg="add mod">
          <ac:chgData name="farouk abu hassanain" userId="319a4f4791f24b01" providerId="LiveId" clId="{E4D20D53-1823-47E7-8EE9-A9044F54CF84}" dt="2020-03-26T09:58:45.096" v="1892" actId="164"/>
          <ac:spMkLst>
            <pc:docMk/>
            <pc:sldMk cId="2551384225" sldId="762"/>
            <ac:spMk id="19" creationId="{6C20E4A5-8C6C-4C0E-8746-11EAEFA6BD5C}"/>
          </ac:spMkLst>
        </pc:spChg>
        <pc:spChg chg="mod">
          <ac:chgData name="farouk abu hassanain" userId="319a4f4791f24b01" providerId="LiveId" clId="{E4D20D53-1823-47E7-8EE9-A9044F54CF84}" dt="2020-03-26T09:01:24.657" v="1424" actId="14100"/>
          <ac:spMkLst>
            <pc:docMk/>
            <pc:sldMk cId="2551384225" sldId="762"/>
            <ac:spMk id="30" creationId="{089204CC-8504-494A-A916-00EFCA8BC2D5}"/>
          </ac:spMkLst>
        </pc:spChg>
        <pc:spChg chg="mod">
          <ac:chgData name="farouk abu hassanain" userId="319a4f4791f24b01" providerId="LiveId" clId="{E4D20D53-1823-47E7-8EE9-A9044F54CF84}" dt="2020-03-26T08:59:40.035" v="1394" actId="20577"/>
          <ac:spMkLst>
            <pc:docMk/>
            <pc:sldMk cId="2551384225" sldId="762"/>
            <ac:spMk id="166" creationId="{F8C1C431-796B-49C4-BE4A-91A0FA210558}"/>
          </ac:spMkLst>
        </pc:spChg>
        <pc:spChg chg="mod">
          <ac:chgData name="farouk abu hassanain" userId="319a4f4791f24b01" providerId="LiveId" clId="{E4D20D53-1823-47E7-8EE9-A9044F54CF84}" dt="2020-03-26T09:01:35.730" v="1425" actId="14100"/>
          <ac:spMkLst>
            <pc:docMk/>
            <pc:sldMk cId="2551384225" sldId="762"/>
            <ac:spMk id="171" creationId="{7B26D0F2-381C-43F8-84F4-2E474ED53F22}"/>
          </ac:spMkLst>
        </pc:spChg>
        <pc:spChg chg="del">
          <ac:chgData name="farouk abu hassanain" userId="319a4f4791f24b01" providerId="LiveId" clId="{E4D20D53-1823-47E7-8EE9-A9044F54CF84}" dt="2020-03-26T09:00:28.168" v="1397" actId="478"/>
          <ac:spMkLst>
            <pc:docMk/>
            <pc:sldMk cId="2551384225" sldId="762"/>
            <ac:spMk id="1050" creationId="{C2777A36-BF39-43F2-9BEA-F699E2155041}"/>
          </ac:spMkLst>
        </pc:spChg>
        <pc:spChg chg="add mod">
          <ac:chgData name="farouk abu hassanain" userId="319a4f4791f24b01" providerId="LiveId" clId="{E4D20D53-1823-47E7-8EE9-A9044F54CF84}" dt="2020-03-26T09:01:52.681" v="1441" actId="1036"/>
          <ac:spMkLst>
            <pc:docMk/>
            <pc:sldMk cId="2551384225" sldId="762"/>
            <ac:spMk id="1051" creationId="{AE0A4D07-BE40-4C32-A12A-8112856D2443}"/>
          </ac:spMkLst>
        </pc:spChg>
        <pc:spChg chg="add del mod">
          <ac:chgData name="farouk abu hassanain" userId="319a4f4791f24b01" providerId="LiveId" clId="{E4D20D53-1823-47E7-8EE9-A9044F54CF84}" dt="2020-03-26T09:28:39.358" v="1554" actId="478"/>
          <ac:spMkLst>
            <pc:docMk/>
            <pc:sldMk cId="2551384225" sldId="762"/>
            <ac:spMk id="1052" creationId="{0820C395-13B2-463D-88F5-F44789218B95}"/>
          </ac:spMkLst>
        </pc:spChg>
        <pc:spChg chg="add mod topLvl">
          <ac:chgData name="farouk abu hassanain" userId="319a4f4791f24b01" providerId="LiveId" clId="{E4D20D53-1823-47E7-8EE9-A9044F54CF84}" dt="2020-03-26T09:31:00.119" v="1585" actId="20577"/>
          <ac:spMkLst>
            <pc:docMk/>
            <pc:sldMk cId="2551384225" sldId="762"/>
            <ac:spMk id="1057" creationId="{E51F6A49-EFF4-4B64-9490-03BFAE6C69C7}"/>
          </ac:spMkLst>
        </pc:spChg>
        <pc:spChg chg="add mod topLvl">
          <ac:chgData name="farouk abu hassanain" userId="319a4f4791f24b01" providerId="LiveId" clId="{E4D20D53-1823-47E7-8EE9-A9044F54CF84}" dt="2020-03-26T09:31:21.399" v="1589" actId="404"/>
          <ac:spMkLst>
            <pc:docMk/>
            <pc:sldMk cId="2551384225" sldId="762"/>
            <ac:spMk id="1058" creationId="{A60F9FA7-522E-471A-BB36-B506014AC191}"/>
          </ac:spMkLst>
        </pc:spChg>
        <pc:spChg chg="add mod topLvl">
          <ac:chgData name="farouk abu hassanain" userId="319a4f4791f24b01" providerId="LiveId" clId="{E4D20D53-1823-47E7-8EE9-A9044F54CF84}" dt="2020-03-26T09:31:45.126" v="1593" actId="404"/>
          <ac:spMkLst>
            <pc:docMk/>
            <pc:sldMk cId="2551384225" sldId="762"/>
            <ac:spMk id="1059" creationId="{120B82D0-B38F-41C2-B063-EAD2ECED2D9F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60" creationId="{0B55BBD0-646B-49F8-BB86-EA105FFE18A3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61" creationId="{E5648A9D-442F-4198-BA3D-06E18020B9C7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62" creationId="{63419392-74AE-40C0-9A24-9992C0AAAFE8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63" creationId="{CD1FF2BA-1759-4FFA-844C-9FF61D1C88D3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64" creationId="{F51F4653-68F3-4B65-A9B3-06B05E775EDD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65" creationId="{5F18BB10-02EB-4D59-A09C-48538A07575F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66" creationId="{AC2D3F1D-3D42-45D3-8931-BB672627F2BA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67" creationId="{1D71B5A2-6EDA-45E5-8768-E93BC8504EA1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68" creationId="{27F00A9D-C02D-490B-98C9-77AFE851E137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69" creationId="{A2C98437-7E54-49E8-8DF4-F7D54755B400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70" creationId="{141FA057-B801-484C-80C9-7B25A5016EEE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71" creationId="{7F4273C7-DAA1-487E-9156-E195C41F6B3B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72" creationId="{EC88C806-FE0A-4793-A6A0-D1116AE92DAB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73" creationId="{81EB4239-E9BC-44FF-A837-A55687B1C151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74" creationId="{A1DABB9E-CCFD-48DB-A4F4-C8D18065A4D2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75" creationId="{39BEE4D9-4156-4A63-BFFC-D833BE507E33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76" creationId="{B1A36D96-A2CB-4ADD-B834-4D973F766FA2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77" creationId="{31596156-4DF4-4509-B2EF-20FB9F3B154C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78" creationId="{EF3EFD8D-1667-45F2-ABF3-93700541833A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79" creationId="{E52A2B15-FCBA-4476-9A01-4F0291BA9762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80" creationId="{B89243AE-D730-4346-A35F-F599BE801BD3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81" creationId="{BDBA8DC7-8476-4E82-A05B-4A789D3326C6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82" creationId="{7E51373E-58EE-486A-82A7-7484BD6A0528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83" creationId="{C7CE00CD-0BD5-42A9-BB9B-7B5DD6778B8F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84" creationId="{E6B1D7D9-3B91-4178-9BDF-0D298C5D33D8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85" creationId="{C17488D9-610F-42C7-A77D-1E6C9160D569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86" creationId="{DF3B1FEE-4C80-4C28-B1DC-BE6F51C510A7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87" creationId="{28ADBCD5-F3FA-45D4-BDFA-7BCC75FCBAC9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88" creationId="{6EF33C00-BD33-4E27-8717-D13446003D46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89" creationId="{C86E5FF1-4136-4649-B426-C016ABFBE3EE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90" creationId="{8BFD11B9-F7AC-44C7-8463-5C0B33321CA3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91" creationId="{1D8958C6-D041-40CE-BA4C-A73300158A43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92" creationId="{3842EE92-343E-4203-9560-20F5E8A8A0F7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93" creationId="{34AE54F6-4C6A-4086-8A03-3D9516E4F034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94" creationId="{7C323FDE-568A-43EE-B67F-61813AA60819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95" creationId="{C372A8C7-3B2A-450A-8873-A71366A4DE85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96" creationId="{1BD0DBBC-AA5F-4A11-949C-B01FAB64637F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97" creationId="{24436D1A-B695-4C23-879D-F54075D3B076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98" creationId="{8AC89E10-F8A1-487D-B6C5-2C63A5E8FEFD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099" creationId="{36DABC36-7327-43DD-AF72-2D539DBCF4DA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100" creationId="{2D77F899-9AA9-4FE0-A2C6-B792D322C2C1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101" creationId="{03D31125-FBEE-4E27-A798-6CE6594D877B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102" creationId="{3DD100A5-5EFD-4111-94A0-6B59398894CA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103" creationId="{FCEB8494-A692-4836-82AD-CDB2F9532090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104" creationId="{8AC04EAB-1C3E-4378-96FD-157B67D74CF8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105" creationId="{B88D3859-4E85-4BDD-A76C-482F6196FFC5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106" creationId="{FFE1905D-676A-41D9-80F1-D68A02BC7184}"/>
          </ac:spMkLst>
        </pc:spChg>
        <pc:spChg chg="add">
          <ac:chgData name="farouk abu hassanain" userId="319a4f4791f24b01" providerId="LiveId" clId="{E4D20D53-1823-47E7-8EE9-A9044F54CF84}" dt="2020-03-26T09:21:25.280" v="1455"/>
          <ac:spMkLst>
            <pc:docMk/>
            <pc:sldMk cId="2551384225" sldId="762"/>
            <ac:spMk id="1107" creationId="{4013DF3C-2CCB-4ADD-9E72-8940651BB9FC}"/>
          </ac:spMkLst>
        </pc:spChg>
        <pc:spChg chg="mod">
          <ac:chgData name="farouk abu hassanain" userId="319a4f4791f24b01" providerId="LiveId" clId="{E4D20D53-1823-47E7-8EE9-A9044F54CF84}" dt="2020-03-26T09:24:31.548" v="1506" actId="948"/>
          <ac:spMkLst>
            <pc:docMk/>
            <pc:sldMk cId="2551384225" sldId="762"/>
            <ac:spMk id="1109" creationId="{F0EE210E-D355-49A1-9E65-DDBAE688ECFA}"/>
          </ac:spMkLst>
        </pc:spChg>
        <pc:spChg chg="mod">
          <ac:chgData name="farouk abu hassanain" userId="319a4f4791f24b01" providerId="LiveId" clId="{E4D20D53-1823-47E7-8EE9-A9044F54CF84}" dt="2020-03-26T09:24:31.548" v="1506" actId="948"/>
          <ac:spMkLst>
            <pc:docMk/>
            <pc:sldMk cId="2551384225" sldId="762"/>
            <ac:spMk id="1110" creationId="{CBFD5992-27E7-4112-81EF-679928CEA639}"/>
          </ac:spMkLst>
        </pc:spChg>
        <pc:spChg chg="add mod">
          <ac:chgData name="farouk abu hassanain" userId="319a4f4791f24b01" providerId="LiveId" clId="{E4D20D53-1823-47E7-8EE9-A9044F54CF84}" dt="2020-03-26T09:24:35.379" v="1508" actId="571"/>
          <ac:spMkLst>
            <pc:docMk/>
            <pc:sldMk cId="2551384225" sldId="762"/>
            <ac:spMk id="1111" creationId="{0DCEF50F-C6CA-4D47-B723-87847FCD9CC9}"/>
          </ac:spMkLst>
        </pc:spChg>
        <pc:spChg chg="add del mod">
          <ac:chgData name="farouk abu hassanain" userId="319a4f4791f24b01" providerId="LiveId" clId="{E4D20D53-1823-47E7-8EE9-A9044F54CF84}" dt="2020-03-26T09:25:12.918" v="1514" actId="478"/>
          <ac:spMkLst>
            <pc:docMk/>
            <pc:sldMk cId="2551384225" sldId="762"/>
            <ac:spMk id="1112" creationId="{30F34F3C-D4BE-4D23-9D7E-4D447F67767C}"/>
          </ac:spMkLst>
        </pc:spChg>
        <pc:spChg chg="add mod">
          <ac:chgData name="farouk abu hassanain" userId="319a4f4791f24b01" providerId="LiveId" clId="{E4D20D53-1823-47E7-8EE9-A9044F54CF84}" dt="2020-03-26T09:40:08.602" v="1721" actId="553"/>
          <ac:spMkLst>
            <pc:docMk/>
            <pc:sldMk cId="2551384225" sldId="762"/>
            <ac:spMk id="1113" creationId="{D1DFE4B3-7E90-4DEB-BA37-1D66C4053D1A}"/>
          </ac:spMkLst>
        </pc:spChg>
        <pc:spChg chg="add mod">
          <ac:chgData name="farouk abu hassanain" userId="319a4f4791f24b01" providerId="LiveId" clId="{E4D20D53-1823-47E7-8EE9-A9044F54CF84}" dt="2020-03-26T09:40:08.602" v="1721" actId="553"/>
          <ac:spMkLst>
            <pc:docMk/>
            <pc:sldMk cId="2551384225" sldId="762"/>
            <ac:spMk id="1114" creationId="{B9CEAE91-52F2-4EEA-8DA3-DBA830841BA6}"/>
          </ac:spMkLst>
        </pc:spChg>
        <pc:spChg chg="add mod">
          <ac:chgData name="farouk abu hassanain" userId="319a4f4791f24b01" providerId="LiveId" clId="{E4D20D53-1823-47E7-8EE9-A9044F54CF84}" dt="2020-03-26T09:40:08.602" v="1721" actId="553"/>
          <ac:spMkLst>
            <pc:docMk/>
            <pc:sldMk cId="2551384225" sldId="762"/>
            <ac:spMk id="1115" creationId="{C8B54BDB-51EE-493E-AE0D-C9F3B22FF875}"/>
          </ac:spMkLst>
        </pc:spChg>
        <pc:spChg chg="add mod">
          <ac:chgData name="farouk abu hassanain" userId="319a4f4791f24b01" providerId="LiveId" clId="{E4D20D53-1823-47E7-8EE9-A9044F54CF84}" dt="2020-03-26T09:40:08.602" v="1721" actId="553"/>
          <ac:spMkLst>
            <pc:docMk/>
            <pc:sldMk cId="2551384225" sldId="762"/>
            <ac:spMk id="1116" creationId="{3BA8DD1F-4E10-4EBD-A41C-90CE07C1A6DA}"/>
          </ac:spMkLst>
        </pc:spChg>
        <pc:spChg chg="add mod">
          <ac:chgData name="farouk abu hassanain" userId="319a4f4791f24b01" providerId="LiveId" clId="{E4D20D53-1823-47E7-8EE9-A9044F54CF84}" dt="2020-03-26T09:39:59.613" v="1720" actId="553"/>
          <ac:spMkLst>
            <pc:docMk/>
            <pc:sldMk cId="2551384225" sldId="762"/>
            <ac:spMk id="1117" creationId="{91BABAA4-494C-4D6D-AE48-FC17662B53F2}"/>
          </ac:spMkLst>
        </pc:spChg>
        <pc:spChg chg="add mod">
          <ac:chgData name="farouk abu hassanain" userId="319a4f4791f24b01" providerId="LiveId" clId="{E4D20D53-1823-47E7-8EE9-A9044F54CF84}" dt="2020-03-26T09:39:59.613" v="1720" actId="553"/>
          <ac:spMkLst>
            <pc:docMk/>
            <pc:sldMk cId="2551384225" sldId="762"/>
            <ac:spMk id="1118" creationId="{D0A84A6B-7C3E-4F25-8D25-89493DD7EEED}"/>
          </ac:spMkLst>
        </pc:spChg>
        <pc:spChg chg="add mod">
          <ac:chgData name="farouk abu hassanain" userId="319a4f4791f24b01" providerId="LiveId" clId="{E4D20D53-1823-47E7-8EE9-A9044F54CF84}" dt="2020-03-26T09:39:59.613" v="1720" actId="553"/>
          <ac:spMkLst>
            <pc:docMk/>
            <pc:sldMk cId="2551384225" sldId="762"/>
            <ac:spMk id="1119" creationId="{F7E3E1F8-401D-4FDC-976C-B1BE60939689}"/>
          </ac:spMkLst>
        </pc:spChg>
        <pc:spChg chg="add mod">
          <ac:chgData name="farouk abu hassanain" userId="319a4f4791f24b01" providerId="LiveId" clId="{E4D20D53-1823-47E7-8EE9-A9044F54CF84}" dt="2020-03-26T09:39:59.613" v="1720" actId="553"/>
          <ac:spMkLst>
            <pc:docMk/>
            <pc:sldMk cId="2551384225" sldId="762"/>
            <ac:spMk id="1120" creationId="{496EC2DC-B279-42F2-B3A0-F7E391650568}"/>
          </ac:spMkLst>
        </pc:spChg>
        <pc:spChg chg="mod">
          <ac:chgData name="farouk abu hassanain" userId="319a4f4791f24b01" providerId="LiveId" clId="{E4D20D53-1823-47E7-8EE9-A9044F54CF84}" dt="2020-03-26T09:33:09.174" v="1602" actId="20577"/>
          <ac:spMkLst>
            <pc:docMk/>
            <pc:sldMk cId="2551384225" sldId="762"/>
            <ac:spMk id="1123" creationId="{E2386B5E-1B4D-4AC1-B9FB-8E418C3B81C1}"/>
          </ac:spMkLst>
        </pc:spChg>
        <pc:spChg chg="del mod">
          <ac:chgData name="farouk abu hassanain" userId="319a4f4791f24b01" providerId="LiveId" clId="{E4D20D53-1823-47E7-8EE9-A9044F54CF84}" dt="2020-03-26T12:34:34.170" v="3420" actId="478"/>
          <ac:spMkLst>
            <pc:docMk/>
            <pc:sldMk cId="2551384225" sldId="762"/>
            <ac:spMk id="1139" creationId="{7D3FEFD3-97BB-4F5B-8866-06E7542D8967}"/>
          </ac:spMkLst>
        </pc:spChg>
        <pc:spChg chg="del mod">
          <ac:chgData name="farouk abu hassanain" userId="319a4f4791f24b01" providerId="LiveId" clId="{E4D20D53-1823-47E7-8EE9-A9044F54CF84}" dt="2020-03-26T12:34:34.170" v="3420" actId="478"/>
          <ac:spMkLst>
            <pc:docMk/>
            <pc:sldMk cId="2551384225" sldId="762"/>
            <ac:spMk id="1140" creationId="{793A4B99-B7B3-44C3-A718-A06D8C5D6B47}"/>
          </ac:spMkLst>
        </pc:spChg>
        <pc:spChg chg="mod">
          <ac:chgData name="farouk abu hassanain" userId="319a4f4791f24b01" providerId="LiveId" clId="{E4D20D53-1823-47E7-8EE9-A9044F54CF84}" dt="2020-03-26T09:33:18.221" v="1603" actId="20577"/>
          <ac:spMkLst>
            <pc:docMk/>
            <pc:sldMk cId="2551384225" sldId="762"/>
            <ac:spMk id="1144" creationId="{BE881F28-4533-4FC4-A261-5E3A053ACF0C}"/>
          </ac:spMkLst>
        </pc:spChg>
        <pc:spChg chg="mod">
          <ac:chgData name="farouk abu hassanain" userId="319a4f4791f24b01" providerId="LiveId" clId="{E4D20D53-1823-47E7-8EE9-A9044F54CF84}" dt="2020-03-26T09:33:23.292" v="1604" actId="20577"/>
          <ac:spMkLst>
            <pc:docMk/>
            <pc:sldMk cId="2551384225" sldId="762"/>
            <ac:spMk id="1163" creationId="{54BE9CA8-842A-4362-86E3-89419014D3E8}"/>
          </ac:spMkLst>
        </pc:spChg>
        <pc:spChg chg="mod">
          <ac:chgData name="farouk abu hassanain" userId="319a4f4791f24b01" providerId="LiveId" clId="{E4D20D53-1823-47E7-8EE9-A9044F54CF84}" dt="2020-03-26T09:35:03.661" v="1616" actId="207"/>
          <ac:spMkLst>
            <pc:docMk/>
            <pc:sldMk cId="2551384225" sldId="762"/>
            <ac:spMk id="1182" creationId="{85DE20C2-0509-44D3-8247-DDF62E768387}"/>
          </ac:spMkLst>
        </pc:spChg>
        <pc:spChg chg="mod">
          <ac:chgData name="farouk abu hassanain" userId="319a4f4791f24b01" providerId="LiveId" clId="{E4D20D53-1823-47E7-8EE9-A9044F54CF84}" dt="2020-03-26T09:35:09.625" v="1617" actId="207"/>
          <ac:spMkLst>
            <pc:docMk/>
            <pc:sldMk cId="2551384225" sldId="762"/>
            <ac:spMk id="1201" creationId="{F3DC6ED3-CF69-4C51-9D1C-C00CEA13E1D8}"/>
          </ac:spMkLst>
        </pc:spChg>
        <pc:spChg chg="mod">
          <ac:chgData name="farouk abu hassanain" userId="319a4f4791f24b01" providerId="LiveId" clId="{E4D20D53-1823-47E7-8EE9-A9044F54CF84}" dt="2020-03-26T09:02:05.767" v="1444" actId="14100"/>
          <ac:spMkLst>
            <pc:docMk/>
            <pc:sldMk cId="2551384225" sldId="762"/>
            <ac:spMk id="1224" creationId="{6E138260-2E19-4003-BF2B-8492BAD3B91C}"/>
          </ac:spMkLst>
        </pc:spChg>
        <pc:spChg chg="mod">
          <ac:chgData name="farouk abu hassanain" userId="319a4f4791f24b01" providerId="LiveId" clId="{E4D20D53-1823-47E7-8EE9-A9044F54CF84}" dt="2020-03-26T09:40:31.868" v="1725" actId="20577"/>
          <ac:spMkLst>
            <pc:docMk/>
            <pc:sldMk cId="2551384225" sldId="762"/>
            <ac:spMk id="1225" creationId="{A9C51F0F-DB2D-49A3-A408-AC8E55FF0EFE}"/>
          </ac:spMkLst>
        </pc:spChg>
        <pc:spChg chg="mod">
          <ac:chgData name="farouk abu hassanain" userId="319a4f4791f24b01" providerId="LiveId" clId="{E4D20D53-1823-47E7-8EE9-A9044F54CF84}" dt="2020-03-26T09:40:29.581" v="1724" actId="20577"/>
          <ac:spMkLst>
            <pc:docMk/>
            <pc:sldMk cId="2551384225" sldId="762"/>
            <ac:spMk id="1243" creationId="{9B1BC597-7D12-4664-BA70-21B4946086DB}"/>
          </ac:spMkLst>
        </pc:spChg>
        <pc:spChg chg="mod">
          <ac:chgData name="farouk abu hassanain" userId="319a4f4791f24b01" providerId="LiveId" clId="{E4D20D53-1823-47E7-8EE9-A9044F54CF84}" dt="2020-03-26T09:40:24.541" v="1723" actId="20577"/>
          <ac:spMkLst>
            <pc:docMk/>
            <pc:sldMk cId="2551384225" sldId="762"/>
            <ac:spMk id="1261" creationId="{DB91EE29-305E-47AA-8DA8-AFE606AEB591}"/>
          </ac:spMkLst>
        </pc:spChg>
        <pc:spChg chg="mod">
          <ac:chgData name="farouk abu hassanain" userId="319a4f4791f24b01" providerId="LiveId" clId="{E4D20D53-1823-47E7-8EE9-A9044F54CF84}" dt="2020-03-26T09:40:22.567" v="1722" actId="20577"/>
          <ac:spMkLst>
            <pc:docMk/>
            <pc:sldMk cId="2551384225" sldId="762"/>
            <ac:spMk id="1279" creationId="{E2966D57-2B0B-49E2-A69A-F8B321B618CE}"/>
          </ac:spMkLst>
        </pc:spChg>
        <pc:spChg chg="add mod">
          <ac:chgData name="farouk abu hassanain" userId="319a4f4791f24b01" providerId="LiveId" clId="{E4D20D53-1823-47E7-8EE9-A9044F54CF84}" dt="2020-03-26T09:41:37.764" v="1757" actId="1076"/>
          <ac:spMkLst>
            <pc:docMk/>
            <pc:sldMk cId="2551384225" sldId="762"/>
            <ac:spMk id="1296" creationId="{56961DEC-D856-4D50-BAF3-9D3D08877F53}"/>
          </ac:spMkLst>
        </pc:spChg>
        <pc:spChg chg="mod topLvl">
          <ac:chgData name="farouk abu hassanain" userId="319a4f4791f24b01" providerId="LiveId" clId="{E4D20D53-1823-47E7-8EE9-A9044F54CF84}" dt="2020-03-26T09:54:39.432" v="1783" actId="164"/>
          <ac:spMkLst>
            <pc:docMk/>
            <pc:sldMk cId="2551384225" sldId="762"/>
            <ac:spMk id="1330" creationId="{2ADC042C-300C-4EA8-9BFC-BE6E00406FC9}"/>
          </ac:spMkLst>
        </pc:spChg>
        <pc:spChg chg="mod topLvl">
          <ac:chgData name="farouk abu hassanain" userId="319a4f4791f24b01" providerId="LiveId" clId="{E4D20D53-1823-47E7-8EE9-A9044F54CF84}" dt="2020-03-26T09:54:04.335" v="1776" actId="164"/>
          <ac:spMkLst>
            <pc:docMk/>
            <pc:sldMk cId="2551384225" sldId="762"/>
            <ac:spMk id="1331" creationId="{B56A00C2-DEDF-43D2-A6D5-AD660C29467E}"/>
          </ac:spMkLst>
        </pc:spChg>
        <pc:spChg chg="mod topLvl">
          <ac:chgData name="farouk abu hassanain" userId="319a4f4791f24b01" providerId="LiveId" clId="{E4D20D53-1823-47E7-8EE9-A9044F54CF84}" dt="2020-03-26T09:54:39.432" v="1783" actId="164"/>
          <ac:spMkLst>
            <pc:docMk/>
            <pc:sldMk cId="2551384225" sldId="762"/>
            <ac:spMk id="1332" creationId="{629FD25E-EA7A-4421-9F9E-7B3D496202F2}"/>
          </ac:spMkLst>
        </pc:spChg>
        <pc:spChg chg="mod topLvl">
          <ac:chgData name="farouk abu hassanain" userId="319a4f4791f24b01" providerId="LiveId" clId="{E4D20D53-1823-47E7-8EE9-A9044F54CF84}" dt="2020-03-26T09:54:04.335" v="1776" actId="164"/>
          <ac:spMkLst>
            <pc:docMk/>
            <pc:sldMk cId="2551384225" sldId="762"/>
            <ac:spMk id="1333" creationId="{C7EBE13B-BF9E-47F2-B334-E860BB1C5D75}"/>
          </ac:spMkLst>
        </pc:spChg>
        <pc:spChg chg="mod topLvl">
          <ac:chgData name="farouk abu hassanain" userId="319a4f4791f24b01" providerId="LiveId" clId="{E4D20D53-1823-47E7-8EE9-A9044F54CF84}" dt="2020-03-26T09:54:04.335" v="1776" actId="164"/>
          <ac:spMkLst>
            <pc:docMk/>
            <pc:sldMk cId="2551384225" sldId="762"/>
            <ac:spMk id="1334" creationId="{2A7F0B95-FEE0-4399-9AAE-94B0B75AB731}"/>
          </ac:spMkLst>
        </pc:spChg>
        <pc:spChg chg="mod topLvl">
          <ac:chgData name="farouk abu hassanain" userId="319a4f4791f24b01" providerId="LiveId" clId="{E4D20D53-1823-47E7-8EE9-A9044F54CF84}" dt="2020-03-26T09:54:04.335" v="1776" actId="164"/>
          <ac:spMkLst>
            <pc:docMk/>
            <pc:sldMk cId="2551384225" sldId="762"/>
            <ac:spMk id="1335" creationId="{0B5E1CC1-D624-4236-9905-E3FDF2121D9D}"/>
          </ac:spMkLst>
        </pc:spChg>
        <pc:spChg chg="mod topLvl">
          <ac:chgData name="farouk abu hassanain" userId="319a4f4791f24b01" providerId="LiveId" clId="{E4D20D53-1823-47E7-8EE9-A9044F54CF84}" dt="2020-03-26T09:54:04.335" v="1776" actId="164"/>
          <ac:spMkLst>
            <pc:docMk/>
            <pc:sldMk cId="2551384225" sldId="762"/>
            <ac:spMk id="1336" creationId="{B09E82D8-B1F4-4CF8-AFBF-C7FFD9A7F9B8}"/>
          </ac:spMkLst>
        </pc:spChg>
        <pc:spChg chg="mod topLvl">
          <ac:chgData name="farouk abu hassanain" userId="319a4f4791f24b01" providerId="LiveId" clId="{E4D20D53-1823-47E7-8EE9-A9044F54CF84}" dt="2020-03-26T09:54:04.335" v="1776" actId="164"/>
          <ac:spMkLst>
            <pc:docMk/>
            <pc:sldMk cId="2551384225" sldId="762"/>
            <ac:spMk id="1337" creationId="{0A3010A6-3AB8-49CB-A552-3B4DF3EAE75A}"/>
          </ac:spMkLst>
        </pc:spChg>
        <pc:spChg chg="mod topLvl">
          <ac:chgData name="farouk abu hassanain" userId="319a4f4791f24b01" providerId="LiveId" clId="{E4D20D53-1823-47E7-8EE9-A9044F54CF84}" dt="2020-03-26T09:54:04.335" v="1776" actId="164"/>
          <ac:spMkLst>
            <pc:docMk/>
            <pc:sldMk cId="2551384225" sldId="762"/>
            <ac:spMk id="1338" creationId="{7B7B4A1A-0752-46C9-90F5-458ACB369D91}"/>
          </ac:spMkLst>
        </pc:spChg>
        <pc:spChg chg="mod topLvl">
          <ac:chgData name="farouk abu hassanain" userId="319a4f4791f24b01" providerId="LiveId" clId="{E4D20D53-1823-47E7-8EE9-A9044F54CF84}" dt="2020-03-26T09:55:09.061" v="1787" actId="164"/>
          <ac:spMkLst>
            <pc:docMk/>
            <pc:sldMk cId="2551384225" sldId="762"/>
            <ac:spMk id="1388" creationId="{FC2185B5-16D9-41D9-AADE-32665CD46C8E}"/>
          </ac:spMkLst>
        </pc:spChg>
        <pc:spChg chg="mod topLvl">
          <ac:chgData name="farouk abu hassanain" userId="319a4f4791f24b01" providerId="LiveId" clId="{E4D20D53-1823-47E7-8EE9-A9044F54CF84}" dt="2020-03-26T09:55:09.061" v="1787" actId="164"/>
          <ac:spMkLst>
            <pc:docMk/>
            <pc:sldMk cId="2551384225" sldId="762"/>
            <ac:spMk id="1389" creationId="{86399199-99EC-4B75-8A06-DD5B213A1008}"/>
          </ac:spMkLst>
        </pc:spChg>
        <pc:spChg chg="mod topLvl">
          <ac:chgData name="farouk abu hassanain" userId="319a4f4791f24b01" providerId="LiveId" clId="{E4D20D53-1823-47E7-8EE9-A9044F54CF84}" dt="2020-03-26T09:55:47.020" v="1795" actId="164"/>
          <ac:spMkLst>
            <pc:docMk/>
            <pc:sldMk cId="2551384225" sldId="762"/>
            <ac:spMk id="1399" creationId="{9BAB99D3-C9CD-40FF-9DCD-082448E66208}"/>
          </ac:spMkLst>
        </pc:spChg>
        <pc:spChg chg="mod topLvl">
          <ac:chgData name="farouk abu hassanain" userId="319a4f4791f24b01" providerId="LiveId" clId="{E4D20D53-1823-47E7-8EE9-A9044F54CF84}" dt="2020-03-26T09:55:47.020" v="1795" actId="164"/>
          <ac:spMkLst>
            <pc:docMk/>
            <pc:sldMk cId="2551384225" sldId="762"/>
            <ac:spMk id="1400" creationId="{245EAFE3-6A66-4518-89F6-3048B49ECCF4}"/>
          </ac:spMkLst>
        </pc:spChg>
        <pc:spChg chg="add mod">
          <ac:chgData name="farouk abu hassanain" userId="319a4f4791f24b01" providerId="LiveId" clId="{E4D20D53-1823-47E7-8EE9-A9044F54CF84}" dt="2020-03-26T09:58:45.096" v="1892" actId="164"/>
          <ac:spMkLst>
            <pc:docMk/>
            <pc:sldMk cId="2551384225" sldId="762"/>
            <ac:spMk id="1409" creationId="{67251A8F-C604-4368-9411-765EAABEFF6A}"/>
          </ac:spMkLst>
        </pc:spChg>
        <pc:spChg chg="add mod">
          <ac:chgData name="farouk abu hassanain" userId="319a4f4791f24b01" providerId="LiveId" clId="{E4D20D53-1823-47E7-8EE9-A9044F54CF84}" dt="2020-03-26T09:58:45.096" v="1892" actId="164"/>
          <ac:spMkLst>
            <pc:docMk/>
            <pc:sldMk cId="2551384225" sldId="762"/>
            <ac:spMk id="1410" creationId="{B0C037E9-9FA0-4A4A-A752-72BC7D34AC84}"/>
          </ac:spMkLst>
        </pc:spChg>
        <pc:spChg chg="add mod">
          <ac:chgData name="farouk abu hassanain" userId="319a4f4791f24b01" providerId="LiveId" clId="{E4D20D53-1823-47E7-8EE9-A9044F54CF84}" dt="2020-03-26T09:58:45.096" v="1892" actId="164"/>
          <ac:spMkLst>
            <pc:docMk/>
            <pc:sldMk cId="2551384225" sldId="762"/>
            <ac:spMk id="1411" creationId="{08B02A57-38AF-4986-9854-27430E7FAF6E}"/>
          </ac:spMkLst>
        </pc:spChg>
        <pc:grpChg chg="del">
          <ac:chgData name="farouk abu hassanain" userId="319a4f4791f24b01" providerId="LiveId" clId="{E4D20D53-1823-47E7-8EE9-A9044F54CF84}" dt="2020-03-26T12:34:34.170" v="3420" actId="478"/>
          <ac:grpSpMkLst>
            <pc:docMk/>
            <pc:sldMk cId="2551384225" sldId="762"/>
            <ac:grpSpMk id="2" creationId="{A106A847-413D-4132-9971-E647B5C15F4A}"/>
          </ac:grpSpMkLst>
        </pc:grpChg>
        <pc:grpChg chg="add del mod">
          <ac:chgData name="farouk abu hassanain" userId="319a4f4791f24b01" providerId="LiveId" clId="{E4D20D53-1823-47E7-8EE9-A9044F54CF84}" dt="2020-03-26T09:23:29.972" v="1495" actId="165"/>
          <ac:grpSpMkLst>
            <pc:docMk/>
            <pc:sldMk cId="2551384225" sldId="762"/>
            <ac:grpSpMk id="3" creationId="{8C080E52-6849-49CD-8125-5FEE0D5D5313}"/>
          </ac:grpSpMkLst>
        </pc:grpChg>
        <pc:grpChg chg="mod">
          <ac:chgData name="farouk abu hassanain" userId="319a4f4791f24b01" providerId="LiveId" clId="{E4D20D53-1823-47E7-8EE9-A9044F54CF84}" dt="2020-03-26T09:56:37.408" v="1810" actId="1076"/>
          <ac:grpSpMkLst>
            <pc:docMk/>
            <pc:sldMk cId="2551384225" sldId="762"/>
            <ac:grpSpMk id="4" creationId="{D691E185-F686-49FD-9636-D4D0853A5887}"/>
          </ac:grpSpMkLst>
        </pc:grpChg>
        <pc:grpChg chg="add mod">
          <ac:chgData name="farouk abu hassanain" userId="319a4f4791f24b01" providerId="LiveId" clId="{E4D20D53-1823-47E7-8EE9-A9044F54CF84}" dt="2020-03-26T09:36:37.824" v="1650" actId="164"/>
          <ac:grpSpMkLst>
            <pc:docMk/>
            <pc:sldMk cId="2551384225" sldId="762"/>
            <ac:grpSpMk id="6" creationId="{7CF41A62-C2B9-4A89-8C15-490931896824}"/>
          </ac:grpSpMkLst>
        </pc:grpChg>
        <pc:grpChg chg="add mod">
          <ac:chgData name="farouk abu hassanain" userId="319a4f4791f24b01" providerId="LiveId" clId="{E4D20D53-1823-47E7-8EE9-A9044F54CF84}" dt="2020-03-26T09:36:37.824" v="1650" actId="164"/>
          <ac:grpSpMkLst>
            <pc:docMk/>
            <pc:sldMk cId="2551384225" sldId="762"/>
            <ac:grpSpMk id="9" creationId="{E90322FE-8D32-4924-8658-3376FBE7D51E}"/>
          </ac:grpSpMkLst>
        </pc:grpChg>
        <pc:grpChg chg="add mod">
          <ac:chgData name="farouk abu hassanain" userId="319a4f4791f24b01" providerId="LiveId" clId="{E4D20D53-1823-47E7-8EE9-A9044F54CF84}" dt="2020-03-26T09:36:37.824" v="1650" actId="164"/>
          <ac:grpSpMkLst>
            <pc:docMk/>
            <pc:sldMk cId="2551384225" sldId="762"/>
            <ac:grpSpMk id="10" creationId="{55C5B20A-438C-461B-B5EE-17F0A90F1C7B}"/>
          </ac:grpSpMkLst>
        </pc:grpChg>
        <pc:grpChg chg="add mod">
          <ac:chgData name="farouk abu hassanain" userId="319a4f4791f24b01" providerId="LiveId" clId="{E4D20D53-1823-47E7-8EE9-A9044F54CF84}" dt="2020-03-26T09:36:37.824" v="1650" actId="164"/>
          <ac:grpSpMkLst>
            <pc:docMk/>
            <pc:sldMk cId="2551384225" sldId="762"/>
            <ac:grpSpMk id="11" creationId="{67AB438B-840B-4108-A737-A0A8210D1E45}"/>
          </ac:grpSpMkLst>
        </pc:grpChg>
        <pc:grpChg chg="add mod">
          <ac:chgData name="farouk abu hassanain" userId="319a4f4791f24b01" providerId="LiveId" clId="{E4D20D53-1823-47E7-8EE9-A9044F54CF84}" dt="2020-03-26T09:58:51.301" v="1893" actId="1076"/>
          <ac:grpSpMkLst>
            <pc:docMk/>
            <pc:sldMk cId="2551384225" sldId="762"/>
            <ac:grpSpMk id="14" creationId="{0D19C93F-B345-4168-B0F4-25B58130A0E4}"/>
          </ac:grpSpMkLst>
        </pc:grpChg>
        <pc:grpChg chg="add mod">
          <ac:chgData name="farouk abu hassanain" userId="319a4f4791f24b01" providerId="LiveId" clId="{E4D20D53-1823-47E7-8EE9-A9044F54CF84}" dt="2020-03-26T09:58:51.301" v="1893" actId="1076"/>
          <ac:grpSpMkLst>
            <pc:docMk/>
            <pc:sldMk cId="2551384225" sldId="762"/>
            <ac:grpSpMk id="15" creationId="{187A66D8-C2D4-450E-B506-421BA6ED7425}"/>
          </ac:grpSpMkLst>
        </pc:grpChg>
        <pc:grpChg chg="add mod">
          <ac:chgData name="farouk abu hassanain" userId="319a4f4791f24b01" providerId="LiveId" clId="{E4D20D53-1823-47E7-8EE9-A9044F54CF84}" dt="2020-03-26T09:58:51.301" v="1893" actId="1076"/>
          <ac:grpSpMkLst>
            <pc:docMk/>
            <pc:sldMk cId="2551384225" sldId="762"/>
            <ac:grpSpMk id="16" creationId="{5E74BB64-D698-4134-B734-E7DDA18A430D}"/>
          </ac:grpSpMkLst>
        </pc:grpChg>
        <pc:grpChg chg="add mod">
          <ac:chgData name="farouk abu hassanain" userId="319a4f4791f24b01" providerId="LiveId" clId="{E4D20D53-1823-47E7-8EE9-A9044F54CF84}" dt="2020-03-26T09:58:51.301" v="1893" actId="1076"/>
          <ac:grpSpMkLst>
            <pc:docMk/>
            <pc:sldMk cId="2551384225" sldId="762"/>
            <ac:grpSpMk id="17" creationId="{620CEA9C-8DAF-42FF-BB75-38492033E8B9}"/>
          </ac:grpSpMkLst>
        </pc:grpChg>
        <pc:grpChg chg="del">
          <ac:chgData name="farouk abu hassanain" userId="319a4f4791f24b01" providerId="LiveId" clId="{E4D20D53-1823-47E7-8EE9-A9044F54CF84}" dt="2020-03-26T08:59:42.236" v="1395" actId="478"/>
          <ac:grpSpMkLst>
            <pc:docMk/>
            <pc:sldMk cId="2551384225" sldId="762"/>
            <ac:grpSpMk id="18" creationId="{9BD15F14-9B71-4258-B71B-805E7B42C17F}"/>
          </ac:grpSpMkLst>
        </pc:grpChg>
        <pc:grpChg chg="add mod">
          <ac:chgData name="farouk abu hassanain" userId="319a4f4791f24b01" providerId="LiveId" clId="{E4D20D53-1823-47E7-8EE9-A9044F54CF84}" dt="2020-03-26T09:58:51.301" v="1893" actId="1076"/>
          <ac:grpSpMkLst>
            <pc:docMk/>
            <pc:sldMk cId="2551384225" sldId="762"/>
            <ac:grpSpMk id="20" creationId="{AED2D44F-45A2-44B8-B317-180506C479E9}"/>
          </ac:grpSpMkLst>
        </pc:grpChg>
        <pc:grpChg chg="del">
          <ac:chgData name="farouk abu hassanain" userId="319a4f4791f24b01" providerId="LiveId" clId="{E4D20D53-1823-47E7-8EE9-A9044F54CF84}" dt="2020-03-26T12:34:34.170" v="3420" actId="478"/>
          <ac:grpSpMkLst>
            <pc:docMk/>
            <pc:sldMk cId="2551384225" sldId="762"/>
            <ac:grpSpMk id="253" creationId="{A1451DD4-17CB-4996-9631-1B9F8DBB988E}"/>
          </ac:grpSpMkLst>
        </pc:grpChg>
        <pc:grpChg chg="del">
          <ac:chgData name="farouk abu hassanain" userId="319a4f4791f24b01" providerId="LiveId" clId="{E4D20D53-1823-47E7-8EE9-A9044F54CF84}" dt="2020-03-26T12:34:34.170" v="3420" actId="478"/>
          <ac:grpSpMkLst>
            <pc:docMk/>
            <pc:sldMk cId="2551384225" sldId="762"/>
            <ac:grpSpMk id="507" creationId="{6D9968C1-DCBB-4CCB-B133-BF29D47C0509}"/>
          </ac:grpSpMkLst>
        </pc:grpChg>
        <pc:grpChg chg="add mod topLvl">
          <ac:chgData name="farouk abu hassanain" userId="319a4f4791f24b01" providerId="LiveId" clId="{E4D20D53-1823-47E7-8EE9-A9044F54CF84}" dt="2020-03-26T09:36:07.911" v="1648" actId="465"/>
          <ac:grpSpMkLst>
            <pc:docMk/>
            <pc:sldMk cId="2551384225" sldId="762"/>
            <ac:grpSpMk id="1054" creationId="{B448D8A1-9AC2-4253-BF48-F59D9D896697}"/>
          </ac:grpSpMkLst>
        </pc:grpChg>
        <pc:grpChg chg="add mod topLvl">
          <ac:chgData name="farouk abu hassanain" userId="319a4f4791f24b01" providerId="LiveId" clId="{E4D20D53-1823-47E7-8EE9-A9044F54CF84}" dt="2020-03-26T09:36:07.911" v="1648" actId="465"/>
          <ac:grpSpMkLst>
            <pc:docMk/>
            <pc:sldMk cId="2551384225" sldId="762"/>
            <ac:grpSpMk id="1055" creationId="{3E0257D8-FA82-481A-838E-D90B9C80FAE8}"/>
          </ac:grpSpMkLst>
        </pc:grpChg>
        <pc:grpChg chg="add mod topLvl">
          <ac:chgData name="farouk abu hassanain" userId="319a4f4791f24b01" providerId="LiveId" clId="{E4D20D53-1823-47E7-8EE9-A9044F54CF84}" dt="2020-03-26T09:30:28.193" v="1575" actId="1076"/>
          <ac:grpSpMkLst>
            <pc:docMk/>
            <pc:sldMk cId="2551384225" sldId="762"/>
            <ac:grpSpMk id="1056" creationId="{3E8983D2-CB0F-4B83-BEE6-C667DEAED34A}"/>
          </ac:grpSpMkLst>
        </pc:grpChg>
        <pc:grpChg chg="add mod">
          <ac:chgData name="farouk abu hassanain" userId="319a4f4791f24b01" providerId="LiveId" clId="{E4D20D53-1823-47E7-8EE9-A9044F54CF84}" dt="2020-03-26T09:24:35.379" v="1508" actId="571"/>
          <ac:grpSpMkLst>
            <pc:docMk/>
            <pc:sldMk cId="2551384225" sldId="762"/>
            <ac:grpSpMk id="1108" creationId="{9308C163-75F9-4945-9582-DDA6735DFD92}"/>
          </ac:grpSpMkLst>
        </pc:grpChg>
        <pc:grpChg chg="add del mod">
          <ac:chgData name="farouk abu hassanain" userId="319a4f4791f24b01" providerId="LiveId" clId="{E4D20D53-1823-47E7-8EE9-A9044F54CF84}" dt="2020-03-26T09:36:27.190" v="1649" actId="478"/>
          <ac:grpSpMkLst>
            <pc:docMk/>
            <pc:sldMk cId="2551384225" sldId="762"/>
            <ac:grpSpMk id="1121" creationId="{A35B1DE9-7BEE-45D6-97F9-6DC2C4E5D4FA}"/>
          </ac:grpSpMkLst>
        </pc:grpChg>
        <pc:grpChg chg="mod">
          <ac:chgData name="farouk abu hassanain" userId="319a4f4791f24b01" providerId="LiveId" clId="{E4D20D53-1823-47E7-8EE9-A9044F54CF84}" dt="2020-03-26T09:32:21.447" v="1598" actId="571"/>
          <ac:grpSpMkLst>
            <pc:docMk/>
            <pc:sldMk cId="2551384225" sldId="762"/>
            <ac:grpSpMk id="1122" creationId="{0BB4E635-AB61-42E3-85C0-DB2F95979EF1}"/>
          </ac:grpSpMkLst>
        </pc:grpChg>
        <pc:grpChg chg="add del mod">
          <ac:chgData name="farouk abu hassanain" userId="319a4f4791f24b01" providerId="LiveId" clId="{E4D20D53-1823-47E7-8EE9-A9044F54CF84}" dt="2020-03-26T09:36:27.190" v="1649" actId="478"/>
          <ac:grpSpMkLst>
            <pc:docMk/>
            <pc:sldMk cId="2551384225" sldId="762"/>
            <ac:grpSpMk id="1142" creationId="{33380A36-F9DF-4544-8282-7A3064E4BD59}"/>
          </ac:grpSpMkLst>
        </pc:grpChg>
        <pc:grpChg chg="mod">
          <ac:chgData name="farouk abu hassanain" userId="319a4f4791f24b01" providerId="LiveId" clId="{E4D20D53-1823-47E7-8EE9-A9044F54CF84}" dt="2020-03-26T09:32:21.447" v="1598" actId="571"/>
          <ac:grpSpMkLst>
            <pc:docMk/>
            <pc:sldMk cId="2551384225" sldId="762"/>
            <ac:grpSpMk id="1143" creationId="{B070F69C-FECE-4810-836E-8221FDDFE432}"/>
          </ac:grpSpMkLst>
        </pc:grpChg>
        <pc:grpChg chg="add del mod">
          <ac:chgData name="farouk abu hassanain" userId="319a4f4791f24b01" providerId="LiveId" clId="{E4D20D53-1823-47E7-8EE9-A9044F54CF84}" dt="2020-03-26T09:36:27.190" v="1649" actId="478"/>
          <ac:grpSpMkLst>
            <pc:docMk/>
            <pc:sldMk cId="2551384225" sldId="762"/>
            <ac:grpSpMk id="1161" creationId="{C5BD87CB-D9A9-4D1D-8942-EE77C5DE7B9A}"/>
          </ac:grpSpMkLst>
        </pc:grpChg>
        <pc:grpChg chg="mod">
          <ac:chgData name="farouk abu hassanain" userId="319a4f4791f24b01" providerId="LiveId" clId="{E4D20D53-1823-47E7-8EE9-A9044F54CF84}" dt="2020-03-26T09:32:21.447" v="1598" actId="571"/>
          <ac:grpSpMkLst>
            <pc:docMk/>
            <pc:sldMk cId="2551384225" sldId="762"/>
            <ac:grpSpMk id="1162" creationId="{0C763A1C-7599-436B-BFB7-328664411384}"/>
          </ac:grpSpMkLst>
        </pc:grpChg>
        <pc:grpChg chg="add mod">
          <ac:chgData name="farouk abu hassanain" userId="319a4f4791f24b01" providerId="LiveId" clId="{E4D20D53-1823-47E7-8EE9-A9044F54CF84}" dt="2020-03-26T09:36:37.824" v="1650" actId="164"/>
          <ac:grpSpMkLst>
            <pc:docMk/>
            <pc:sldMk cId="2551384225" sldId="762"/>
            <ac:grpSpMk id="1180" creationId="{263E73CE-BF2C-4B8A-BE75-D8E05C5BC50A}"/>
          </ac:grpSpMkLst>
        </pc:grpChg>
        <pc:grpChg chg="mod">
          <ac:chgData name="farouk abu hassanain" userId="319a4f4791f24b01" providerId="LiveId" clId="{E4D20D53-1823-47E7-8EE9-A9044F54CF84}" dt="2020-03-26T09:36:05.646" v="1647" actId="553"/>
          <ac:grpSpMkLst>
            <pc:docMk/>
            <pc:sldMk cId="2551384225" sldId="762"/>
            <ac:grpSpMk id="1181" creationId="{E763B30D-4EBE-4C57-AABF-ABF71B36D413}"/>
          </ac:grpSpMkLst>
        </pc:grpChg>
        <pc:grpChg chg="add del mod">
          <ac:chgData name="farouk abu hassanain" userId="319a4f4791f24b01" providerId="LiveId" clId="{E4D20D53-1823-47E7-8EE9-A9044F54CF84}" dt="2020-03-26T09:36:27.190" v="1649" actId="478"/>
          <ac:grpSpMkLst>
            <pc:docMk/>
            <pc:sldMk cId="2551384225" sldId="762"/>
            <ac:grpSpMk id="1199" creationId="{6142EAEF-97EE-4279-94D3-55114018952F}"/>
          </ac:grpSpMkLst>
        </pc:grpChg>
        <pc:grpChg chg="mod">
          <ac:chgData name="farouk abu hassanain" userId="319a4f4791f24b01" providerId="LiveId" clId="{E4D20D53-1823-47E7-8EE9-A9044F54CF84}" dt="2020-03-26T09:32:29.521" v="1599" actId="571"/>
          <ac:grpSpMkLst>
            <pc:docMk/>
            <pc:sldMk cId="2551384225" sldId="762"/>
            <ac:grpSpMk id="1200" creationId="{5BE5097F-8279-4840-BAF9-2BD90A1AF1A4}"/>
          </ac:grpSpMkLst>
        </pc:grpChg>
        <pc:grpChg chg="add mod">
          <ac:chgData name="farouk abu hassanain" userId="319a4f4791f24b01" providerId="LiveId" clId="{E4D20D53-1823-47E7-8EE9-A9044F54CF84}" dt="2020-03-26T09:36:56.437" v="1663" actId="1037"/>
          <ac:grpSpMkLst>
            <pc:docMk/>
            <pc:sldMk cId="2551384225" sldId="762"/>
            <ac:grpSpMk id="1218" creationId="{B9EBD092-81C3-4D9D-A822-EC5E1BF6ED94}"/>
          </ac:grpSpMkLst>
        </pc:grpChg>
        <pc:grpChg chg="mod">
          <ac:chgData name="farouk abu hassanain" userId="319a4f4791f24b01" providerId="LiveId" clId="{E4D20D53-1823-47E7-8EE9-A9044F54CF84}" dt="2020-03-26T09:36:56.437" v="1663" actId="1037"/>
          <ac:grpSpMkLst>
            <pc:docMk/>
            <pc:sldMk cId="2551384225" sldId="762"/>
            <ac:grpSpMk id="1219" creationId="{19C28527-E480-44A0-9634-F15735769742}"/>
          </ac:grpSpMkLst>
        </pc:grpChg>
        <pc:grpChg chg="mod">
          <ac:chgData name="farouk abu hassanain" userId="319a4f4791f24b01" providerId="LiveId" clId="{E4D20D53-1823-47E7-8EE9-A9044F54CF84}" dt="2020-03-26T09:36:56.437" v="1663" actId="1037"/>
          <ac:grpSpMkLst>
            <pc:docMk/>
            <pc:sldMk cId="2551384225" sldId="762"/>
            <ac:grpSpMk id="1220" creationId="{5224AADC-DB71-4790-896C-FB9CA38CA74F}"/>
          </ac:grpSpMkLst>
        </pc:grpChg>
        <pc:grpChg chg="mod">
          <ac:chgData name="farouk abu hassanain" userId="319a4f4791f24b01" providerId="LiveId" clId="{E4D20D53-1823-47E7-8EE9-A9044F54CF84}" dt="2020-03-26T09:36:56.437" v="1663" actId="1037"/>
          <ac:grpSpMkLst>
            <pc:docMk/>
            <pc:sldMk cId="2551384225" sldId="762"/>
            <ac:grpSpMk id="1221" creationId="{87F6C551-F27A-4CCD-AB10-696DDE74EFF6}"/>
          </ac:grpSpMkLst>
        </pc:grpChg>
        <pc:grpChg chg="mod">
          <ac:chgData name="farouk abu hassanain" userId="319a4f4791f24b01" providerId="LiveId" clId="{E4D20D53-1823-47E7-8EE9-A9044F54CF84}" dt="2020-03-26T09:36:56.437" v="1663" actId="1037"/>
          <ac:grpSpMkLst>
            <pc:docMk/>
            <pc:sldMk cId="2551384225" sldId="762"/>
            <ac:grpSpMk id="1222" creationId="{A3B4DE28-4E55-4FFE-B8A5-A902303EF763}"/>
          </ac:grpSpMkLst>
        </pc:grpChg>
        <pc:grpChg chg="mod">
          <ac:chgData name="farouk abu hassanain" userId="319a4f4791f24b01" providerId="LiveId" clId="{E4D20D53-1823-47E7-8EE9-A9044F54CF84}" dt="2020-03-26T09:36:56.437" v="1663" actId="1037"/>
          <ac:grpSpMkLst>
            <pc:docMk/>
            <pc:sldMk cId="2551384225" sldId="762"/>
            <ac:grpSpMk id="1223" creationId="{D2F80C4C-8BE8-4966-BDCE-CE6F8194B2B7}"/>
          </ac:grpSpMkLst>
        </pc:grpChg>
        <pc:grpChg chg="mod">
          <ac:chgData name="farouk abu hassanain" userId="319a4f4791f24b01" providerId="LiveId" clId="{E4D20D53-1823-47E7-8EE9-A9044F54CF84}" dt="2020-03-26T09:36:56.437" v="1663" actId="1037"/>
          <ac:grpSpMkLst>
            <pc:docMk/>
            <pc:sldMk cId="2551384225" sldId="762"/>
            <ac:grpSpMk id="1242" creationId="{8781962F-BD4B-47CF-9382-DD04DD87389D}"/>
          </ac:grpSpMkLst>
        </pc:grpChg>
        <pc:grpChg chg="mod">
          <ac:chgData name="farouk abu hassanain" userId="319a4f4791f24b01" providerId="LiveId" clId="{E4D20D53-1823-47E7-8EE9-A9044F54CF84}" dt="2020-03-26T09:36:56.437" v="1663" actId="1037"/>
          <ac:grpSpMkLst>
            <pc:docMk/>
            <pc:sldMk cId="2551384225" sldId="762"/>
            <ac:grpSpMk id="1260" creationId="{2CEDF246-6DD6-40AD-A915-5C04E8F621EC}"/>
          </ac:grpSpMkLst>
        </pc:grpChg>
        <pc:grpChg chg="mod">
          <ac:chgData name="farouk abu hassanain" userId="319a4f4791f24b01" providerId="LiveId" clId="{E4D20D53-1823-47E7-8EE9-A9044F54CF84}" dt="2020-03-26T09:36:56.437" v="1663" actId="1037"/>
          <ac:grpSpMkLst>
            <pc:docMk/>
            <pc:sldMk cId="2551384225" sldId="762"/>
            <ac:grpSpMk id="1278" creationId="{0C8C39BF-E8DD-4807-8E65-3EDAF4860380}"/>
          </ac:grpSpMkLst>
        </pc:grpChg>
        <pc:grpChg chg="add mod">
          <ac:chgData name="farouk abu hassanain" userId="319a4f4791f24b01" providerId="LiveId" clId="{E4D20D53-1823-47E7-8EE9-A9044F54CF84}" dt="2020-03-26T09:58:51.301" v="1893" actId="1076"/>
          <ac:grpSpMkLst>
            <pc:docMk/>
            <pc:sldMk cId="2551384225" sldId="762"/>
            <ac:grpSpMk id="1297" creationId="{DFA8982A-A5E6-4788-A7A3-DB6E7E192F5D}"/>
          </ac:grpSpMkLst>
        </pc:grpChg>
        <pc:grpChg chg="add del mod">
          <ac:chgData name="farouk abu hassanain" userId="319a4f4791f24b01" providerId="LiveId" clId="{E4D20D53-1823-47E7-8EE9-A9044F54CF84}" dt="2020-03-26T09:58:16.100" v="1889" actId="478"/>
          <ac:grpSpMkLst>
            <pc:docMk/>
            <pc:sldMk cId="2551384225" sldId="762"/>
            <ac:grpSpMk id="1307" creationId="{0C83CD05-54F8-4429-863B-318D87E7C38B}"/>
          </ac:grpSpMkLst>
        </pc:grpChg>
        <pc:grpChg chg="add del mod">
          <ac:chgData name="farouk abu hassanain" userId="319a4f4791f24b01" providerId="LiveId" clId="{E4D20D53-1823-47E7-8EE9-A9044F54CF84}" dt="2020-03-26T09:58:16.100" v="1889" actId="478"/>
          <ac:grpSpMkLst>
            <pc:docMk/>
            <pc:sldMk cId="2551384225" sldId="762"/>
            <ac:grpSpMk id="1317" creationId="{B63F0155-C1CA-46B3-A63D-EE53CE653774}"/>
          </ac:grpSpMkLst>
        </pc:grpChg>
        <pc:grpChg chg="add del mod">
          <ac:chgData name="farouk abu hassanain" userId="319a4f4791f24b01" providerId="LiveId" clId="{E4D20D53-1823-47E7-8EE9-A9044F54CF84}" dt="2020-03-26T09:53:48.410" v="1775" actId="165"/>
          <ac:grpSpMkLst>
            <pc:docMk/>
            <pc:sldMk cId="2551384225" sldId="762"/>
            <ac:grpSpMk id="1329" creationId="{D02AB735-94C1-4CD3-B1D1-1E0F9EB8FB2F}"/>
          </ac:grpSpMkLst>
        </pc:grpChg>
        <pc:grpChg chg="add del mod">
          <ac:chgData name="farouk abu hassanain" userId="319a4f4791f24b01" providerId="LiveId" clId="{E4D20D53-1823-47E7-8EE9-A9044F54CF84}" dt="2020-03-26T09:54:22.738" v="1778" actId="478"/>
          <ac:grpSpMkLst>
            <pc:docMk/>
            <pc:sldMk cId="2551384225" sldId="762"/>
            <ac:grpSpMk id="1339" creationId="{816C0BAF-4672-4F65-A189-D8056925C69B}"/>
          </ac:grpSpMkLst>
        </pc:grpChg>
        <pc:grpChg chg="add del mod">
          <ac:chgData name="farouk abu hassanain" userId="319a4f4791f24b01" providerId="LiveId" clId="{E4D20D53-1823-47E7-8EE9-A9044F54CF84}" dt="2020-03-26T09:54:23.740" v="1779" actId="478"/>
          <ac:grpSpMkLst>
            <pc:docMk/>
            <pc:sldMk cId="2551384225" sldId="762"/>
            <ac:grpSpMk id="1349" creationId="{9C8A1A71-FC66-448B-A5EC-34B53375CCE3}"/>
          </ac:grpSpMkLst>
        </pc:grpChg>
        <pc:grpChg chg="add mod">
          <ac:chgData name="farouk abu hassanain" userId="319a4f4791f24b01" providerId="LiveId" clId="{E4D20D53-1823-47E7-8EE9-A9044F54CF84}" dt="2020-03-26T09:54:35.788" v="1782" actId="571"/>
          <ac:grpSpMkLst>
            <pc:docMk/>
            <pc:sldMk cId="2551384225" sldId="762"/>
            <ac:grpSpMk id="1359" creationId="{A257C999-9EC9-4317-BEDD-73660CDD5F3B}"/>
          </ac:grpSpMkLst>
        </pc:grpChg>
        <pc:grpChg chg="add mod">
          <ac:chgData name="farouk abu hassanain" userId="319a4f4791f24b01" providerId="LiveId" clId="{E4D20D53-1823-47E7-8EE9-A9044F54CF84}" dt="2020-03-26T09:54:35.788" v="1782" actId="571"/>
          <ac:grpSpMkLst>
            <pc:docMk/>
            <pc:sldMk cId="2551384225" sldId="762"/>
            <ac:grpSpMk id="1369" creationId="{39806F90-02F3-4979-AF7F-A976AAB1AE3E}"/>
          </ac:grpSpMkLst>
        </pc:grpChg>
        <pc:grpChg chg="add del mod">
          <ac:chgData name="farouk abu hassanain" userId="319a4f4791f24b01" providerId="LiveId" clId="{E4D20D53-1823-47E7-8EE9-A9044F54CF84}" dt="2020-03-26T09:55:16.534" v="1788" actId="478"/>
          <ac:grpSpMkLst>
            <pc:docMk/>
            <pc:sldMk cId="2551384225" sldId="762"/>
            <ac:grpSpMk id="1377" creationId="{A8E46F88-33AA-4402-9241-1F83138FEF6A}"/>
          </ac:grpSpMkLst>
        </pc:grpChg>
        <pc:grpChg chg="add del mod">
          <ac:chgData name="farouk abu hassanain" userId="319a4f4791f24b01" providerId="LiveId" clId="{E4D20D53-1823-47E7-8EE9-A9044F54CF84}" dt="2020-03-26T09:54:52.370" v="1785" actId="165"/>
          <ac:grpSpMkLst>
            <pc:docMk/>
            <pc:sldMk cId="2551384225" sldId="762"/>
            <ac:grpSpMk id="1387" creationId="{905E07A9-4FFB-46FF-999D-4E748ED6156F}"/>
          </ac:grpSpMkLst>
        </pc:grpChg>
        <pc:grpChg chg="mod topLvl">
          <ac:chgData name="farouk abu hassanain" userId="319a4f4791f24b01" providerId="LiveId" clId="{E4D20D53-1823-47E7-8EE9-A9044F54CF84}" dt="2020-03-26T09:58:51.301" v="1893" actId="1076"/>
          <ac:grpSpMkLst>
            <pc:docMk/>
            <pc:sldMk cId="2551384225" sldId="762"/>
            <ac:grpSpMk id="1390" creationId="{92434C6F-8BE8-4360-85A5-B11145BFC02E}"/>
          </ac:grpSpMkLst>
        </pc:grpChg>
        <pc:grpChg chg="add del mod">
          <ac:chgData name="farouk abu hassanain" userId="319a4f4791f24b01" providerId="LiveId" clId="{E4D20D53-1823-47E7-8EE9-A9044F54CF84}" dt="2020-03-26T09:55:34.185" v="1793" actId="165"/>
          <ac:grpSpMkLst>
            <pc:docMk/>
            <pc:sldMk cId="2551384225" sldId="762"/>
            <ac:grpSpMk id="1398" creationId="{15359B00-A0D1-4C78-B300-AD2609A0BDA4}"/>
          </ac:grpSpMkLst>
        </pc:grpChg>
        <pc:grpChg chg="mod topLvl">
          <ac:chgData name="farouk abu hassanain" userId="319a4f4791f24b01" providerId="LiveId" clId="{E4D20D53-1823-47E7-8EE9-A9044F54CF84}" dt="2020-03-26T09:58:51.301" v="1893" actId="1076"/>
          <ac:grpSpMkLst>
            <pc:docMk/>
            <pc:sldMk cId="2551384225" sldId="762"/>
            <ac:grpSpMk id="1401" creationId="{8B37E2AE-F2CA-4F58-BB51-345FD3C37BE1}"/>
          </ac:grpSpMkLst>
        </pc:grpChg>
        <pc:graphicFrameChg chg="add del mod">
          <ac:chgData name="farouk abu hassanain" userId="319a4f4791f24b01" providerId="LiveId" clId="{E4D20D53-1823-47E7-8EE9-A9044F54CF84}" dt="2020-03-26T09:58:01.354" v="1886" actId="478"/>
          <ac:graphicFrameMkLst>
            <pc:docMk/>
            <pc:sldMk cId="2551384225" sldId="762"/>
            <ac:graphicFrameMk id="1053" creationId="{3527955D-B0B1-4E0F-94A5-2AE32D7E34BC}"/>
          </ac:graphicFrameMkLst>
        </pc:graphicFrameChg>
        <pc:cxnChg chg="add del mod">
          <ac:chgData name="farouk abu hassanain" userId="319a4f4791f24b01" providerId="LiveId" clId="{E4D20D53-1823-47E7-8EE9-A9044F54CF84}" dt="2020-03-26T09:58:16.100" v="1889" actId="478"/>
          <ac:cxnSpMkLst>
            <pc:docMk/>
            <pc:sldMk cId="2551384225" sldId="762"/>
            <ac:cxnSpMk id="1327" creationId="{F7B097A5-0941-44DF-A119-4812A80F3EE9}"/>
          </ac:cxnSpMkLst>
        </pc:cxnChg>
        <pc:cxnChg chg="add del mod">
          <ac:chgData name="farouk abu hassanain" userId="319a4f4791f24b01" providerId="LiveId" clId="{E4D20D53-1823-47E7-8EE9-A9044F54CF84}" dt="2020-03-26T09:58:16.100" v="1889" actId="478"/>
          <ac:cxnSpMkLst>
            <pc:docMk/>
            <pc:sldMk cId="2551384225" sldId="762"/>
            <ac:cxnSpMk id="1328" creationId="{154CDF08-BE1A-479D-BCDE-EB0D25693C67}"/>
          </ac:cxnSpMkLst>
        </pc:cxnChg>
      </pc:sldChg>
      <pc:sldChg chg="addSp delSp modSp add modAnim">
        <pc:chgData name="farouk abu hassanain" userId="319a4f4791f24b01" providerId="LiveId" clId="{E4D20D53-1823-47E7-8EE9-A9044F54CF84}" dt="2020-03-26T13:37:46.620" v="4072" actId="478"/>
        <pc:sldMkLst>
          <pc:docMk/>
          <pc:sldMk cId="2730404252" sldId="763"/>
        </pc:sldMkLst>
        <pc:spChg chg="add mod">
          <ac:chgData name="farouk abu hassanain" userId="319a4f4791f24b01" providerId="LiveId" clId="{E4D20D53-1823-47E7-8EE9-A9044F54CF84}" dt="2020-03-26T10:12:47.701" v="1981" actId="1076"/>
          <ac:spMkLst>
            <pc:docMk/>
            <pc:sldMk cId="2730404252" sldId="763"/>
            <ac:spMk id="3" creationId="{FCF69964-217D-4C39-810F-DC120A4A0759}"/>
          </ac:spMkLst>
        </pc:spChg>
        <pc:spChg chg="mod">
          <ac:chgData name="farouk abu hassanain" userId="319a4f4791f24b01" providerId="LiveId" clId="{E4D20D53-1823-47E7-8EE9-A9044F54CF84}" dt="2020-03-26T09:59:43.199" v="1905" actId="20577"/>
          <ac:spMkLst>
            <pc:docMk/>
            <pc:sldMk cId="2730404252" sldId="763"/>
            <ac:spMk id="13" creationId="{4260B2D4-E383-48D4-8FA6-512C05AA39EF}"/>
          </ac:spMkLst>
        </pc:spChg>
        <pc:spChg chg="mod">
          <ac:chgData name="farouk abu hassanain" userId="319a4f4791f24b01" providerId="LiveId" clId="{E4D20D53-1823-47E7-8EE9-A9044F54CF84}" dt="2020-03-26T09:59:35.180" v="1903" actId="20577"/>
          <ac:spMkLst>
            <pc:docMk/>
            <pc:sldMk cId="2730404252" sldId="763"/>
            <ac:spMk id="21" creationId="{F8DAE083-925B-4A57-9207-FF37EF273BB8}"/>
          </ac:spMkLst>
        </pc:spChg>
        <pc:spChg chg="mod">
          <ac:chgData name="farouk abu hassanain" userId="319a4f4791f24b01" providerId="LiveId" clId="{E4D20D53-1823-47E7-8EE9-A9044F54CF84}" dt="2020-03-26T09:59:09.510" v="1896" actId="20577"/>
          <ac:spMkLst>
            <pc:docMk/>
            <pc:sldMk cId="2730404252" sldId="763"/>
            <ac:spMk id="166" creationId="{F8C1C431-796B-49C4-BE4A-91A0FA210558}"/>
          </ac:spMkLst>
        </pc:spChg>
        <pc:spChg chg="mod">
          <ac:chgData name="farouk abu hassanain" userId="319a4f4791f24b01" providerId="LiveId" clId="{E4D20D53-1823-47E7-8EE9-A9044F54CF84}" dt="2020-03-26T09:59:52.814" v="1907" actId="14100"/>
          <ac:spMkLst>
            <pc:docMk/>
            <pc:sldMk cId="2730404252" sldId="763"/>
            <ac:spMk id="171" creationId="{7B26D0F2-381C-43F8-84F4-2E474ED53F22}"/>
          </ac:spMkLst>
        </pc:spChg>
        <pc:spChg chg="del">
          <ac:chgData name="farouk abu hassanain" userId="319a4f4791f24b01" providerId="LiveId" clId="{E4D20D53-1823-47E7-8EE9-A9044F54CF84}" dt="2020-03-26T09:59:47.505" v="1906" actId="478"/>
          <ac:spMkLst>
            <pc:docMk/>
            <pc:sldMk cId="2730404252" sldId="763"/>
            <ac:spMk id="1051" creationId="{AE0A4D07-BE40-4C32-A12A-8112856D2443}"/>
          </ac:spMkLst>
        </pc:spChg>
        <pc:spChg chg="add mod">
          <ac:chgData name="farouk abu hassanain" userId="319a4f4791f24b01" providerId="LiveId" clId="{E4D20D53-1823-47E7-8EE9-A9044F54CF84}" dt="2020-03-26T10:12:47.701" v="1981" actId="1076"/>
          <ac:spMkLst>
            <pc:docMk/>
            <pc:sldMk cId="2730404252" sldId="763"/>
            <ac:spMk id="1052" creationId="{6E031F50-3CFC-4927-AA42-6EF7D9A064F1}"/>
          </ac:spMkLst>
        </pc:spChg>
        <pc:spChg chg="add mod">
          <ac:chgData name="farouk abu hassanain" userId="319a4f4791f24b01" providerId="LiveId" clId="{E4D20D53-1823-47E7-8EE9-A9044F54CF84}" dt="2020-03-26T10:12:47.701" v="1981" actId="1076"/>
          <ac:spMkLst>
            <pc:docMk/>
            <pc:sldMk cId="2730404252" sldId="763"/>
            <ac:spMk id="1053" creationId="{9DF90C44-B2FC-4930-8409-7FE90F3C6DE8}"/>
          </ac:spMkLst>
        </pc:spChg>
        <pc:spChg chg="add mod">
          <ac:chgData name="farouk abu hassanain" userId="319a4f4791f24b01" providerId="LiveId" clId="{E4D20D53-1823-47E7-8EE9-A9044F54CF84}" dt="2020-03-26T10:17:37.626" v="2044" actId="20577"/>
          <ac:spMkLst>
            <pc:docMk/>
            <pc:sldMk cId="2730404252" sldId="763"/>
            <ac:spMk id="1108" creationId="{FBBC1401-6171-42BE-9EF0-CD6F660876A1}"/>
          </ac:spMkLst>
        </pc:spChg>
        <pc:spChg chg="add mod">
          <ac:chgData name="farouk abu hassanain" userId="319a4f4791f24b01" providerId="LiveId" clId="{E4D20D53-1823-47E7-8EE9-A9044F54CF84}" dt="2020-03-26T10:17:50.246" v="2046" actId="113"/>
          <ac:spMkLst>
            <pc:docMk/>
            <pc:sldMk cId="2730404252" sldId="763"/>
            <ac:spMk id="1109" creationId="{B86BBEF3-8E90-4BB5-924B-176D83777B2B}"/>
          </ac:spMkLst>
        </pc:spChg>
        <pc:spChg chg="add mod">
          <ac:chgData name="farouk abu hassanain" userId="319a4f4791f24b01" providerId="LiveId" clId="{E4D20D53-1823-47E7-8EE9-A9044F54CF84}" dt="2020-03-26T10:17:28.253" v="2040" actId="20577"/>
          <ac:spMkLst>
            <pc:docMk/>
            <pc:sldMk cId="2730404252" sldId="763"/>
            <ac:spMk id="1110" creationId="{5DD0A2B4-C1D0-40A5-B8D9-88581B9679DC}"/>
          </ac:spMkLst>
        </pc:spChg>
        <pc:spChg chg="mod">
          <ac:chgData name="farouk abu hassanain" userId="319a4f4791f24b01" providerId="LiveId" clId="{E4D20D53-1823-47E7-8EE9-A9044F54CF84}" dt="2020-03-26T10:11:54.163" v="1974" actId="207"/>
          <ac:spMkLst>
            <pc:docMk/>
            <pc:sldMk cId="2730404252" sldId="763"/>
            <ac:spMk id="1112" creationId="{BC54C866-9B73-4F88-AB58-E30902C02532}"/>
          </ac:spMkLst>
        </pc:spChg>
        <pc:spChg chg="del">
          <ac:chgData name="farouk abu hassanain" userId="319a4f4791f24b01" providerId="LiveId" clId="{E4D20D53-1823-47E7-8EE9-A9044F54CF84}" dt="2020-03-26T10:00:22.020" v="1909" actId="478"/>
          <ac:spMkLst>
            <pc:docMk/>
            <pc:sldMk cId="2730404252" sldId="763"/>
            <ac:spMk id="1113" creationId="{D1DFE4B3-7E90-4DEB-BA37-1D66C4053D1A}"/>
          </ac:spMkLst>
        </pc:spChg>
        <pc:spChg chg="del">
          <ac:chgData name="farouk abu hassanain" userId="319a4f4791f24b01" providerId="LiveId" clId="{E4D20D53-1823-47E7-8EE9-A9044F54CF84}" dt="2020-03-26T10:00:22.020" v="1909" actId="478"/>
          <ac:spMkLst>
            <pc:docMk/>
            <pc:sldMk cId="2730404252" sldId="763"/>
            <ac:spMk id="1114" creationId="{B9CEAE91-52F2-4EEA-8DA3-DBA830841BA6}"/>
          </ac:spMkLst>
        </pc:spChg>
        <pc:spChg chg="del">
          <ac:chgData name="farouk abu hassanain" userId="319a4f4791f24b01" providerId="LiveId" clId="{E4D20D53-1823-47E7-8EE9-A9044F54CF84}" dt="2020-03-26T10:00:22.020" v="1909" actId="478"/>
          <ac:spMkLst>
            <pc:docMk/>
            <pc:sldMk cId="2730404252" sldId="763"/>
            <ac:spMk id="1115" creationId="{C8B54BDB-51EE-493E-AE0D-C9F3B22FF875}"/>
          </ac:spMkLst>
        </pc:spChg>
        <pc:spChg chg="del">
          <ac:chgData name="farouk abu hassanain" userId="319a4f4791f24b01" providerId="LiveId" clId="{E4D20D53-1823-47E7-8EE9-A9044F54CF84}" dt="2020-03-26T10:00:22.020" v="1909" actId="478"/>
          <ac:spMkLst>
            <pc:docMk/>
            <pc:sldMk cId="2730404252" sldId="763"/>
            <ac:spMk id="1116" creationId="{3BA8DD1F-4E10-4EBD-A41C-90CE07C1A6DA}"/>
          </ac:spMkLst>
        </pc:spChg>
        <pc:spChg chg="del">
          <ac:chgData name="farouk abu hassanain" userId="319a4f4791f24b01" providerId="LiveId" clId="{E4D20D53-1823-47E7-8EE9-A9044F54CF84}" dt="2020-03-26T10:00:22.020" v="1909" actId="478"/>
          <ac:spMkLst>
            <pc:docMk/>
            <pc:sldMk cId="2730404252" sldId="763"/>
            <ac:spMk id="1117" creationId="{91BABAA4-494C-4D6D-AE48-FC17662B53F2}"/>
          </ac:spMkLst>
        </pc:spChg>
        <pc:spChg chg="del">
          <ac:chgData name="farouk abu hassanain" userId="319a4f4791f24b01" providerId="LiveId" clId="{E4D20D53-1823-47E7-8EE9-A9044F54CF84}" dt="2020-03-26T10:00:22.020" v="1909" actId="478"/>
          <ac:spMkLst>
            <pc:docMk/>
            <pc:sldMk cId="2730404252" sldId="763"/>
            <ac:spMk id="1118" creationId="{D0A84A6B-7C3E-4F25-8D25-89493DD7EEED}"/>
          </ac:spMkLst>
        </pc:spChg>
        <pc:spChg chg="del">
          <ac:chgData name="farouk abu hassanain" userId="319a4f4791f24b01" providerId="LiveId" clId="{E4D20D53-1823-47E7-8EE9-A9044F54CF84}" dt="2020-03-26T10:00:22.020" v="1909" actId="478"/>
          <ac:spMkLst>
            <pc:docMk/>
            <pc:sldMk cId="2730404252" sldId="763"/>
            <ac:spMk id="1119" creationId="{F7E3E1F8-401D-4FDC-976C-B1BE60939689}"/>
          </ac:spMkLst>
        </pc:spChg>
        <pc:spChg chg="del">
          <ac:chgData name="farouk abu hassanain" userId="319a4f4791f24b01" providerId="LiveId" clId="{E4D20D53-1823-47E7-8EE9-A9044F54CF84}" dt="2020-03-26T10:00:22.020" v="1909" actId="478"/>
          <ac:spMkLst>
            <pc:docMk/>
            <pc:sldMk cId="2730404252" sldId="763"/>
            <ac:spMk id="1120" creationId="{496EC2DC-B279-42F2-B3A0-F7E391650568}"/>
          </ac:spMkLst>
        </pc:spChg>
        <pc:spChg chg="del">
          <ac:chgData name="farouk abu hassanain" userId="319a4f4791f24b01" providerId="LiveId" clId="{E4D20D53-1823-47E7-8EE9-A9044F54CF84}" dt="2020-03-26T13:37:46.620" v="4072" actId="478"/>
          <ac:spMkLst>
            <pc:docMk/>
            <pc:sldMk cId="2730404252" sldId="763"/>
            <ac:spMk id="1139" creationId="{7D3FEFD3-97BB-4F5B-8866-06E7542D8967}"/>
          </ac:spMkLst>
        </pc:spChg>
        <pc:spChg chg="del">
          <ac:chgData name="farouk abu hassanain" userId="319a4f4791f24b01" providerId="LiveId" clId="{E4D20D53-1823-47E7-8EE9-A9044F54CF84}" dt="2020-03-26T13:37:46.620" v="4072" actId="478"/>
          <ac:spMkLst>
            <pc:docMk/>
            <pc:sldMk cId="2730404252" sldId="763"/>
            <ac:spMk id="1140" creationId="{793A4B99-B7B3-44C3-A718-A06D8C5D6B47}"/>
          </ac:spMkLst>
        </pc:spChg>
        <pc:spChg chg="mod">
          <ac:chgData name="farouk abu hassanain" userId="319a4f4791f24b01" providerId="LiveId" clId="{E4D20D53-1823-47E7-8EE9-A9044F54CF84}" dt="2020-03-26T10:00:50.382" v="1914" actId="14100"/>
          <ac:spMkLst>
            <pc:docMk/>
            <pc:sldMk cId="2730404252" sldId="763"/>
            <ac:spMk id="1224" creationId="{6E138260-2E19-4003-BF2B-8492BAD3B91C}"/>
          </ac:spMkLst>
        </pc:spChg>
        <pc:spChg chg="del">
          <ac:chgData name="farouk abu hassanain" userId="319a4f4791f24b01" providerId="LiveId" clId="{E4D20D53-1823-47E7-8EE9-A9044F54CF84}" dt="2020-03-26T10:00:34.880" v="1912" actId="478"/>
          <ac:spMkLst>
            <pc:docMk/>
            <pc:sldMk cId="2730404252" sldId="763"/>
            <ac:spMk id="1296" creationId="{56961DEC-D856-4D50-BAF3-9D3D08877F53}"/>
          </ac:spMkLst>
        </pc:spChg>
        <pc:grpChg chg="del">
          <ac:chgData name="farouk abu hassanain" userId="319a4f4791f24b01" providerId="LiveId" clId="{E4D20D53-1823-47E7-8EE9-A9044F54CF84}" dt="2020-03-26T13:37:46.620" v="4072" actId="478"/>
          <ac:grpSpMkLst>
            <pc:docMk/>
            <pc:sldMk cId="2730404252" sldId="763"/>
            <ac:grpSpMk id="2" creationId="{A106A847-413D-4132-9971-E647B5C15F4A}"/>
          </ac:grpSpMkLst>
        </pc:grpChg>
        <pc:grpChg chg="mod">
          <ac:chgData name="farouk abu hassanain" userId="319a4f4791f24b01" providerId="LiveId" clId="{E4D20D53-1823-47E7-8EE9-A9044F54CF84}" dt="2020-03-26T10:15:33.502" v="2028" actId="1076"/>
          <ac:grpSpMkLst>
            <pc:docMk/>
            <pc:sldMk cId="2730404252" sldId="763"/>
            <ac:grpSpMk id="4" creationId="{D691E185-F686-49FD-9636-D4D0853A5887}"/>
          </ac:grpSpMkLst>
        </pc:grpChg>
        <pc:grpChg chg="del">
          <ac:chgData name="farouk abu hassanain" userId="319a4f4791f24b01" providerId="LiveId" clId="{E4D20D53-1823-47E7-8EE9-A9044F54CF84}" dt="2020-03-26T10:00:22.020" v="1909" actId="478"/>
          <ac:grpSpMkLst>
            <pc:docMk/>
            <pc:sldMk cId="2730404252" sldId="763"/>
            <ac:grpSpMk id="11" creationId="{67AB438B-840B-4108-A737-A0A8210D1E45}"/>
          </ac:grpSpMkLst>
        </pc:grpChg>
        <pc:grpChg chg="del">
          <ac:chgData name="farouk abu hassanain" userId="319a4f4791f24b01" providerId="LiveId" clId="{E4D20D53-1823-47E7-8EE9-A9044F54CF84}" dt="2020-03-26T10:00:14.177" v="1908" actId="478"/>
          <ac:grpSpMkLst>
            <pc:docMk/>
            <pc:sldMk cId="2730404252" sldId="763"/>
            <ac:grpSpMk id="20" creationId="{AED2D44F-45A2-44B8-B317-180506C479E9}"/>
          </ac:grpSpMkLst>
        </pc:grpChg>
        <pc:grpChg chg="del">
          <ac:chgData name="farouk abu hassanain" userId="319a4f4791f24b01" providerId="LiveId" clId="{E4D20D53-1823-47E7-8EE9-A9044F54CF84}" dt="2020-03-26T13:37:46.620" v="4072" actId="478"/>
          <ac:grpSpMkLst>
            <pc:docMk/>
            <pc:sldMk cId="2730404252" sldId="763"/>
            <ac:grpSpMk id="253" creationId="{A1451DD4-17CB-4996-9631-1B9F8DBB988E}"/>
          </ac:grpSpMkLst>
        </pc:grpChg>
        <pc:grpChg chg="del">
          <ac:chgData name="farouk abu hassanain" userId="319a4f4791f24b01" providerId="LiveId" clId="{E4D20D53-1823-47E7-8EE9-A9044F54CF84}" dt="2020-03-26T13:37:46.620" v="4072" actId="478"/>
          <ac:grpSpMkLst>
            <pc:docMk/>
            <pc:sldMk cId="2730404252" sldId="763"/>
            <ac:grpSpMk id="507" creationId="{6D9968C1-DCBB-4CCB-B133-BF29D47C0509}"/>
          </ac:grpSpMkLst>
        </pc:grpChg>
        <pc:grpChg chg="add mod">
          <ac:chgData name="farouk abu hassanain" userId="319a4f4791f24b01" providerId="LiveId" clId="{E4D20D53-1823-47E7-8EE9-A9044F54CF84}" dt="2020-03-26T10:48:14.694" v="2475" actId="1038"/>
          <ac:grpSpMkLst>
            <pc:docMk/>
            <pc:sldMk cId="2730404252" sldId="763"/>
            <ac:grpSpMk id="1111" creationId="{A4E578E3-527A-45AD-B790-F9F9B9135CA7}"/>
          </ac:grpSpMkLst>
        </pc:grpChg>
        <pc:grpChg chg="add mod">
          <ac:chgData name="farouk abu hassanain" userId="319a4f4791f24b01" providerId="LiveId" clId="{E4D20D53-1823-47E7-8EE9-A9044F54CF84}" dt="2020-03-26T10:48:05.359" v="2466" actId="1036"/>
          <ac:grpSpMkLst>
            <pc:docMk/>
            <pc:sldMk cId="2730404252" sldId="763"/>
            <ac:grpSpMk id="1126" creationId="{105E0C2B-6636-4A3C-92DC-AB8329D94262}"/>
          </ac:grpSpMkLst>
        </pc:grpChg>
        <pc:grpChg chg="add mod">
          <ac:chgData name="farouk abu hassanain" userId="319a4f4791f24b01" providerId="LiveId" clId="{E4D20D53-1823-47E7-8EE9-A9044F54CF84}" dt="2020-03-26T10:48:19.168" v="2480" actId="1038"/>
          <ac:grpSpMkLst>
            <pc:docMk/>
            <pc:sldMk cId="2730404252" sldId="763"/>
            <ac:grpSpMk id="1133" creationId="{4C684E24-B494-4FAC-AB8D-DBE363A0EA0A}"/>
          </ac:grpSpMkLst>
        </pc:grpChg>
        <pc:grpChg chg="del">
          <ac:chgData name="farouk abu hassanain" userId="319a4f4791f24b01" providerId="LiveId" clId="{E4D20D53-1823-47E7-8EE9-A9044F54CF84}" dt="2020-03-26T10:00:22.020" v="1909" actId="478"/>
          <ac:grpSpMkLst>
            <pc:docMk/>
            <pc:sldMk cId="2730404252" sldId="763"/>
            <ac:grpSpMk id="1218" creationId="{B9EBD092-81C3-4D9D-A822-EC5E1BF6ED94}"/>
          </ac:grpSpMkLst>
        </pc:grpChg>
        <pc:picChg chg="add mod">
          <ac:chgData name="farouk abu hassanain" userId="319a4f4791f24b01" providerId="LiveId" clId="{E4D20D53-1823-47E7-8EE9-A9044F54CF84}" dt="2020-03-26T10:09:09.112" v="1959" actId="1076"/>
          <ac:picMkLst>
            <pc:docMk/>
            <pc:sldMk cId="2730404252" sldId="763"/>
            <ac:picMk id="1050" creationId="{F7187CFF-70E2-4186-8E4B-264D47D8EC63}"/>
          </ac:picMkLst>
        </pc:picChg>
      </pc:sldChg>
      <pc:sldChg chg="addSp delSp modSp add delAnim modAnim">
        <pc:chgData name="farouk abu hassanain" userId="319a4f4791f24b01" providerId="LiveId" clId="{E4D20D53-1823-47E7-8EE9-A9044F54CF84}" dt="2020-03-26T13:38:29.224" v="4075"/>
        <pc:sldMkLst>
          <pc:docMk/>
          <pc:sldMk cId="3435544746" sldId="764"/>
        </pc:sldMkLst>
        <pc:spChg chg="del">
          <ac:chgData name="farouk abu hassanain" userId="319a4f4791f24b01" providerId="LiveId" clId="{E4D20D53-1823-47E7-8EE9-A9044F54CF84}" dt="2020-03-26T10:18:10.731" v="2047" actId="478"/>
          <ac:spMkLst>
            <pc:docMk/>
            <pc:sldMk cId="3435544746" sldId="764"/>
            <ac:spMk id="3" creationId="{FCF69964-217D-4C39-810F-DC120A4A0759}"/>
          </ac:spMkLst>
        </pc:spChg>
        <pc:spChg chg="mod">
          <ac:chgData name="farouk abu hassanain" userId="319a4f4791f24b01" providerId="LiveId" clId="{E4D20D53-1823-47E7-8EE9-A9044F54CF84}" dt="2020-03-26T10:17:14.834" v="2038" actId="20577"/>
          <ac:spMkLst>
            <pc:docMk/>
            <pc:sldMk cId="3435544746" sldId="764"/>
            <ac:spMk id="166" creationId="{F8C1C431-796B-49C4-BE4A-91A0FA210558}"/>
          </ac:spMkLst>
        </pc:spChg>
        <pc:spChg chg="add del mod">
          <ac:chgData name="farouk abu hassanain" userId="319a4f4791f24b01" providerId="LiveId" clId="{E4D20D53-1823-47E7-8EE9-A9044F54CF84}" dt="2020-03-26T10:20:25.510" v="2057" actId="478"/>
          <ac:spMkLst>
            <pc:docMk/>
            <pc:sldMk cId="3435544746" sldId="764"/>
            <ac:spMk id="1051" creationId="{7088EC6E-27A7-4B34-B867-41330EDE6FD4}"/>
          </ac:spMkLst>
        </pc:spChg>
        <pc:spChg chg="del">
          <ac:chgData name="farouk abu hassanain" userId="319a4f4791f24b01" providerId="LiveId" clId="{E4D20D53-1823-47E7-8EE9-A9044F54CF84}" dt="2020-03-26T10:18:10.731" v="2047" actId="478"/>
          <ac:spMkLst>
            <pc:docMk/>
            <pc:sldMk cId="3435544746" sldId="764"/>
            <ac:spMk id="1052" creationId="{6E031F50-3CFC-4927-AA42-6EF7D9A064F1}"/>
          </ac:spMkLst>
        </pc:spChg>
        <pc:spChg chg="del">
          <ac:chgData name="farouk abu hassanain" userId="319a4f4791f24b01" providerId="LiveId" clId="{E4D20D53-1823-47E7-8EE9-A9044F54CF84}" dt="2020-03-26T10:18:10.731" v="2047" actId="478"/>
          <ac:spMkLst>
            <pc:docMk/>
            <pc:sldMk cId="3435544746" sldId="764"/>
            <ac:spMk id="1053" creationId="{9DF90C44-B2FC-4930-8409-7FE90F3C6DE8}"/>
          </ac:spMkLst>
        </pc:spChg>
        <pc:spChg chg="add del mod">
          <ac:chgData name="farouk abu hassanain" userId="319a4f4791f24b01" providerId="LiveId" clId="{E4D20D53-1823-47E7-8EE9-A9044F54CF84}" dt="2020-03-26T10:20:25.510" v="2057" actId="478"/>
          <ac:spMkLst>
            <pc:docMk/>
            <pc:sldMk cId="3435544746" sldId="764"/>
            <ac:spMk id="1054" creationId="{C4881CB4-7F2A-4D01-969A-7A615B6995E1}"/>
          </ac:spMkLst>
        </pc:spChg>
        <pc:spChg chg="add del mod">
          <ac:chgData name="farouk abu hassanain" userId="319a4f4791f24b01" providerId="LiveId" clId="{E4D20D53-1823-47E7-8EE9-A9044F54CF84}" dt="2020-03-26T10:20:25.510" v="2057" actId="478"/>
          <ac:spMkLst>
            <pc:docMk/>
            <pc:sldMk cId="3435544746" sldId="764"/>
            <ac:spMk id="1055" creationId="{0A26408F-7D64-4FFB-9E12-DB8196491BEC}"/>
          </ac:spMkLst>
        </pc:spChg>
        <pc:spChg chg="add del mod">
          <ac:chgData name="farouk abu hassanain" userId="319a4f4791f24b01" providerId="LiveId" clId="{E4D20D53-1823-47E7-8EE9-A9044F54CF84}" dt="2020-03-26T10:20:25.510" v="2057" actId="478"/>
          <ac:spMkLst>
            <pc:docMk/>
            <pc:sldMk cId="3435544746" sldId="764"/>
            <ac:spMk id="1056" creationId="{BE36E9A5-DB59-4B32-9BDA-9A14CD218927}"/>
          </ac:spMkLst>
        </pc:spChg>
        <pc:spChg chg="add del mod">
          <ac:chgData name="farouk abu hassanain" userId="319a4f4791f24b01" providerId="LiveId" clId="{E4D20D53-1823-47E7-8EE9-A9044F54CF84}" dt="2020-03-26T10:20:25.510" v="2057" actId="478"/>
          <ac:spMkLst>
            <pc:docMk/>
            <pc:sldMk cId="3435544746" sldId="764"/>
            <ac:spMk id="1057" creationId="{8B2BF28F-926C-4D34-86E2-AA8CF7B783CA}"/>
          </ac:spMkLst>
        </pc:spChg>
        <pc:spChg chg="add del mod">
          <ac:chgData name="farouk abu hassanain" userId="319a4f4791f24b01" providerId="LiveId" clId="{E4D20D53-1823-47E7-8EE9-A9044F54CF84}" dt="2020-03-26T10:20:18.366" v="2056" actId="478"/>
          <ac:spMkLst>
            <pc:docMk/>
            <pc:sldMk cId="3435544746" sldId="764"/>
            <ac:spMk id="1058" creationId="{9F899ADD-6B75-473E-800A-C47CCC6E3757}"/>
          </ac:spMkLst>
        </pc:spChg>
        <pc:spChg chg="add del mod">
          <ac:chgData name="farouk abu hassanain" userId="319a4f4791f24b01" providerId="LiveId" clId="{E4D20D53-1823-47E7-8EE9-A9044F54CF84}" dt="2020-03-26T10:20:18.366" v="2056" actId="478"/>
          <ac:spMkLst>
            <pc:docMk/>
            <pc:sldMk cId="3435544746" sldId="764"/>
            <ac:spMk id="1059" creationId="{3B15886A-3FE0-4375-8F6E-212191F276AF}"/>
          </ac:spMkLst>
        </pc:spChg>
        <pc:spChg chg="add del mod">
          <ac:chgData name="farouk abu hassanain" userId="319a4f4791f24b01" providerId="LiveId" clId="{E4D20D53-1823-47E7-8EE9-A9044F54CF84}" dt="2020-03-26T10:20:18.366" v="2056" actId="478"/>
          <ac:spMkLst>
            <pc:docMk/>
            <pc:sldMk cId="3435544746" sldId="764"/>
            <ac:spMk id="1060" creationId="{2669DEC3-D37E-4A69-B34A-70F301293CAF}"/>
          </ac:spMkLst>
        </pc:spChg>
        <pc:spChg chg="add del mod">
          <ac:chgData name="farouk abu hassanain" userId="319a4f4791f24b01" providerId="LiveId" clId="{E4D20D53-1823-47E7-8EE9-A9044F54CF84}" dt="2020-03-26T10:20:18.366" v="2056" actId="478"/>
          <ac:spMkLst>
            <pc:docMk/>
            <pc:sldMk cId="3435544746" sldId="764"/>
            <ac:spMk id="1061" creationId="{4DCBC6AF-F3CC-4284-AFDB-26138E4328F8}"/>
          </ac:spMkLst>
        </pc:spChg>
        <pc:spChg chg="add del mod">
          <ac:chgData name="farouk abu hassanain" userId="319a4f4791f24b01" providerId="LiveId" clId="{E4D20D53-1823-47E7-8EE9-A9044F54CF84}" dt="2020-03-26T10:20:18.366" v="2056" actId="478"/>
          <ac:spMkLst>
            <pc:docMk/>
            <pc:sldMk cId="3435544746" sldId="764"/>
            <ac:spMk id="1062" creationId="{A8CFB64E-C5D9-4A74-BD08-039E2463531E}"/>
          </ac:spMkLst>
        </pc:spChg>
        <pc:spChg chg="add del mod">
          <ac:chgData name="farouk abu hassanain" userId="319a4f4791f24b01" providerId="LiveId" clId="{E4D20D53-1823-47E7-8EE9-A9044F54CF84}" dt="2020-03-26T10:20:18.366" v="2056" actId="478"/>
          <ac:spMkLst>
            <pc:docMk/>
            <pc:sldMk cId="3435544746" sldId="764"/>
            <ac:spMk id="1063" creationId="{FDED8435-82AC-4C7B-97A6-786CCFC59CF1}"/>
          </ac:spMkLst>
        </pc:spChg>
        <pc:spChg chg="add del mod">
          <ac:chgData name="farouk abu hassanain" userId="319a4f4791f24b01" providerId="LiveId" clId="{E4D20D53-1823-47E7-8EE9-A9044F54CF84}" dt="2020-03-26T10:20:18.366" v="2056" actId="478"/>
          <ac:spMkLst>
            <pc:docMk/>
            <pc:sldMk cId="3435544746" sldId="764"/>
            <ac:spMk id="1064" creationId="{7EF416EC-6F0D-4777-A20E-E6C8890E1589}"/>
          </ac:spMkLst>
        </pc:spChg>
        <pc:spChg chg="add mod">
          <ac:chgData name="farouk abu hassanain" userId="319a4f4791f24b01" providerId="LiveId" clId="{E4D20D53-1823-47E7-8EE9-A9044F54CF84}" dt="2020-03-26T10:24:14.353" v="2176" actId="164"/>
          <ac:spMkLst>
            <pc:docMk/>
            <pc:sldMk cId="3435544746" sldId="764"/>
            <ac:spMk id="1065" creationId="{F676CE98-B3B7-4ACC-AC03-9F3F63A051E4}"/>
          </ac:spMkLst>
        </pc:spChg>
        <pc:spChg chg="add mod">
          <ac:chgData name="farouk abu hassanain" userId="319a4f4791f24b01" providerId="LiveId" clId="{E4D20D53-1823-47E7-8EE9-A9044F54CF84}" dt="2020-03-26T10:24:37.234" v="2185" actId="164"/>
          <ac:spMkLst>
            <pc:docMk/>
            <pc:sldMk cId="3435544746" sldId="764"/>
            <ac:spMk id="1066" creationId="{26F796AE-62A6-404A-BCF9-ACA245592813}"/>
          </ac:spMkLst>
        </pc:spChg>
        <pc:spChg chg="add mod">
          <ac:chgData name="farouk abu hassanain" userId="319a4f4791f24b01" providerId="LiveId" clId="{E4D20D53-1823-47E7-8EE9-A9044F54CF84}" dt="2020-03-26T10:24:47.244" v="2188" actId="164"/>
          <ac:spMkLst>
            <pc:docMk/>
            <pc:sldMk cId="3435544746" sldId="764"/>
            <ac:spMk id="1067" creationId="{84B13112-DA16-4CE1-9B44-D8DDD32676EC}"/>
          </ac:spMkLst>
        </pc:spChg>
        <pc:spChg chg="add mod">
          <ac:chgData name="farouk abu hassanain" userId="319a4f4791f24b01" providerId="LiveId" clId="{E4D20D53-1823-47E7-8EE9-A9044F54CF84}" dt="2020-03-26T10:24:22.120" v="2179" actId="164"/>
          <ac:spMkLst>
            <pc:docMk/>
            <pc:sldMk cId="3435544746" sldId="764"/>
            <ac:spMk id="1068" creationId="{A2C46EE6-E38D-4F14-91FF-B67BF9FC2FF2}"/>
          </ac:spMkLst>
        </pc:spChg>
        <pc:spChg chg="add mod">
          <ac:chgData name="farouk abu hassanain" userId="319a4f4791f24b01" providerId="LiveId" clId="{E4D20D53-1823-47E7-8EE9-A9044F54CF84}" dt="2020-03-26T10:24:30.100" v="2182" actId="164"/>
          <ac:spMkLst>
            <pc:docMk/>
            <pc:sldMk cId="3435544746" sldId="764"/>
            <ac:spMk id="1069" creationId="{0B344377-06CB-4D75-9E1D-476361C899DD}"/>
          </ac:spMkLst>
        </pc:spChg>
        <pc:spChg chg="add mod">
          <ac:chgData name="farouk abu hassanain" userId="319a4f4791f24b01" providerId="LiveId" clId="{E4D20D53-1823-47E7-8EE9-A9044F54CF84}" dt="2020-03-26T10:24:54.399" v="2191" actId="164"/>
          <ac:spMkLst>
            <pc:docMk/>
            <pc:sldMk cId="3435544746" sldId="764"/>
            <ac:spMk id="1070" creationId="{10D71021-40C1-47AE-8AE2-9A43B8BA5EB5}"/>
          </ac:spMkLst>
        </pc:spChg>
        <pc:spChg chg="add mod">
          <ac:chgData name="farouk abu hassanain" userId="319a4f4791f24b01" providerId="LiveId" clId="{E4D20D53-1823-47E7-8EE9-A9044F54CF84}" dt="2020-03-26T10:24:37.234" v="2185" actId="164"/>
          <ac:spMkLst>
            <pc:docMk/>
            <pc:sldMk cId="3435544746" sldId="764"/>
            <ac:spMk id="1071" creationId="{7A4B48FD-21A0-48F9-B400-54E461F60103}"/>
          </ac:spMkLst>
        </pc:spChg>
        <pc:spChg chg="add mod">
          <ac:chgData name="farouk abu hassanain" userId="319a4f4791f24b01" providerId="LiveId" clId="{E4D20D53-1823-47E7-8EE9-A9044F54CF84}" dt="2020-03-26T10:24:47.244" v="2188" actId="164"/>
          <ac:spMkLst>
            <pc:docMk/>
            <pc:sldMk cId="3435544746" sldId="764"/>
            <ac:spMk id="1072" creationId="{FA26B1B0-B539-4ADD-976A-CAACD9B18789}"/>
          </ac:spMkLst>
        </pc:spChg>
        <pc:spChg chg="add mod">
          <ac:chgData name="farouk abu hassanain" userId="319a4f4791f24b01" providerId="LiveId" clId="{E4D20D53-1823-47E7-8EE9-A9044F54CF84}" dt="2020-03-26T10:24:54.399" v="2191" actId="164"/>
          <ac:spMkLst>
            <pc:docMk/>
            <pc:sldMk cId="3435544746" sldId="764"/>
            <ac:spMk id="1073" creationId="{D760F862-B44E-4A07-BE02-F98861CAE706}"/>
          </ac:spMkLst>
        </pc:spChg>
        <pc:spChg chg="add mod">
          <ac:chgData name="farouk abu hassanain" userId="319a4f4791f24b01" providerId="LiveId" clId="{E4D20D53-1823-47E7-8EE9-A9044F54CF84}" dt="2020-03-26T10:24:14.353" v="2176" actId="164"/>
          <ac:spMkLst>
            <pc:docMk/>
            <pc:sldMk cId="3435544746" sldId="764"/>
            <ac:spMk id="1074" creationId="{5D89D1FA-8A65-430E-B186-0F31F6E4FE00}"/>
          </ac:spMkLst>
        </pc:spChg>
        <pc:spChg chg="add mod">
          <ac:chgData name="farouk abu hassanain" userId="319a4f4791f24b01" providerId="LiveId" clId="{E4D20D53-1823-47E7-8EE9-A9044F54CF84}" dt="2020-03-26T10:29:47.587" v="2194" actId="1037"/>
          <ac:spMkLst>
            <pc:docMk/>
            <pc:sldMk cId="3435544746" sldId="764"/>
            <ac:spMk id="1075" creationId="{CDDB8BD0-48C4-4199-8308-E0731019DF11}"/>
          </ac:spMkLst>
        </pc:spChg>
        <pc:spChg chg="add mod">
          <ac:chgData name="farouk abu hassanain" userId="319a4f4791f24b01" providerId="LiveId" clId="{E4D20D53-1823-47E7-8EE9-A9044F54CF84}" dt="2020-03-26T10:24:30.100" v="2182" actId="164"/>
          <ac:spMkLst>
            <pc:docMk/>
            <pc:sldMk cId="3435544746" sldId="764"/>
            <ac:spMk id="1076" creationId="{517ABEF5-B5BC-4BFE-BC99-9872FBF18A4E}"/>
          </ac:spMkLst>
        </pc:spChg>
        <pc:spChg chg="add mod topLvl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02" creationId="{943F5706-238A-47B3-883A-A4D335BF2B46}"/>
          </ac:spMkLst>
        </pc:spChg>
        <pc:spChg chg="mod">
          <ac:chgData name="farouk abu hassanain" userId="319a4f4791f24b01" providerId="LiveId" clId="{E4D20D53-1823-47E7-8EE9-A9044F54CF84}" dt="2020-03-26T10:42:48.769" v="2423" actId="782"/>
          <ac:spMkLst>
            <pc:docMk/>
            <pc:sldMk cId="3435544746" sldId="764"/>
            <ac:spMk id="1104" creationId="{A124AD04-8E9D-472B-8D62-77E569641BFF}"/>
          </ac:spMkLst>
        </pc:spChg>
        <pc:spChg chg="add mod topLvl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06" creationId="{D6C19616-72A8-47E2-BD52-DB64C32BBF7F}"/>
          </ac:spMkLst>
        </pc:spChg>
        <pc:spChg chg="del">
          <ac:chgData name="farouk abu hassanain" userId="319a4f4791f24b01" providerId="LiveId" clId="{E4D20D53-1823-47E7-8EE9-A9044F54CF84}" dt="2020-03-26T10:18:10.731" v="2047" actId="478"/>
          <ac:spMkLst>
            <pc:docMk/>
            <pc:sldMk cId="3435544746" sldId="764"/>
            <ac:spMk id="1108" creationId="{FBBC1401-6171-42BE-9EF0-CD6F660876A1}"/>
          </ac:spMkLst>
        </pc:spChg>
        <pc:spChg chg="del">
          <ac:chgData name="farouk abu hassanain" userId="319a4f4791f24b01" providerId="LiveId" clId="{E4D20D53-1823-47E7-8EE9-A9044F54CF84}" dt="2020-03-26T10:18:10.731" v="2047" actId="478"/>
          <ac:spMkLst>
            <pc:docMk/>
            <pc:sldMk cId="3435544746" sldId="764"/>
            <ac:spMk id="1109" creationId="{B86BBEF3-8E90-4BB5-924B-176D83777B2B}"/>
          </ac:spMkLst>
        </pc:spChg>
        <pc:spChg chg="del">
          <ac:chgData name="farouk abu hassanain" userId="319a4f4791f24b01" providerId="LiveId" clId="{E4D20D53-1823-47E7-8EE9-A9044F54CF84}" dt="2020-03-26T10:18:10.731" v="2047" actId="478"/>
          <ac:spMkLst>
            <pc:docMk/>
            <pc:sldMk cId="3435544746" sldId="764"/>
            <ac:spMk id="1110" creationId="{5DD0A2B4-C1D0-40A5-B8D9-88581B9679DC}"/>
          </ac:spMkLst>
        </pc:spChg>
        <pc:spChg chg="mod">
          <ac:chgData name="farouk abu hassanain" userId="319a4f4791f24b01" providerId="LiveId" clId="{E4D20D53-1823-47E7-8EE9-A9044F54CF84}" dt="2020-03-26T10:42:44.250" v="2420"/>
          <ac:spMkLst>
            <pc:docMk/>
            <pc:sldMk cId="3435544746" sldId="764"/>
            <ac:spMk id="1113" creationId="{9DDCB95C-7DB2-4001-A643-BDE8CA411416}"/>
          </ac:spMkLst>
        </pc:spChg>
        <pc:spChg chg="add mod topLvl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15" creationId="{188973D6-E010-4D4A-B77F-840219024A46}"/>
          </ac:spMkLst>
        </pc:spChg>
        <pc:spChg chg="mod">
          <ac:chgData name="farouk abu hassanain" userId="319a4f4791f24b01" providerId="LiveId" clId="{E4D20D53-1823-47E7-8EE9-A9044F54CF84}" dt="2020-03-26T10:42:34.033" v="2417"/>
          <ac:spMkLst>
            <pc:docMk/>
            <pc:sldMk cId="3435544746" sldId="764"/>
            <ac:spMk id="1117" creationId="{53CCD4CA-4967-46E9-A52D-41E64AF9E170}"/>
          </ac:spMkLst>
        </pc:spChg>
        <pc:spChg chg="add mod topLvl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19" creationId="{59231A3A-61AC-4BEA-8E7B-57F6A04F99C6}"/>
          </ac:spMkLst>
        </pc:spChg>
        <pc:spChg chg="del">
          <ac:chgData name="farouk abu hassanain" userId="319a4f4791f24b01" providerId="LiveId" clId="{E4D20D53-1823-47E7-8EE9-A9044F54CF84}" dt="2020-03-26T10:20:00.722" v="2052" actId="478"/>
          <ac:spMkLst>
            <pc:docMk/>
            <pc:sldMk cId="3435544746" sldId="764"/>
            <ac:spMk id="1139" creationId="{7D3FEFD3-97BB-4F5B-8866-06E7542D8967}"/>
          </ac:spMkLst>
        </pc:spChg>
        <pc:spChg chg="del">
          <ac:chgData name="farouk abu hassanain" userId="319a4f4791f24b01" providerId="LiveId" clId="{E4D20D53-1823-47E7-8EE9-A9044F54CF84}" dt="2020-03-26T10:20:00.722" v="2052" actId="478"/>
          <ac:spMkLst>
            <pc:docMk/>
            <pc:sldMk cId="3435544746" sldId="764"/>
            <ac:spMk id="1140" creationId="{793A4B99-B7B3-44C3-A718-A06D8C5D6B47}"/>
          </ac:spMkLst>
        </pc:spChg>
        <pc:spChg chg="mod">
          <ac:chgData name="farouk abu hassanain" userId="319a4f4791f24b01" providerId="LiveId" clId="{E4D20D53-1823-47E7-8EE9-A9044F54CF84}" dt="2020-03-26T10:42:27.916" v="2414" actId="782"/>
          <ac:spMkLst>
            <pc:docMk/>
            <pc:sldMk cId="3435544746" sldId="764"/>
            <ac:spMk id="1142" creationId="{9875443F-FBC8-4435-9A2C-8EEA09E6A422}"/>
          </ac:spMkLst>
        </pc:spChg>
        <pc:spChg chg="mod">
          <ac:chgData name="farouk abu hassanain" userId="319a4f4791f24b01" providerId="LiveId" clId="{E4D20D53-1823-47E7-8EE9-A9044F54CF84}" dt="2020-03-26T10:42:22.656" v="2411" actId="403"/>
          <ac:spMkLst>
            <pc:docMk/>
            <pc:sldMk cId="3435544746" sldId="764"/>
            <ac:spMk id="1145" creationId="{EF75B1E5-C8FB-4955-8E49-6F26D9180F05}"/>
          </ac:spMkLst>
        </pc:spChg>
        <pc:spChg chg="add mod topLvl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47" creationId="{42D5926D-8C7A-44A5-9289-CF452194AC5A}"/>
          </ac:spMkLst>
        </pc:spChg>
        <pc:spChg chg="add del mod topLvl">
          <ac:chgData name="farouk abu hassanain" userId="319a4f4791f24b01" providerId="LiveId" clId="{E4D20D53-1823-47E7-8EE9-A9044F54CF84}" dt="2020-03-26T12:36:55.721" v="3439" actId="478"/>
          <ac:spMkLst>
            <pc:docMk/>
            <pc:sldMk cId="3435544746" sldId="764"/>
            <ac:spMk id="1148" creationId="{05645843-DD85-43D4-82CF-CD2EBD43855C}"/>
          </ac:spMkLst>
        </pc:spChg>
        <pc:spChg chg="add mod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49" creationId="{5AF2059F-5673-4A36-BD69-557A3B890291}"/>
          </ac:spMkLst>
        </pc:spChg>
        <pc:spChg chg="add mod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50" creationId="{965FE52A-BBEB-4561-9C10-592D87DB9F6D}"/>
          </ac:spMkLst>
        </pc:spChg>
        <pc:spChg chg="add mod ord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51" creationId="{F7666807-3700-466F-A474-F1241A392B3D}"/>
          </ac:spMkLst>
        </pc:spChg>
        <pc:spChg chg="add mod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52" creationId="{FDDC664A-8887-48A2-AE3F-5C68A7E91962}"/>
          </ac:spMkLst>
        </pc:spChg>
        <pc:spChg chg="add mod ord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53" creationId="{3972E0A8-5018-4C3F-83A7-C4663B48F6FE}"/>
          </ac:spMkLst>
        </pc:spChg>
        <pc:spChg chg="add mod">
          <ac:chgData name="farouk abu hassanain" userId="319a4f4791f24b01" providerId="LiveId" clId="{E4D20D53-1823-47E7-8EE9-A9044F54CF84}" dt="2020-03-26T10:45:13.417" v="2442" actId="164"/>
          <ac:spMkLst>
            <pc:docMk/>
            <pc:sldMk cId="3435544746" sldId="764"/>
            <ac:spMk id="1154" creationId="{9E933E6A-58A6-418E-9490-3F6709805F93}"/>
          </ac:spMkLst>
        </pc:spChg>
        <pc:spChg chg="mod">
          <ac:chgData name="farouk abu hassanain" userId="319a4f4791f24b01" providerId="LiveId" clId="{E4D20D53-1823-47E7-8EE9-A9044F54CF84}" dt="2020-03-26T10:42:18.331" v="2409" actId="403"/>
          <ac:spMkLst>
            <pc:docMk/>
            <pc:sldMk cId="3435544746" sldId="764"/>
            <ac:spMk id="1156" creationId="{D9F12F65-1CDE-47B0-979B-A9DA0B52710F}"/>
          </ac:spMkLst>
        </pc:spChg>
        <pc:spChg chg="add mod">
          <ac:chgData name="farouk abu hassanain" userId="319a4f4791f24b01" providerId="LiveId" clId="{E4D20D53-1823-47E7-8EE9-A9044F54CF84}" dt="2020-03-26T10:44:46.512" v="2441" actId="1076"/>
          <ac:spMkLst>
            <pc:docMk/>
            <pc:sldMk cId="3435544746" sldId="764"/>
            <ac:spMk id="1158" creationId="{EC87544B-D4ED-48D6-8992-5C2C462F23F7}"/>
          </ac:spMkLst>
        </pc:spChg>
        <pc:spChg chg="mod">
          <ac:chgData name="farouk abu hassanain" userId="319a4f4791f24b01" providerId="LiveId" clId="{E4D20D53-1823-47E7-8EE9-A9044F54CF84}" dt="2020-03-26T11:08:55.251" v="2747" actId="14100"/>
          <ac:spMkLst>
            <pc:docMk/>
            <pc:sldMk cId="3435544746" sldId="764"/>
            <ac:spMk id="1224" creationId="{6E138260-2E19-4003-BF2B-8492BAD3B91C}"/>
          </ac:spMkLst>
        </pc:spChg>
        <pc:grpChg chg="del">
          <ac:chgData name="farouk abu hassanain" userId="319a4f4791f24b01" providerId="LiveId" clId="{E4D20D53-1823-47E7-8EE9-A9044F54CF84}" dt="2020-03-26T10:20:00.722" v="2052" actId="478"/>
          <ac:grpSpMkLst>
            <pc:docMk/>
            <pc:sldMk cId="3435544746" sldId="764"/>
            <ac:grpSpMk id="2" creationId="{A106A847-413D-4132-9971-E647B5C15F4A}"/>
          </ac:grpSpMkLst>
        </pc:grpChg>
        <pc:grpChg chg="mod">
          <ac:chgData name="farouk abu hassanain" userId="319a4f4791f24b01" providerId="LiveId" clId="{E4D20D53-1823-47E7-8EE9-A9044F54CF84}" dt="2020-03-26T10:43:49.742" v="2429" actId="1076"/>
          <ac:grpSpMkLst>
            <pc:docMk/>
            <pc:sldMk cId="3435544746" sldId="764"/>
            <ac:grpSpMk id="5" creationId="{41B1E75E-2CEE-40FD-AB4A-18BDE3A937B2}"/>
          </ac:grpSpMkLst>
        </pc:grpChg>
        <pc:grpChg chg="add mod">
          <ac:chgData name="farouk abu hassanain" userId="319a4f4791f24b01" providerId="LiveId" clId="{E4D20D53-1823-47E7-8EE9-A9044F54CF84}" dt="2020-03-26T10:24:12.085" v="2175" actId="164"/>
          <ac:grpSpMkLst>
            <pc:docMk/>
            <pc:sldMk cId="3435544746" sldId="764"/>
            <ac:grpSpMk id="6" creationId="{6FB16FCF-1211-4B1C-8BB4-8D96A74D3220}"/>
          </ac:grpSpMkLst>
        </pc:grpChg>
        <pc:grpChg chg="add del mod">
          <ac:chgData name="farouk abu hassanain" userId="319a4f4791f24b01" providerId="LiveId" clId="{E4D20D53-1823-47E7-8EE9-A9044F54CF84}" dt="2020-03-26T12:34:26.672" v="3419" actId="478"/>
          <ac:grpSpMkLst>
            <pc:docMk/>
            <pc:sldMk cId="3435544746" sldId="764"/>
            <ac:grpSpMk id="9" creationId="{C23AAE57-D54D-4185-839D-7AD9E2348E4C}"/>
          </ac:grpSpMkLst>
        </pc:grpChg>
        <pc:grpChg chg="add del mod">
          <ac:chgData name="farouk abu hassanain" userId="319a4f4791f24b01" providerId="LiveId" clId="{E4D20D53-1823-47E7-8EE9-A9044F54CF84}" dt="2020-03-26T12:34:26.672" v="3419" actId="478"/>
          <ac:grpSpMkLst>
            <pc:docMk/>
            <pc:sldMk cId="3435544746" sldId="764"/>
            <ac:grpSpMk id="10" creationId="{88E1F596-805C-40EF-B7FA-A07D8295AD64}"/>
          </ac:grpSpMkLst>
        </pc:grpChg>
        <pc:grpChg chg="add del mod">
          <ac:chgData name="farouk abu hassanain" userId="319a4f4791f24b01" providerId="LiveId" clId="{E4D20D53-1823-47E7-8EE9-A9044F54CF84}" dt="2020-03-26T12:34:26.672" v="3419" actId="478"/>
          <ac:grpSpMkLst>
            <pc:docMk/>
            <pc:sldMk cId="3435544746" sldId="764"/>
            <ac:grpSpMk id="11" creationId="{15B32527-EE85-4E92-8A61-9C693A591D10}"/>
          </ac:grpSpMkLst>
        </pc:grpChg>
        <pc:grpChg chg="add del mod">
          <ac:chgData name="farouk abu hassanain" userId="319a4f4791f24b01" providerId="LiveId" clId="{E4D20D53-1823-47E7-8EE9-A9044F54CF84}" dt="2020-03-26T12:34:26.672" v="3419" actId="478"/>
          <ac:grpSpMkLst>
            <pc:docMk/>
            <pc:sldMk cId="3435544746" sldId="764"/>
            <ac:grpSpMk id="12" creationId="{DF477EE7-6B5F-469A-99FC-3868985CF69D}"/>
          </ac:grpSpMkLst>
        </pc:grpChg>
        <pc:grpChg chg="add del mod">
          <ac:chgData name="farouk abu hassanain" userId="319a4f4791f24b01" providerId="LiveId" clId="{E4D20D53-1823-47E7-8EE9-A9044F54CF84}" dt="2020-03-26T12:34:26.672" v="3419" actId="478"/>
          <ac:grpSpMkLst>
            <pc:docMk/>
            <pc:sldMk cId="3435544746" sldId="764"/>
            <ac:grpSpMk id="14" creationId="{6A9A2BF4-4840-41B1-ABF4-02057B2DFC12}"/>
          </ac:grpSpMkLst>
        </pc:grpChg>
        <pc:grpChg chg="add del mod">
          <ac:chgData name="farouk abu hassanain" userId="319a4f4791f24b01" providerId="LiveId" clId="{E4D20D53-1823-47E7-8EE9-A9044F54CF84}" dt="2020-03-26T12:34:26.672" v="3419" actId="478"/>
          <ac:grpSpMkLst>
            <pc:docMk/>
            <pc:sldMk cId="3435544746" sldId="764"/>
            <ac:grpSpMk id="15" creationId="{B762D3E5-1ECB-4DA8-A225-35130E345987}"/>
          </ac:grpSpMkLst>
        </pc:grpChg>
        <pc:grpChg chg="add del mod">
          <ac:chgData name="farouk abu hassanain" userId="319a4f4791f24b01" providerId="LiveId" clId="{E4D20D53-1823-47E7-8EE9-A9044F54CF84}" dt="2020-03-26T10:38:29.055" v="2308" actId="165"/>
          <ac:grpSpMkLst>
            <pc:docMk/>
            <pc:sldMk cId="3435544746" sldId="764"/>
            <ac:grpSpMk id="16" creationId="{5F5CC825-3B83-4189-A123-E80DBA8C6B05}"/>
          </ac:grpSpMkLst>
        </pc:grpChg>
        <pc:grpChg chg="add mod">
          <ac:chgData name="farouk abu hassanain" userId="319a4f4791f24b01" providerId="LiveId" clId="{E4D20D53-1823-47E7-8EE9-A9044F54CF84}" dt="2020-03-26T10:45:20.437" v="2443" actId="1076"/>
          <ac:grpSpMkLst>
            <pc:docMk/>
            <pc:sldMk cId="3435544746" sldId="764"/>
            <ac:grpSpMk id="17" creationId="{C8D3BF7C-3572-4039-8DF0-354D0F6987D8}"/>
          </ac:grpSpMkLst>
        </pc:grpChg>
        <pc:grpChg chg="del">
          <ac:chgData name="farouk abu hassanain" userId="319a4f4791f24b01" providerId="LiveId" clId="{E4D20D53-1823-47E7-8EE9-A9044F54CF84}" dt="2020-03-26T10:20:00.722" v="2052" actId="478"/>
          <ac:grpSpMkLst>
            <pc:docMk/>
            <pc:sldMk cId="3435544746" sldId="764"/>
            <ac:grpSpMk id="253" creationId="{A1451DD4-17CB-4996-9631-1B9F8DBB988E}"/>
          </ac:grpSpMkLst>
        </pc:grpChg>
        <pc:grpChg chg="del">
          <ac:chgData name="farouk abu hassanain" userId="319a4f4791f24b01" providerId="LiveId" clId="{E4D20D53-1823-47E7-8EE9-A9044F54CF84}" dt="2020-03-26T10:20:00.722" v="2052" actId="478"/>
          <ac:grpSpMkLst>
            <pc:docMk/>
            <pc:sldMk cId="3435544746" sldId="764"/>
            <ac:grpSpMk id="507" creationId="{6D9968C1-DCBB-4CCB-B133-BF29D47C0509}"/>
          </ac:grpSpMkLst>
        </pc:grpChg>
        <pc:grpChg chg="add mod">
          <ac:chgData name="farouk abu hassanain" userId="319a4f4791f24b01" providerId="LiveId" clId="{E4D20D53-1823-47E7-8EE9-A9044F54CF84}" dt="2020-03-26T10:43:30.242" v="2427" actId="1076"/>
          <ac:grpSpMkLst>
            <pc:docMk/>
            <pc:sldMk cId="3435544746" sldId="764"/>
            <ac:grpSpMk id="1078" creationId="{B81C87B2-8FB0-452C-B34C-F92E9BC6D6E6}"/>
          </ac:grpSpMkLst>
        </pc:grpChg>
        <pc:grpChg chg="add mod topLvl">
          <ac:chgData name="farouk abu hassanain" userId="319a4f4791f24b01" providerId="LiveId" clId="{E4D20D53-1823-47E7-8EE9-A9044F54CF84}" dt="2020-03-26T10:45:20.437" v="2443" actId="1076"/>
          <ac:grpSpMkLst>
            <pc:docMk/>
            <pc:sldMk cId="3435544746" sldId="764"/>
            <ac:grpSpMk id="1103" creationId="{6778CA11-1FF5-4034-9663-D34C6B9A8DAB}"/>
          </ac:grpSpMkLst>
        </pc:grpChg>
        <pc:grpChg chg="add mod topLvl">
          <ac:chgData name="farouk abu hassanain" userId="319a4f4791f24b01" providerId="LiveId" clId="{E4D20D53-1823-47E7-8EE9-A9044F54CF84}" dt="2020-03-26T10:45:20.437" v="2443" actId="1076"/>
          <ac:grpSpMkLst>
            <pc:docMk/>
            <pc:sldMk cId="3435544746" sldId="764"/>
            <ac:grpSpMk id="1107" creationId="{2533DBC3-2B28-4260-BFBF-818C8310A4E6}"/>
          </ac:grpSpMkLst>
        </pc:grpChg>
        <pc:grpChg chg="del">
          <ac:chgData name="farouk abu hassanain" userId="319a4f4791f24b01" providerId="LiveId" clId="{E4D20D53-1823-47E7-8EE9-A9044F54CF84}" dt="2020-03-26T10:18:10.731" v="2047" actId="478"/>
          <ac:grpSpMkLst>
            <pc:docMk/>
            <pc:sldMk cId="3435544746" sldId="764"/>
            <ac:grpSpMk id="1111" creationId="{A4E578E3-527A-45AD-B790-F9F9B9135CA7}"/>
          </ac:grpSpMkLst>
        </pc:grpChg>
        <pc:grpChg chg="add mod topLvl">
          <ac:chgData name="farouk abu hassanain" userId="319a4f4791f24b01" providerId="LiveId" clId="{E4D20D53-1823-47E7-8EE9-A9044F54CF84}" dt="2020-03-26T10:45:20.437" v="2443" actId="1076"/>
          <ac:grpSpMkLst>
            <pc:docMk/>
            <pc:sldMk cId="3435544746" sldId="764"/>
            <ac:grpSpMk id="1116" creationId="{B89803D0-2E80-4C37-807C-8D11CA0FBA69}"/>
          </ac:grpSpMkLst>
        </pc:grpChg>
        <pc:grpChg chg="add mod topLvl">
          <ac:chgData name="farouk abu hassanain" userId="319a4f4791f24b01" providerId="LiveId" clId="{E4D20D53-1823-47E7-8EE9-A9044F54CF84}" dt="2020-03-26T10:45:20.437" v="2443" actId="1076"/>
          <ac:grpSpMkLst>
            <pc:docMk/>
            <pc:sldMk cId="3435544746" sldId="764"/>
            <ac:grpSpMk id="1120" creationId="{17F54D08-FADA-48AD-B889-0EDC7D821E7F}"/>
          </ac:grpSpMkLst>
        </pc:grpChg>
        <pc:grpChg chg="del">
          <ac:chgData name="farouk abu hassanain" userId="319a4f4791f24b01" providerId="LiveId" clId="{E4D20D53-1823-47E7-8EE9-A9044F54CF84}" dt="2020-03-26T10:18:10.731" v="2047" actId="478"/>
          <ac:grpSpMkLst>
            <pc:docMk/>
            <pc:sldMk cId="3435544746" sldId="764"/>
            <ac:grpSpMk id="1126" creationId="{105E0C2B-6636-4A3C-92DC-AB8329D94262}"/>
          </ac:grpSpMkLst>
        </pc:grpChg>
        <pc:grpChg chg="del">
          <ac:chgData name="farouk abu hassanain" userId="319a4f4791f24b01" providerId="LiveId" clId="{E4D20D53-1823-47E7-8EE9-A9044F54CF84}" dt="2020-03-26T10:18:10.731" v="2047" actId="478"/>
          <ac:grpSpMkLst>
            <pc:docMk/>
            <pc:sldMk cId="3435544746" sldId="764"/>
            <ac:grpSpMk id="1133" creationId="{4C684E24-B494-4FAC-AB8D-DBE363A0EA0A}"/>
          </ac:grpSpMkLst>
        </pc:grpChg>
        <pc:grpChg chg="add mod topLvl">
          <ac:chgData name="farouk abu hassanain" userId="319a4f4791f24b01" providerId="LiveId" clId="{E4D20D53-1823-47E7-8EE9-A9044F54CF84}" dt="2020-03-26T10:45:20.437" v="2443" actId="1076"/>
          <ac:grpSpMkLst>
            <pc:docMk/>
            <pc:sldMk cId="3435544746" sldId="764"/>
            <ac:grpSpMk id="1144" creationId="{E94B13ED-0C2D-4CC9-B2B7-704B74FC44DD}"/>
          </ac:grpSpMkLst>
        </pc:grpChg>
        <pc:grpChg chg="add mod">
          <ac:chgData name="farouk abu hassanain" userId="319a4f4791f24b01" providerId="LiveId" clId="{E4D20D53-1823-47E7-8EE9-A9044F54CF84}" dt="2020-03-26T10:45:20.437" v="2443" actId="1076"/>
          <ac:grpSpMkLst>
            <pc:docMk/>
            <pc:sldMk cId="3435544746" sldId="764"/>
            <ac:grpSpMk id="1155" creationId="{F91B8B04-E91D-4494-B9D0-ACE96986B023}"/>
          </ac:grpSpMkLst>
        </pc:grpChg>
        <pc:grpChg chg="add del mod">
          <ac:chgData name="farouk abu hassanain" userId="319a4f4791f24b01" providerId="LiveId" clId="{E4D20D53-1823-47E7-8EE9-A9044F54CF84}" dt="2020-03-26T13:38:10.817" v="4074" actId="478"/>
          <ac:grpSpMkLst>
            <pc:docMk/>
            <pc:sldMk cId="3435544746" sldId="764"/>
            <ac:grpSpMk id="1159" creationId="{155B710C-1093-4473-B19A-D58CB161E1D9}"/>
          </ac:grpSpMkLst>
        </pc:grpChg>
        <pc:picChg chg="del">
          <ac:chgData name="farouk abu hassanain" userId="319a4f4791f24b01" providerId="LiveId" clId="{E4D20D53-1823-47E7-8EE9-A9044F54CF84}" dt="2020-03-26T10:18:13.109" v="2048" actId="478"/>
          <ac:picMkLst>
            <pc:docMk/>
            <pc:sldMk cId="3435544746" sldId="764"/>
            <ac:picMk id="1050" creationId="{F7187CFF-70E2-4186-8E4B-264D47D8EC63}"/>
          </ac:picMkLst>
        </pc:picChg>
        <pc:picChg chg="add del mod">
          <ac:chgData name="farouk abu hassanain" userId="319a4f4791f24b01" providerId="LiveId" clId="{E4D20D53-1823-47E7-8EE9-A9044F54CF84}" dt="2020-03-26T10:40:46.190" v="2383" actId="478"/>
          <ac:picMkLst>
            <pc:docMk/>
            <pc:sldMk cId="3435544746" sldId="764"/>
            <ac:picMk id="1077" creationId="{F61E8635-83A8-48C5-A6B2-1BF5505379A0}"/>
          </ac:picMkLst>
        </pc:picChg>
      </pc:sldChg>
      <pc:sldChg chg="addSp delSp modSp add modAnim">
        <pc:chgData name="farouk abu hassanain" userId="319a4f4791f24b01" providerId="LiveId" clId="{E4D20D53-1823-47E7-8EE9-A9044F54CF84}" dt="2020-03-26T12:34:20.637" v="3418" actId="478"/>
        <pc:sldMkLst>
          <pc:docMk/>
          <pc:sldMk cId="340099913" sldId="765"/>
        </pc:sldMkLst>
        <pc:spChg chg="add del mod">
          <ac:chgData name="farouk abu hassanain" userId="319a4f4791f24b01" providerId="LiveId" clId="{E4D20D53-1823-47E7-8EE9-A9044F54CF84}" dt="2020-03-26T10:56:05.708" v="2519" actId="478"/>
          <ac:spMkLst>
            <pc:docMk/>
            <pc:sldMk cId="340099913" sldId="765"/>
            <ac:spMk id="2" creationId="{7E28757B-958C-4DB0-99FF-6FC182F6994D}"/>
          </ac:spMkLst>
        </pc:spChg>
        <pc:spChg chg="mod">
          <ac:chgData name="farouk abu hassanain" userId="319a4f4791f24b01" providerId="LiveId" clId="{E4D20D53-1823-47E7-8EE9-A9044F54CF84}" dt="2020-03-26T10:59:11.937" v="2566" actId="14100"/>
          <ac:spMkLst>
            <pc:docMk/>
            <pc:sldMk cId="340099913" sldId="765"/>
            <ac:spMk id="30" creationId="{089204CC-8504-494A-A916-00EFCA8BC2D5}"/>
          </ac:spMkLst>
        </pc:spChg>
        <pc:spChg chg="mod">
          <ac:chgData name="farouk abu hassanain" userId="319a4f4791f24b01" providerId="LiveId" clId="{E4D20D53-1823-47E7-8EE9-A9044F54CF84}" dt="2020-03-26T10:58:50.940" v="2563" actId="14100"/>
          <ac:spMkLst>
            <pc:docMk/>
            <pc:sldMk cId="340099913" sldId="765"/>
            <ac:spMk id="31" creationId="{D38BB0E5-C43B-44A9-85FC-23FB39960022}"/>
          </ac:spMkLst>
        </pc:spChg>
        <pc:spChg chg="add mod">
          <ac:chgData name="farouk abu hassanain" userId="319a4f4791f24b01" providerId="LiveId" clId="{E4D20D53-1823-47E7-8EE9-A9044F54CF84}" dt="2020-03-26T10:59:24.585" v="2568" actId="1076"/>
          <ac:spMkLst>
            <pc:docMk/>
            <pc:sldMk cId="340099913" sldId="765"/>
            <ac:spMk id="93" creationId="{1CEE8195-AB73-4264-AFB6-ACC29B029B93}"/>
          </ac:spMkLst>
        </pc:spChg>
        <pc:spChg chg="add mod">
          <ac:chgData name="farouk abu hassanain" userId="319a4f4791f24b01" providerId="LiveId" clId="{E4D20D53-1823-47E7-8EE9-A9044F54CF84}" dt="2020-03-26T10:56:50.855" v="2528" actId="207"/>
          <ac:spMkLst>
            <pc:docMk/>
            <pc:sldMk cId="340099913" sldId="765"/>
            <ac:spMk id="95" creationId="{DF421697-0695-4AAB-8311-3C0C4C3FD625}"/>
          </ac:spMkLst>
        </pc:spChg>
        <pc:spChg chg="add mod">
          <ac:chgData name="farouk abu hassanain" userId="319a4f4791f24b01" providerId="LiveId" clId="{E4D20D53-1823-47E7-8EE9-A9044F54CF84}" dt="2020-03-26T10:56:50.855" v="2528" actId="207"/>
          <ac:spMkLst>
            <pc:docMk/>
            <pc:sldMk cId="340099913" sldId="765"/>
            <ac:spMk id="151" creationId="{255F5DDB-DA84-4D84-AAA2-BB27CCACB392}"/>
          </ac:spMkLst>
        </pc:spChg>
        <pc:spChg chg="add mod">
          <ac:chgData name="farouk abu hassanain" userId="319a4f4791f24b01" providerId="LiveId" clId="{E4D20D53-1823-47E7-8EE9-A9044F54CF84}" dt="2020-03-26T10:56:50.855" v="2528" actId="207"/>
          <ac:spMkLst>
            <pc:docMk/>
            <pc:sldMk cId="340099913" sldId="765"/>
            <ac:spMk id="152" creationId="{5AB28F43-9751-47B9-B09C-8A7710321B70}"/>
          </ac:spMkLst>
        </pc:spChg>
        <pc:spChg chg="add mod">
          <ac:chgData name="farouk abu hassanain" userId="319a4f4791f24b01" providerId="LiveId" clId="{E4D20D53-1823-47E7-8EE9-A9044F54CF84}" dt="2020-03-26T10:57:58.961" v="2550" actId="403"/>
          <ac:spMkLst>
            <pc:docMk/>
            <pc:sldMk cId="340099913" sldId="765"/>
            <ac:spMk id="153" creationId="{E78513F6-7173-4B25-A42C-04D7C5B49C2C}"/>
          </ac:spMkLst>
        </pc:spChg>
        <pc:spChg chg="add mod">
          <ac:chgData name="farouk abu hassanain" userId="319a4f4791f24b01" providerId="LiveId" clId="{E4D20D53-1823-47E7-8EE9-A9044F54CF84}" dt="2020-03-26T10:57:58.961" v="2550" actId="403"/>
          <ac:spMkLst>
            <pc:docMk/>
            <pc:sldMk cId="340099913" sldId="765"/>
            <ac:spMk id="154" creationId="{143F008A-D851-45F6-9CBC-84EBE1314DC4}"/>
          </ac:spMkLst>
        </pc:spChg>
        <pc:spChg chg="add mod">
          <ac:chgData name="farouk abu hassanain" userId="319a4f4791f24b01" providerId="LiveId" clId="{E4D20D53-1823-47E7-8EE9-A9044F54CF84}" dt="2020-03-26T10:57:58.961" v="2550" actId="403"/>
          <ac:spMkLst>
            <pc:docMk/>
            <pc:sldMk cId="340099913" sldId="765"/>
            <ac:spMk id="155" creationId="{6CD52C7F-318B-4AE5-BBFD-8C6EC1449855}"/>
          </ac:spMkLst>
        </pc:spChg>
        <pc:spChg chg="mod">
          <ac:chgData name="farouk abu hassanain" userId="319a4f4791f24b01" providerId="LiveId" clId="{E4D20D53-1823-47E7-8EE9-A9044F54CF84}" dt="2020-03-26T10:48:41.050" v="2483" actId="20577"/>
          <ac:spMkLst>
            <pc:docMk/>
            <pc:sldMk cId="340099913" sldId="765"/>
            <ac:spMk id="166" creationId="{F8C1C431-796B-49C4-BE4A-91A0FA210558}"/>
          </ac:spMkLst>
        </pc:spChg>
        <pc:spChg chg="mod">
          <ac:chgData name="farouk abu hassanain" userId="319a4f4791f24b01" providerId="LiveId" clId="{E4D20D53-1823-47E7-8EE9-A9044F54CF84}" dt="2020-03-26T10:59:16.697" v="2567" actId="14100"/>
          <ac:spMkLst>
            <pc:docMk/>
            <pc:sldMk cId="340099913" sldId="765"/>
            <ac:spMk id="171" creationId="{7B26D0F2-381C-43F8-84F4-2E474ED53F22}"/>
          </ac:spMkLst>
        </pc:spChg>
        <pc:spChg chg="del">
          <ac:chgData name="farouk abu hassanain" userId="319a4f4791f24b01" providerId="LiveId" clId="{E4D20D53-1823-47E7-8EE9-A9044F54CF84}" dt="2020-03-26T10:50:07.776" v="2503" actId="478"/>
          <ac:spMkLst>
            <pc:docMk/>
            <pc:sldMk cId="340099913" sldId="765"/>
            <ac:spMk id="1158" creationId="{EC87544B-D4ED-48D6-8992-5C2C462F23F7}"/>
          </ac:spMkLst>
        </pc:spChg>
        <pc:spChg chg="del mod">
          <ac:chgData name="farouk abu hassanain" userId="319a4f4791f24b01" providerId="LiveId" clId="{E4D20D53-1823-47E7-8EE9-A9044F54CF84}" dt="2020-03-26T10:57:24.718" v="2530" actId="478"/>
          <ac:spMkLst>
            <pc:docMk/>
            <pc:sldMk cId="340099913" sldId="765"/>
            <ac:spMk id="1224" creationId="{6E138260-2E19-4003-BF2B-8492BAD3B91C}"/>
          </ac:spMkLst>
        </pc:spChg>
        <pc:grpChg chg="add mod">
          <ac:chgData name="farouk abu hassanain" userId="319a4f4791f24b01" providerId="LiveId" clId="{E4D20D53-1823-47E7-8EE9-A9044F54CF84}" dt="2020-03-26T10:59:35.106" v="2569" actId="1076"/>
          <ac:grpSpMkLst>
            <pc:docMk/>
            <pc:sldMk cId="340099913" sldId="765"/>
            <ac:grpSpMk id="3" creationId="{1D89A9DA-9CCD-4FCD-BF2B-8E1DEE4355FB}"/>
          </ac:grpSpMkLst>
        </pc:grpChg>
        <pc:grpChg chg="mod">
          <ac:chgData name="farouk abu hassanain" userId="319a4f4791f24b01" providerId="LiveId" clId="{E4D20D53-1823-47E7-8EE9-A9044F54CF84}" dt="2020-03-26T10:58:30.659" v="2562" actId="1038"/>
          <ac:grpSpMkLst>
            <pc:docMk/>
            <pc:sldMk cId="340099913" sldId="765"/>
            <ac:grpSpMk id="4" creationId="{D691E185-F686-49FD-9636-D4D0853A5887}"/>
          </ac:grpSpMkLst>
        </pc:grpChg>
        <pc:grpChg chg="del">
          <ac:chgData name="farouk abu hassanain" userId="319a4f4791f24b01" providerId="LiveId" clId="{E4D20D53-1823-47E7-8EE9-A9044F54CF84}" dt="2020-03-26T12:34:20.637" v="3418" actId="478"/>
          <ac:grpSpMkLst>
            <pc:docMk/>
            <pc:sldMk cId="340099913" sldId="765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2:34:20.637" v="3418" actId="478"/>
          <ac:grpSpMkLst>
            <pc:docMk/>
            <pc:sldMk cId="340099913" sldId="765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2:34:20.637" v="3418" actId="478"/>
          <ac:grpSpMkLst>
            <pc:docMk/>
            <pc:sldMk cId="340099913" sldId="765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2:34:20.637" v="3418" actId="478"/>
          <ac:grpSpMkLst>
            <pc:docMk/>
            <pc:sldMk cId="340099913" sldId="765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2:34:20.637" v="3418" actId="478"/>
          <ac:grpSpMkLst>
            <pc:docMk/>
            <pc:sldMk cId="340099913" sldId="765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2:34:20.637" v="3418" actId="478"/>
          <ac:grpSpMkLst>
            <pc:docMk/>
            <pc:sldMk cId="340099913" sldId="765"/>
            <ac:grpSpMk id="15" creationId="{B762D3E5-1ECB-4DA8-A225-35130E345987}"/>
          </ac:grpSpMkLst>
        </pc:grpChg>
        <pc:grpChg chg="del">
          <ac:chgData name="farouk abu hassanain" userId="319a4f4791f24b01" providerId="LiveId" clId="{E4D20D53-1823-47E7-8EE9-A9044F54CF84}" dt="2020-03-26T10:50:04.027" v="2502" actId="478"/>
          <ac:grpSpMkLst>
            <pc:docMk/>
            <pc:sldMk cId="340099913" sldId="765"/>
            <ac:grpSpMk id="17" creationId="{C8D3BF7C-3572-4039-8DF0-354D0F6987D8}"/>
          </ac:grpSpMkLst>
        </pc:grpChg>
        <pc:grpChg chg="add mod">
          <ac:chgData name="farouk abu hassanain" userId="319a4f4791f24b01" providerId="LiveId" clId="{E4D20D53-1823-47E7-8EE9-A9044F54CF84}" dt="2020-03-26T10:59:35.106" v="2569" actId="1076"/>
          <ac:grpSpMkLst>
            <pc:docMk/>
            <pc:sldMk cId="340099913" sldId="765"/>
            <ac:grpSpMk id="96" creationId="{D009D3DE-C39C-4A00-B34C-858199AB9B77}"/>
          </ac:grpSpMkLst>
        </pc:grpChg>
        <pc:grpChg chg="add mod">
          <ac:chgData name="farouk abu hassanain" userId="319a4f4791f24b01" providerId="LiveId" clId="{E4D20D53-1823-47E7-8EE9-A9044F54CF84}" dt="2020-03-26T10:59:35.106" v="2569" actId="1076"/>
          <ac:grpSpMkLst>
            <pc:docMk/>
            <pc:sldMk cId="340099913" sldId="765"/>
            <ac:grpSpMk id="109" creationId="{2E1F0C60-F1E9-42A9-8FC1-B7AA18983A1E}"/>
          </ac:grpSpMkLst>
        </pc:grpChg>
        <pc:grpChg chg="add mod">
          <ac:chgData name="farouk abu hassanain" userId="319a4f4791f24b01" providerId="LiveId" clId="{E4D20D53-1823-47E7-8EE9-A9044F54CF84}" dt="2020-03-26T10:59:35.106" v="2569" actId="1076"/>
          <ac:grpSpMkLst>
            <pc:docMk/>
            <pc:sldMk cId="340099913" sldId="765"/>
            <ac:grpSpMk id="116" creationId="{544EF524-9AE9-458C-B89F-532D49FE46BC}"/>
          </ac:grpSpMkLst>
        </pc:grpChg>
        <pc:grpChg chg="add mod">
          <ac:chgData name="farouk abu hassanain" userId="319a4f4791f24b01" providerId="LiveId" clId="{E4D20D53-1823-47E7-8EE9-A9044F54CF84}" dt="2020-03-26T10:59:35.106" v="2569" actId="1076"/>
          <ac:grpSpMkLst>
            <pc:docMk/>
            <pc:sldMk cId="340099913" sldId="765"/>
            <ac:grpSpMk id="121" creationId="{148E4EED-A495-4569-9AC5-17CAD08B6C55}"/>
          </ac:grpSpMkLst>
        </pc:grpChg>
        <pc:grpChg chg="add mod">
          <ac:chgData name="farouk abu hassanain" userId="319a4f4791f24b01" providerId="LiveId" clId="{E4D20D53-1823-47E7-8EE9-A9044F54CF84}" dt="2020-03-26T10:59:35.106" v="2569" actId="1076"/>
          <ac:grpSpMkLst>
            <pc:docMk/>
            <pc:sldMk cId="340099913" sldId="765"/>
            <ac:grpSpMk id="126" creationId="{B134F639-0AA8-419B-8D33-9D2FF571117E}"/>
          </ac:grpSpMkLst>
        </pc:grpChg>
        <pc:grpChg chg="add mod">
          <ac:chgData name="farouk abu hassanain" userId="319a4f4791f24b01" providerId="LiveId" clId="{E4D20D53-1823-47E7-8EE9-A9044F54CF84}" dt="2020-03-26T10:59:35.106" v="2569" actId="1076"/>
          <ac:grpSpMkLst>
            <pc:docMk/>
            <pc:sldMk cId="340099913" sldId="765"/>
            <ac:grpSpMk id="129" creationId="{A08F6612-7593-4036-9C07-17283800CF0C}"/>
          </ac:grpSpMkLst>
        </pc:grpChg>
        <pc:grpChg chg="mod">
          <ac:chgData name="farouk abu hassanain" userId="319a4f4791f24b01" providerId="LiveId" clId="{E4D20D53-1823-47E7-8EE9-A9044F54CF84}" dt="2020-03-26T10:59:35.106" v="2569" actId="1076"/>
          <ac:grpSpMkLst>
            <pc:docMk/>
            <pc:sldMk cId="340099913" sldId="765"/>
            <ac:grpSpMk id="130" creationId="{7CEDE234-E2AD-4E10-8B62-CE3C5BCBC7B0}"/>
          </ac:grpSpMkLst>
        </pc:grpChg>
        <pc:grpChg chg="mod">
          <ac:chgData name="farouk abu hassanain" userId="319a4f4791f24b01" providerId="LiveId" clId="{E4D20D53-1823-47E7-8EE9-A9044F54CF84}" dt="2020-03-26T10:59:35.106" v="2569" actId="1076"/>
          <ac:grpSpMkLst>
            <pc:docMk/>
            <pc:sldMk cId="340099913" sldId="765"/>
            <ac:grpSpMk id="131" creationId="{87D524D4-F72D-4697-9623-06355029B821}"/>
          </ac:grpSpMkLst>
        </pc:grpChg>
        <pc:cxnChg chg="mod">
          <ac:chgData name="farouk abu hassanain" userId="319a4f4791f24b01" providerId="LiveId" clId="{E4D20D53-1823-47E7-8EE9-A9044F54CF84}" dt="2020-03-26T10:59:57.989" v="2571" actId="14100"/>
          <ac:cxnSpMkLst>
            <pc:docMk/>
            <pc:sldMk cId="340099913" sldId="765"/>
            <ac:cxnSpMk id="128" creationId="{6E0C36A6-2F89-4ECC-A943-AAE5ACEC135A}"/>
          </ac:cxnSpMkLst>
        </pc:cxnChg>
      </pc:sldChg>
      <pc:sldChg chg="addSp delSp modSp add">
        <pc:chgData name="farouk abu hassanain" userId="319a4f4791f24b01" providerId="LiveId" clId="{E4D20D53-1823-47E7-8EE9-A9044F54CF84}" dt="2020-03-26T12:34:16.505" v="3417" actId="478"/>
        <pc:sldMkLst>
          <pc:docMk/>
          <pc:sldMk cId="2001588891" sldId="766"/>
        </pc:sldMkLst>
        <pc:spChg chg="add del mod">
          <ac:chgData name="farouk abu hassanain" userId="319a4f4791f24b01" providerId="LiveId" clId="{E4D20D53-1823-47E7-8EE9-A9044F54CF84}" dt="2020-03-26T11:09:16.008" v="2752" actId="478"/>
          <ac:spMkLst>
            <pc:docMk/>
            <pc:sldMk cId="2001588891" sldId="766"/>
            <ac:spMk id="2" creationId="{196057EC-C1A9-482F-82DC-EB4A4CC359F4}"/>
          </ac:spMkLst>
        </pc:spChg>
        <pc:spChg chg="add mod">
          <ac:chgData name="farouk abu hassanain" userId="319a4f4791f24b01" providerId="LiveId" clId="{E4D20D53-1823-47E7-8EE9-A9044F54CF84}" dt="2020-03-26T11:08:33.281" v="2744" actId="27636"/>
          <ac:spMkLst>
            <pc:docMk/>
            <pc:sldMk cId="2001588891" sldId="766"/>
            <ac:spMk id="156" creationId="{BDD43774-84B1-4BD4-8DA5-1473F86FDE88}"/>
          </ac:spMkLst>
        </pc:spChg>
        <pc:spChg chg="add mod">
          <ac:chgData name="farouk abu hassanain" userId="319a4f4791f24b01" providerId="LiveId" clId="{E4D20D53-1823-47E7-8EE9-A9044F54CF84}" dt="2020-03-26T11:08:30.581" v="2742" actId="27636"/>
          <ac:spMkLst>
            <pc:docMk/>
            <pc:sldMk cId="2001588891" sldId="766"/>
            <ac:spMk id="159" creationId="{917A9FCA-2C67-4BE8-ABFA-80E770E9842E}"/>
          </ac:spMkLst>
        </pc:spChg>
        <pc:spChg chg="add mod">
          <ac:chgData name="farouk abu hassanain" userId="319a4f4791f24b01" providerId="LiveId" clId="{E4D20D53-1823-47E7-8EE9-A9044F54CF84}" dt="2020-03-26T11:08:11.971" v="2739" actId="1038"/>
          <ac:spMkLst>
            <pc:docMk/>
            <pc:sldMk cId="2001588891" sldId="766"/>
            <ac:spMk id="160" creationId="{169CB499-443D-4D81-A8FF-4BE1560E9ACA}"/>
          </ac:spMkLst>
        </pc:spChg>
        <pc:spChg chg="mod">
          <ac:chgData name="farouk abu hassanain" userId="319a4f4791f24b01" providerId="LiveId" clId="{E4D20D53-1823-47E7-8EE9-A9044F54CF84}" dt="2020-03-26T11:06:00.202" v="2683" actId="948"/>
          <ac:spMkLst>
            <pc:docMk/>
            <pc:sldMk cId="2001588891" sldId="766"/>
            <ac:spMk id="162" creationId="{50AB1DE9-0A82-45BB-94E4-43072830A8C1}"/>
          </ac:spMkLst>
        </pc:spChg>
        <pc:spChg chg="mod">
          <ac:chgData name="farouk abu hassanain" userId="319a4f4791f24b01" providerId="LiveId" clId="{E4D20D53-1823-47E7-8EE9-A9044F54CF84}" dt="2020-03-26T11:06:00.202" v="2683" actId="948"/>
          <ac:spMkLst>
            <pc:docMk/>
            <pc:sldMk cId="2001588891" sldId="766"/>
            <ac:spMk id="163" creationId="{EED53DC6-C4A8-4BA9-911C-7B199CBF7E3D}"/>
          </ac:spMkLst>
        </pc:spChg>
        <pc:spChg chg="mod">
          <ac:chgData name="farouk abu hassanain" userId="319a4f4791f24b01" providerId="LiveId" clId="{E4D20D53-1823-47E7-8EE9-A9044F54CF84}" dt="2020-03-26T11:06:19.043" v="2690" actId="948"/>
          <ac:spMkLst>
            <pc:docMk/>
            <pc:sldMk cId="2001588891" sldId="766"/>
            <ac:spMk id="165" creationId="{DFFF925E-3528-49C6-BD06-3B4CC2002555}"/>
          </ac:spMkLst>
        </pc:spChg>
        <pc:spChg chg="mod">
          <ac:chgData name="farouk abu hassanain" userId="319a4f4791f24b01" providerId="LiveId" clId="{E4D20D53-1823-47E7-8EE9-A9044F54CF84}" dt="2020-03-26T11:00:19.401" v="2574" actId="20577"/>
          <ac:spMkLst>
            <pc:docMk/>
            <pc:sldMk cId="2001588891" sldId="766"/>
            <ac:spMk id="166" creationId="{F8C1C431-796B-49C4-BE4A-91A0FA210558}"/>
          </ac:spMkLst>
        </pc:spChg>
        <pc:spChg chg="mod">
          <ac:chgData name="farouk abu hassanain" userId="319a4f4791f24b01" providerId="LiveId" clId="{E4D20D53-1823-47E7-8EE9-A9044F54CF84}" dt="2020-03-26T11:06:48.858" v="2700" actId="20577"/>
          <ac:spMkLst>
            <pc:docMk/>
            <pc:sldMk cId="2001588891" sldId="766"/>
            <ac:spMk id="167" creationId="{0BF74CD5-6BD0-4216-99BC-E811C1092F62}"/>
          </ac:spMkLst>
        </pc:spChg>
        <pc:spChg chg="add mod">
          <ac:chgData name="farouk abu hassanain" userId="319a4f4791f24b01" providerId="LiveId" clId="{E4D20D53-1823-47E7-8EE9-A9044F54CF84}" dt="2020-03-26T11:06:27.125" v="2694" actId="571"/>
          <ac:spMkLst>
            <pc:docMk/>
            <pc:sldMk cId="2001588891" sldId="766"/>
            <ac:spMk id="168" creationId="{5DF16735-0CE8-466A-9ED6-0F7233B9829F}"/>
          </ac:spMkLst>
        </pc:spChg>
        <pc:spChg chg="mod">
          <ac:chgData name="farouk abu hassanain" userId="319a4f4791f24b01" providerId="LiveId" clId="{E4D20D53-1823-47E7-8EE9-A9044F54CF84}" dt="2020-03-26T11:06:32.839" v="2696" actId="948"/>
          <ac:spMkLst>
            <pc:docMk/>
            <pc:sldMk cId="2001588891" sldId="766"/>
            <ac:spMk id="172" creationId="{A91E8892-EC90-4A85-972B-5E96C523E56C}"/>
          </ac:spMkLst>
        </pc:spChg>
        <pc:spChg chg="mod">
          <ac:chgData name="farouk abu hassanain" userId="319a4f4791f24b01" providerId="LiveId" clId="{E4D20D53-1823-47E7-8EE9-A9044F54CF84}" dt="2020-03-26T11:06:51.414" v="2702" actId="20577"/>
          <ac:spMkLst>
            <pc:docMk/>
            <pc:sldMk cId="2001588891" sldId="766"/>
            <ac:spMk id="173" creationId="{EA840C0F-1845-46EF-B0C3-B451B936CE27}"/>
          </ac:spMkLst>
        </pc:spChg>
        <pc:spChg chg="add mod">
          <ac:chgData name="farouk abu hassanain" userId="319a4f4791f24b01" providerId="LiveId" clId="{E4D20D53-1823-47E7-8EE9-A9044F54CF84}" dt="2020-03-26T11:09:28.163" v="2755" actId="2710"/>
          <ac:spMkLst>
            <pc:docMk/>
            <pc:sldMk cId="2001588891" sldId="766"/>
            <ac:spMk id="174" creationId="{4445B645-358F-498B-9FC7-9DA565D31B21}"/>
          </ac:spMkLst>
        </pc:spChg>
        <pc:spChg chg="mod">
          <ac:chgData name="farouk abu hassanain" userId="319a4f4791f24b01" providerId="LiveId" clId="{E4D20D53-1823-47E7-8EE9-A9044F54CF84}" dt="2020-03-26T11:06:13.836" v="2686" actId="948"/>
          <ac:spMkLst>
            <pc:docMk/>
            <pc:sldMk cId="2001588891" sldId="766"/>
            <ac:spMk id="1067" creationId="{84B13112-DA16-4CE1-9B44-D8DDD32676EC}"/>
          </ac:spMkLst>
        </pc:spChg>
        <pc:spChg chg="mod">
          <ac:chgData name="farouk abu hassanain" userId="319a4f4791f24b01" providerId="LiveId" clId="{E4D20D53-1823-47E7-8EE9-A9044F54CF84}" dt="2020-03-26T11:06:13.836" v="2686" actId="948"/>
          <ac:spMkLst>
            <pc:docMk/>
            <pc:sldMk cId="2001588891" sldId="766"/>
            <ac:spMk id="1072" creationId="{FA26B1B0-B539-4ADD-976A-CAACD9B18789}"/>
          </ac:spMkLst>
        </pc:spChg>
        <pc:grpChg chg="del">
          <ac:chgData name="farouk abu hassanain" userId="319a4f4791f24b01" providerId="LiveId" clId="{E4D20D53-1823-47E7-8EE9-A9044F54CF84}" dt="2020-03-26T11:00:30.458" v="2575" actId="478"/>
          <ac:grpSpMkLst>
            <pc:docMk/>
            <pc:sldMk cId="2001588891" sldId="766"/>
            <ac:grpSpMk id="3" creationId="{1D89A9DA-9CCD-4FCD-BF2B-8E1DEE4355FB}"/>
          </ac:grpSpMkLst>
        </pc:grpChg>
        <pc:grpChg chg="del">
          <ac:chgData name="farouk abu hassanain" userId="319a4f4791f24b01" providerId="LiveId" clId="{E4D20D53-1823-47E7-8EE9-A9044F54CF84}" dt="2020-03-26T12:34:16.505" v="3417" actId="478"/>
          <ac:grpSpMkLst>
            <pc:docMk/>
            <pc:sldMk cId="2001588891" sldId="766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2:34:16.505" v="3417" actId="478"/>
          <ac:grpSpMkLst>
            <pc:docMk/>
            <pc:sldMk cId="2001588891" sldId="766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2:34:16.505" v="3417" actId="478"/>
          <ac:grpSpMkLst>
            <pc:docMk/>
            <pc:sldMk cId="2001588891" sldId="766"/>
            <ac:grpSpMk id="11" creationId="{15B32527-EE85-4E92-8A61-9C693A591D10}"/>
          </ac:grpSpMkLst>
        </pc:grpChg>
        <pc:grpChg chg="del mod">
          <ac:chgData name="farouk abu hassanain" userId="319a4f4791f24b01" providerId="LiveId" clId="{E4D20D53-1823-47E7-8EE9-A9044F54CF84}" dt="2020-03-26T12:34:16.505" v="3417" actId="478"/>
          <ac:grpSpMkLst>
            <pc:docMk/>
            <pc:sldMk cId="2001588891" sldId="766"/>
            <ac:grpSpMk id="12" creationId="{DF477EE7-6B5F-469A-99FC-3868985CF69D}"/>
          </ac:grpSpMkLst>
        </pc:grpChg>
        <pc:grpChg chg="del mod">
          <ac:chgData name="farouk abu hassanain" userId="319a4f4791f24b01" providerId="LiveId" clId="{E4D20D53-1823-47E7-8EE9-A9044F54CF84}" dt="2020-03-26T12:34:16.505" v="3417" actId="478"/>
          <ac:grpSpMkLst>
            <pc:docMk/>
            <pc:sldMk cId="2001588891" sldId="766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2:34:16.505" v="3417" actId="478"/>
          <ac:grpSpMkLst>
            <pc:docMk/>
            <pc:sldMk cId="2001588891" sldId="766"/>
            <ac:grpSpMk id="15" creationId="{B762D3E5-1ECB-4DA8-A225-35130E345987}"/>
          </ac:grpSpMkLst>
        </pc:grpChg>
        <pc:grpChg chg="add mod">
          <ac:chgData name="farouk abu hassanain" userId="319a4f4791f24b01" providerId="LiveId" clId="{E4D20D53-1823-47E7-8EE9-A9044F54CF84}" dt="2020-03-26T11:08:25.762" v="2740" actId="554"/>
          <ac:grpSpMkLst>
            <pc:docMk/>
            <pc:sldMk cId="2001588891" sldId="766"/>
            <ac:grpSpMk id="161" creationId="{0F76F8BE-DB1F-4498-A8F1-3D9420AA0806}"/>
          </ac:grpSpMkLst>
        </pc:grpChg>
        <pc:grpChg chg="add mod">
          <ac:chgData name="farouk abu hassanain" userId="319a4f4791f24b01" providerId="LiveId" clId="{E4D20D53-1823-47E7-8EE9-A9044F54CF84}" dt="2020-03-26T11:08:25.762" v="2740" actId="554"/>
          <ac:grpSpMkLst>
            <pc:docMk/>
            <pc:sldMk cId="2001588891" sldId="766"/>
            <ac:grpSpMk id="164" creationId="{7D5107C1-974F-4EEB-8C78-34743FEB9CBA}"/>
          </ac:grpSpMkLst>
        </pc:grpChg>
        <pc:grpChg chg="add mod">
          <ac:chgData name="farouk abu hassanain" userId="319a4f4791f24b01" providerId="LiveId" clId="{E4D20D53-1823-47E7-8EE9-A9044F54CF84}" dt="2020-03-26T11:08:25.762" v="2740" actId="554"/>
          <ac:grpSpMkLst>
            <pc:docMk/>
            <pc:sldMk cId="2001588891" sldId="766"/>
            <ac:grpSpMk id="169" creationId="{21A7CA1E-7041-4C63-A381-BB0DC72BBFF7}"/>
          </ac:grpSpMkLst>
        </pc:grpChg>
        <pc:grpChg chg="del">
          <ac:chgData name="farouk abu hassanain" userId="319a4f4791f24b01" providerId="LiveId" clId="{E4D20D53-1823-47E7-8EE9-A9044F54CF84}" dt="2020-03-26T11:00:32.495" v="2576" actId="478"/>
          <ac:grpSpMkLst>
            <pc:docMk/>
            <pc:sldMk cId="2001588891" sldId="766"/>
            <ac:grpSpMk id="1078" creationId="{B81C87B2-8FB0-452C-B34C-F92E9BC6D6E6}"/>
          </ac:grpSpMkLst>
        </pc:grpChg>
      </pc:sldChg>
      <pc:sldChg chg="addSp delSp modSp add">
        <pc:chgData name="farouk abu hassanain" userId="319a4f4791f24b01" providerId="LiveId" clId="{E4D20D53-1823-47E7-8EE9-A9044F54CF84}" dt="2020-03-26T12:34:11.025" v="3416" actId="478"/>
        <pc:sldMkLst>
          <pc:docMk/>
          <pc:sldMk cId="2644612613" sldId="767"/>
        </pc:sldMkLst>
        <pc:spChg chg="add mod">
          <ac:chgData name="farouk abu hassanain" userId="319a4f4791f24b01" providerId="LiveId" clId="{E4D20D53-1823-47E7-8EE9-A9044F54CF84}" dt="2020-03-26T11:13:31.006" v="2805" actId="115"/>
          <ac:spMkLst>
            <pc:docMk/>
            <pc:sldMk cId="2644612613" sldId="767"/>
            <ac:spMk id="2" creationId="{EB05B66D-BAE8-4EF8-A2B4-D40A93105B80}"/>
          </ac:spMkLst>
        </pc:spChg>
        <pc:spChg chg="add del mod">
          <ac:chgData name="farouk abu hassanain" userId="319a4f4791f24b01" providerId="LiveId" clId="{E4D20D53-1823-47E7-8EE9-A9044F54CF84}" dt="2020-03-26T11:13:54.903" v="2811" actId="478"/>
          <ac:spMkLst>
            <pc:docMk/>
            <pc:sldMk cId="2644612613" sldId="767"/>
            <ac:spMk id="3" creationId="{9C3DF1DB-53A0-4B65-9E86-CD16CE6BBA21}"/>
          </ac:spMkLst>
        </pc:spChg>
        <pc:spChg chg="add mod">
          <ac:chgData name="farouk abu hassanain" userId="319a4f4791f24b01" providerId="LiveId" clId="{E4D20D53-1823-47E7-8EE9-A9044F54CF84}" dt="2020-03-26T11:14:01.032" v="2814" actId="14100"/>
          <ac:spMkLst>
            <pc:docMk/>
            <pc:sldMk cId="2644612613" sldId="767"/>
            <ac:spMk id="52" creationId="{4007F72F-8DDB-4D05-80F8-8D0969542250}"/>
          </ac:spMkLst>
        </pc:spChg>
        <pc:spChg chg="add mod">
          <ac:chgData name="farouk abu hassanain" userId="319a4f4791f24b01" providerId="LiveId" clId="{E4D20D53-1823-47E7-8EE9-A9044F54CF84}" dt="2020-03-26T11:15:08.270" v="2827" actId="1076"/>
          <ac:spMkLst>
            <pc:docMk/>
            <pc:sldMk cId="2644612613" sldId="767"/>
            <ac:spMk id="53" creationId="{8B28E6D2-EE0D-4B42-BD38-1D2BAB7D021C}"/>
          </ac:spMkLst>
        </pc:spChg>
        <pc:spChg chg="del">
          <ac:chgData name="farouk abu hassanain" userId="319a4f4791f24b01" providerId="LiveId" clId="{E4D20D53-1823-47E7-8EE9-A9044F54CF84}" dt="2020-03-26T11:10:05.706" v="2763" actId="478"/>
          <ac:spMkLst>
            <pc:docMk/>
            <pc:sldMk cId="2644612613" sldId="767"/>
            <ac:spMk id="156" creationId="{BDD43774-84B1-4BD4-8DA5-1473F86FDE88}"/>
          </ac:spMkLst>
        </pc:spChg>
        <pc:spChg chg="mod">
          <ac:chgData name="farouk abu hassanain" userId="319a4f4791f24b01" providerId="LiveId" clId="{E4D20D53-1823-47E7-8EE9-A9044F54CF84}" dt="2020-03-26T11:13:34.425" v="2806" actId="113"/>
          <ac:spMkLst>
            <pc:docMk/>
            <pc:sldMk cId="2644612613" sldId="767"/>
            <ac:spMk id="159" creationId="{917A9FCA-2C67-4BE8-ABFA-80E770E9842E}"/>
          </ac:spMkLst>
        </pc:spChg>
        <pc:spChg chg="del">
          <ac:chgData name="farouk abu hassanain" userId="319a4f4791f24b01" providerId="LiveId" clId="{E4D20D53-1823-47E7-8EE9-A9044F54CF84}" dt="2020-03-26T11:10:03.418" v="2762" actId="478"/>
          <ac:spMkLst>
            <pc:docMk/>
            <pc:sldMk cId="2644612613" sldId="767"/>
            <ac:spMk id="160" creationId="{169CB499-443D-4D81-A8FF-4BE1560E9ACA}"/>
          </ac:spMkLst>
        </pc:spChg>
        <pc:spChg chg="mod">
          <ac:chgData name="farouk abu hassanain" userId="319a4f4791f24b01" providerId="LiveId" clId="{E4D20D53-1823-47E7-8EE9-A9044F54CF84}" dt="2020-03-26T11:09:47.024" v="2759" actId="20577"/>
          <ac:spMkLst>
            <pc:docMk/>
            <pc:sldMk cId="2644612613" sldId="767"/>
            <ac:spMk id="166" creationId="{F8C1C431-796B-49C4-BE4A-91A0FA210558}"/>
          </ac:spMkLst>
        </pc:spChg>
        <pc:spChg chg="mod">
          <ac:chgData name="farouk abu hassanain" userId="319a4f4791f24b01" providerId="LiveId" clId="{E4D20D53-1823-47E7-8EE9-A9044F54CF84}" dt="2020-03-26T11:11:13.866" v="2778" actId="14100"/>
          <ac:spMkLst>
            <pc:docMk/>
            <pc:sldMk cId="2644612613" sldId="767"/>
            <ac:spMk id="174" creationId="{4445B645-358F-498B-9FC7-9DA565D31B21}"/>
          </ac:spMkLst>
        </pc:spChg>
        <pc:grpChg chg="del">
          <ac:chgData name="farouk abu hassanain" userId="319a4f4791f24b01" providerId="LiveId" clId="{E4D20D53-1823-47E7-8EE9-A9044F54CF84}" dt="2020-03-26T12:34:11.025" v="3416" actId="478"/>
          <ac:grpSpMkLst>
            <pc:docMk/>
            <pc:sldMk cId="2644612613" sldId="767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2:34:11.025" v="3416" actId="478"/>
          <ac:grpSpMkLst>
            <pc:docMk/>
            <pc:sldMk cId="2644612613" sldId="767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2:34:11.025" v="3416" actId="478"/>
          <ac:grpSpMkLst>
            <pc:docMk/>
            <pc:sldMk cId="2644612613" sldId="767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2:34:11.025" v="3416" actId="478"/>
          <ac:grpSpMkLst>
            <pc:docMk/>
            <pc:sldMk cId="2644612613" sldId="767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2:34:11.025" v="3416" actId="478"/>
          <ac:grpSpMkLst>
            <pc:docMk/>
            <pc:sldMk cId="2644612613" sldId="767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2:34:11.025" v="3416" actId="478"/>
          <ac:grpSpMkLst>
            <pc:docMk/>
            <pc:sldMk cId="2644612613" sldId="767"/>
            <ac:grpSpMk id="15" creationId="{B762D3E5-1ECB-4DA8-A225-35130E345987}"/>
          </ac:grpSpMkLst>
        </pc:grpChg>
        <pc:grpChg chg="del">
          <ac:chgData name="farouk abu hassanain" userId="319a4f4791f24b01" providerId="LiveId" clId="{E4D20D53-1823-47E7-8EE9-A9044F54CF84}" dt="2020-03-26T11:10:09.997" v="2766" actId="478"/>
          <ac:grpSpMkLst>
            <pc:docMk/>
            <pc:sldMk cId="2644612613" sldId="767"/>
            <ac:grpSpMk id="161" creationId="{0F76F8BE-DB1F-4498-A8F1-3D9420AA0806}"/>
          </ac:grpSpMkLst>
        </pc:grpChg>
        <pc:grpChg chg="del">
          <ac:chgData name="farouk abu hassanain" userId="319a4f4791f24b01" providerId="LiveId" clId="{E4D20D53-1823-47E7-8EE9-A9044F54CF84}" dt="2020-03-26T11:10:07.969" v="2765" actId="478"/>
          <ac:grpSpMkLst>
            <pc:docMk/>
            <pc:sldMk cId="2644612613" sldId="767"/>
            <ac:grpSpMk id="164" creationId="{7D5107C1-974F-4EEB-8C78-34743FEB9CBA}"/>
          </ac:grpSpMkLst>
        </pc:grpChg>
        <pc:grpChg chg="del">
          <ac:chgData name="farouk abu hassanain" userId="319a4f4791f24b01" providerId="LiveId" clId="{E4D20D53-1823-47E7-8EE9-A9044F54CF84}" dt="2020-03-26T11:10:06.977" v="2764" actId="478"/>
          <ac:grpSpMkLst>
            <pc:docMk/>
            <pc:sldMk cId="2644612613" sldId="767"/>
            <ac:grpSpMk id="169" creationId="{21A7CA1E-7041-4C63-A381-BB0DC72BBFF7}"/>
          </ac:grpSpMkLst>
        </pc:grpChg>
      </pc:sldChg>
      <pc:sldChg chg="delSp modSp add">
        <pc:chgData name="farouk abu hassanain" userId="319a4f4791f24b01" providerId="LiveId" clId="{E4D20D53-1823-47E7-8EE9-A9044F54CF84}" dt="2020-03-26T12:34:05.380" v="3415" actId="478"/>
        <pc:sldMkLst>
          <pc:docMk/>
          <pc:sldMk cId="2391534964" sldId="768"/>
        </pc:sldMkLst>
        <pc:spChg chg="del">
          <ac:chgData name="farouk abu hassanain" userId="319a4f4791f24b01" providerId="LiveId" clId="{E4D20D53-1823-47E7-8EE9-A9044F54CF84}" dt="2020-03-26T11:15:58.109" v="2834" actId="478"/>
          <ac:spMkLst>
            <pc:docMk/>
            <pc:sldMk cId="2391534964" sldId="768"/>
            <ac:spMk id="2" creationId="{EB05B66D-BAE8-4EF8-A2B4-D40A93105B80}"/>
          </ac:spMkLst>
        </pc:spChg>
        <pc:spChg chg="del">
          <ac:chgData name="farouk abu hassanain" userId="319a4f4791f24b01" providerId="LiveId" clId="{E4D20D53-1823-47E7-8EE9-A9044F54CF84}" dt="2020-03-26T11:16:10.981" v="2837" actId="478"/>
          <ac:spMkLst>
            <pc:docMk/>
            <pc:sldMk cId="2391534964" sldId="768"/>
            <ac:spMk id="52" creationId="{4007F72F-8DDB-4D05-80F8-8D0969542250}"/>
          </ac:spMkLst>
        </pc:spChg>
        <pc:spChg chg="del">
          <ac:chgData name="farouk abu hassanain" userId="319a4f4791f24b01" providerId="LiveId" clId="{E4D20D53-1823-47E7-8EE9-A9044F54CF84}" dt="2020-03-26T11:16:09.109" v="2836" actId="478"/>
          <ac:spMkLst>
            <pc:docMk/>
            <pc:sldMk cId="2391534964" sldId="768"/>
            <ac:spMk id="53" creationId="{8B28E6D2-EE0D-4B42-BD38-1D2BAB7D021C}"/>
          </ac:spMkLst>
        </pc:spChg>
        <pc:spChg chg="mod">
          <ac:chgData name="farouk abu hassanain" userId="319a4f4791f24b01" providerId="LiveId" clId="{E4D20D53-1823-47E7-8EE9-A9044F54CF84}" dt="2020-03-26T11:16:50.635" v="2852" actId="27636"/>
          <ac:spMkLst>
            <pc:docMk/>
            <pc:sldMk cId="2391534964" sldId="768"/>
            <ac:spMk id="159" creationId="{917A9FCA-2C67-4BE8-ABFA-80E770E9842E}"/>
          </ac:spMkLst>
        </pc:spChg>
        <pc:spChg chg="mod">
          <ac:chgData name="farouk abu hassanain" userId="319a4f4791f24b01" providerId="LiveId" clId="{E4D20D53-1823-47E7-8EE9-A9044F54CF84}" dt="2020-03-26T11:17:05.879" v="2855" actId="20577"/>
          <ac:spMkLst>
            <pc:docMk/>
            <pc:sldMk cId="2391534964" sldId="768"/>
            <ac:spMk id="166" creationId="{F8C1C431-796B-49C4-BE4A-91A0FA210558}"/>
          </ac:spMkLst>
        </pc:spChg>
        <pc:spChg chg="mod">
          <ac:chgData name="farouk abu hassanain" userId="319a4f4791f24b01" providerId="LiveId" clId="{E4D20D53-1823-47E7-8EE9-A9044F54CF84}" dt="2020-03-26T11:32:54.716" v="2924" actId="14100"/>
          <ac:spMkLst>
            <pc:docMk/>
            <pc:sldMk cId="2391534964" sldId="768"/>
            <ac:spMk id="174" creationId="{4445B645-358F-498B-9FC7-9DA565D31B21}"/>
          </ac:spMkLst>
        </pc:spChg>
        <pc:grpChg chg="del">
          <ac:chgData name="farouk abu hassanain" userId="319a4f4791f24b01" providerId="LiveId" clId="{E4D20D53-1823-47E7-8EE9-A9044F54CF84}" dt="2020-03-26T12:34:05.380" v="3415" actId="478"/>
          <ac:grpSpMkLst>
            <pc:docMk/>
            <pc:sldMk cId="2391534964" sldId="768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2:34:05.380" v="3415" actId="478"/>
          <ac:grpSpMkLst>
            <pc:docMk/>
            <pc:sldMk cId="2391534964" sldId="768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2:34:05.380" v="3415" actId="478"/>
          <ac:grpSpMkLst>
            <pc:docMk/>
            <pc:sldMk cId="2391534964" sldId="768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2:34:05.380" v="3415" actId="478"/>
          <ac:grpSpMkLst>
            <pc:docMk/>
            <pc:sldMk cId="2391534964" sldId="768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2:34:05.380" v="3415" actId="478"/>
          <ac:grpSpMkLst>
            <pc:docMk/>
            <pc:sldMk cId="2391534964" sldId="768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2:34:05.380" v="3415" actId="478"/>
          <ac:grpSpMkLst>
            <pc:docMk/>
            <pc:sldMk cId="2391534964" sldId="768"/>
            <ac:grpSpMk id="15" creationId="{B762D3E5-1ECB-4DA8-A225-35130E345987}"/>
          </ac:grpSpMkLst>
        </pc:grpChg>
      </pc:sldChg>
      <pc:sldChg chg="delSp modSp add">
        <pc:chgData name="farouk abu hassanain" userId="319a4f4791f24b01" providerId="LiveId" clId="{E4D20D53-1823-47E7-8EE9-A9044F54CF84}" dt="2020-03-26T12:34:01.261" v="3414" actId="478"/>
        <pc:sldMkLst>
          <pc:docMk/>
          <pc:sldMk cId="3797806292" sldId="769"/>
        </pc:sldMkLst>
        <pc:spChg chg="mod">
          <ac:chgData name="farouk abu hassanain" userId="319a4f4791f24b01" providerId="LiveId" clId="{E4D20D53-1823-47E7-8EE9-A9044F54CF84}" dt="2020-03-26T11:17:40.446" v="2866" actId="1037"/>
          <ac:spMkLst>
            <pc:docMk/>
            <pc:sldMk cId="3797806292" sldId="769"/>
            <ac:spMk id="93" creationId="{1CEE8195-AB73-4264-AFB6-ACC29B029B93}"/>
          </ac:spMkLst>
        </pc:spChg>
        <pc:spChg chg="mod">
          <ac:chgData name="farouk abu hassanain" userId="319a4f4791f24b01" providerId="LiveId" clId="{E4D20D53-1823-47E7-8EE9-A9044F54CF84}" dt="2020-03-26T11:18:19.381" v="2872" actId="313"/>
          <ac:spMkLst>
            <pc:docMk/>
            <pc:sldMk cId="3797806292" sldId="769"/>
            <ac:spMk id="159" creationId="{917A9FCA-2C67-4BE8-ABFA-80E770E9842E}"/>
          </ac:spMkLst>
        </pc:spChg>
        <pc:spChg chg="mod">
          <ac:chgData name="farouk abu hassanain" userId="319a4f4791f24b01" providerId="LiveId" clId="{E4D20D53-1823-47E7-8EE9-A9044F54CF84}" dt="2020-03-26T11:17:10.935" v="2857" actId="20577"/>
          <ac:spMkLst>
            <pc:docMk/>
            <pc:sldMk cId="3797806292" sldId="769"/>
            <ac:spMk id="166" creationId="{F8C1C431-796B-49C4-BE4A-91A0FA210558}"/>
          </ac:spMkLst>
        </pc:spChg>
        <pc:spChg chg="del">
          <ac:chgData name="farouk abu hassanain" userId="319a4f4791f24b01" providerId="LiveId" clId="{E4D20D53-1823-47E7-8EE9-A9044F54CF84}" dt="2020-03-26T11:18:09.794" v="2870" actId="478"/>
          <ac:spMkLst>
            <pc:docMk/>
            <pc:sldMk cId="3797806292" sldId="769"/>
            <ac:spMk id="174" creationId="{4445B645-358F-498B-9FC7-9DA565D31B21}"/>
          </ac:spMkLst>
        </pc:spChg>
        <pc:grpChg chg="del">
          <ac:chgData name="farouk abu hassanain" userId="319a4f4791f24b01" providerId="LiveId" clId="{E4D20D53-1823-47E7-8EE9-A9044F54CF84}" dt="2020-03-26T12:34:01.261" v="3414" actId="478"/>
          <ac:grpSpMkLst>
            <pc:docMk/>
            <pc:sldMk cId="3797806292" sldId="769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2:34:01.261" v="3414" actId="478"/>
          <ac:grpSpMkLst>
            <pc:docMk/>
            <pc:sldMk cId="3797806292" sldId="769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2:34:01.261" v="3414" actId="478"/>
          <ac:grpSpMkLst>
            <pc:docMk/>
            <pc:sldMk cId="3797806292" sldId="769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2:34:01.261" v="3414" actId="478"/>
          <ac:grpSpMkLst>
            <pc:docMk/>
            <pc:sldMk cId="3797806292" sldId="769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2:34:01.261" v="3414" actId="478"/>
          <ac:grpSpMkLst>
            <pc:docMk/>
            <pc:sldMk cId="3797806292" sldId="769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2:34:01.261" v="3414" actId="478"/>
          <ac:grpSpMkLst>
            <pc:docMk/>
            <pc:sldMk cId="3797806292" sldId="769"/>
            <ac:grpSpMk id="15" creationId="{B762D3E5-1ECB-4DA8-A225-35130E345987}"/>
          </ac:grpSpMkLst>
        </pc:grpChg>
      </pc:sldChg>
      <pc:sldChg chg="addSp delSp modSp add delAnim modAnim">
        <pc:chgData name="farouk abu hassanain" userId="319a4f4791f24b01" providerId="LiveId" clId="{E4D20D53-1823-47E7-8EE9-A9044F54CF84}" dt="2020-03-26T12:33:55.452" v="3413" actId="478"/>
        <pc:sldMkLst>
          <pc:docMk/>
          <pc:sldMk cId="2377079574" sldId="770"/>
        </pc:sldMkLst>
        <pc:spChg chg="mod">
          <ac:chgData name="farouk abu hassanain" userId="319a4f4791f24b01" providerId="LiveId" clId="{E4D20D53-1823-47E7-8EE9-A9044F54CF84}" dt="2020-03-26T11:23:24.698" v="2913" actId="14100"/>
          <ac:spMkLst>
            <pc:docMk/>
            <pc:sldMk cId="2377079574" sldId="770"/>
            <ac:spMk id="30" creationId="{089204CC-8504-494A-A916-00EFCA8BC2D5}"/>
          </ac:spMkLst>
        </pc:spChg>
        <pc:spChg chg="add del mod">
          <ac:chgData name="farouk abu hassanain" userId="319a4f4791f24b01" providerId="LiveId" clId="{E4D20D53-1823-47E7-8EE9-A9044F54CF84}" dt="2020-03-26T11:34:38.224" v="2964" actId="478"/>
          <ac:spMkLst>
            <pc:docMk/>
            <pc:sldMk cId="2377079574" sldId="770"/>
            <ac:spMk id="38" creationId="{034C386F-9998-4D07-98C8-FA8889AD9AF0}"/>
          </ac:spMkLst>
        </pc:spChg>
        <pc:spChg chg="add del mod">
          <ac:chgData name="farouk abu hassanain" userId="319a4f4791f24b01" providerId="LiveId" clId="{E4D20D53-1823-47E7-8EE9-A9044F54CF84}" dt="2020-03-26T11:32:30.708" v="2918" actId="478"/>
          <ac:spMkLst>
            <pc:docMk/>
            <pc:sldMk cId="2377079574" sldId="770"/>
            <ac:spMk id="39" creationId="{2239F2DB-5676-4DE4-A5BF-91084CD7A52D}"/>
          </ac:spMkLst>
        </pc:spChg>
        <pc:spChg chg="add del mod">
          <ac:chgData name="farouk abu hassanain" userId="319a4f4791f24b01" providerId="LiveId" clId="{E4D20D53-1823-47E7-8EE9-A9044F54CF84}" dt="2020-03-26T11:32:31.789" v="2919" actId="478"/>
          <ac:spMkLst>
            <pc:docMk/>
            <pc:sldMk cId="2377079574" sldId="770"/>
            <ac:spMk id="40" creationId="{EFA1DD4B-3595-402F-8965-B485686349FA}"/>
          </ac:spMkLst>
        </pc:spChg>
        <pc:spChg chg="add mod">
          <ac:chgData name="farouk abu hassanain" userId="319a4f4791f24b01" providerId="LiveId" clId="{E4D20D53-1823-47E7-8EE9-A9044F54CF84}" dt="2020-03-26T11:32:36.778" v="2920" actId="164"/>
          <ac:spMkLst>
            <pc:docMk/>
            <pc:sldMk cId="2377079574" sldId="770"/>
            <ac:spMk id="41" creationId="{DD34E7D5-E59B-41E3-B1CD-728E18F2784A}"/>
          </ac:spMkLst>
        </pc:spChg>
        <pc:spChg chg="add mod">
          <ac:chgData name="farouk abu hassanain" userId="319a4f4791f24b01" providerId="LiveId" clId="{E4D20D53-1823-47E7-8EE9-A9044F54CF84}" dt="2020-03-26T11:32:39.802" v="2921" actId="164"/>
          <ac:spMkLst>
            <pc:docMk/>
            <pc:sldMk cId="2377079574" sldId="770"/>
            <ac:spMk id="42" creationId="{C03AD514-E4CB-4A67-95DB-F24F8BF7436F}"/>
          </ac:spMkLst>
        </pc:spChg>
        <pc:spChg chg="add mod">
          <ac:chgData name="farouk abu hassanain" userId="319a4f4791f24b01" providerId="LiveId" clId="{E4D20D53-1823-47E7-8EE9-A9044F54CF84}" dt="2020-03-26T11:36:18.701" v="2989" actId="164"/>
          <ac:spMkLst>
            <pc:docMk/>
            <pc:sldMk cId="2377079574" sldId="770"/>
            <ac:spMk id="43" creationId="{679034BE-8670-4E72-AD2D-0B79A2A3A2BB}"/>
          </ac:spMkLst>
        </pc:spChg>
        <pc:spChg chg="add mod">
          <ac:chgData name="farouk abu hassanain" userId="319a4f4791f24b01" providerId="LiveId" clId="{E4D20D53-1823-47E7-8EE9-A9044F54CF84}" dt="2020-03-26T11:36:18.701" v="2989" actId="164"/>
          <ac:spMkLst>
            <pc:docMk/>
            <pc:sldMk cId="2377079574" sldId="770"/>
            <ac:spMk id="44" creationId="{38351C56-075F-4E67-B11D-0204D42D4245}"/>
          </ac:spMkLst>
        </pc:spChg>
        <pc:spChg chg="del mod">
          <ac:chgData name="farouk abu hassanain" userId="319a4f4791f24b01" providerId="LiveId" clId="{E4D20D53-1823-47E7-8EE9-A9044F54CF84}" dt="2020-03-26T11:35:23.786" v="2979"/>
          <ac:spMkLst>
            <pc:docMk/>
            <pc:sldMk cId="2377079574" sldId="770"/>
            <ac:spMk id="46" creationId="{7C9E3871-C171-465C-87BF-E742371A020D}"/>
          </ac:spMkLst>
        </pc:spChg>
        <pc:spChg chg="mod">
          <ac:chgData name="farouk abu hassanain" userId="319a4f4791f24b01" providerId="LiveId" clId="{E4D20D53-1823-47E7-8EE9-A9044F54CF84}" dt="2020-03-26T11:36:46.989" v="3000" actId="27636"/>
          <ac:spMkLst>
            <pc:docMk/>
            <pc:sldMk cId="2377079574" sldId="770"/>
            <ac:spMk id="47" creationId="{1A9BBACF-44EE-4E34-B706-60F7F49BC5BB}"/>
          </ac:spMkLst>
        </pc:spChg>
        <pc:spChg chg="add mod">
          <ac:chgData name="farouk abu hassanain" userId="319a4f4791f24b01" providerId="LiveId" clId="{E4D20D53-1823-47E7-8EE9-A9044F54CF84}" dt="2020-03-26T11:39:10.352" v="3055" actId="164"/>
          <ac:spMkLst>
            <pc:docMk/>
            <pc:sldMk cId="2377079574" sldId="770"/>
            <ac:spMk id="48" creationId="{D5B275B4-CE7B-4B5C-8660-AD05AFEFE179}"/>
          </ac:spMkLst>
        </pc:spChg>
        <pc:spChg chg="add mod">
          <ac:chgData name="farouk abu hassanain" userId="319a4f4791f24b01" providerId="LiveId" clId="{E4D20D53-1823-47E7-8EE9-A9044F54CF84}" dt="2020-03-26T11:39:10.352" v="3055" actId="164"/>
          <ac:spMkLst>
            <pc:docMk/>
            <pc:sldMk cId="2377079574" sldId="770"/>
            <ac:spMk id="49" creationId="{38D7EA13-C5CA-4699-A7A8-7E17B56AE13A}"/>
          </ac:spMkLst>
        </pc:spChg>
        <pc:spChg chg="add mod">
          <ac:chgData name="farouk abu hassanain" userId="319a4f4791f24b01" providerId="LiveId" clId="{E4D20D53-1823-47E7-8EE9-A9044F54CF84}" dt="2020-03-26T11:32:36.778" v="2920" actId="164"/>
          <ac:spMkLst>
            <pc:docMk/>
            <pc:sldMk cId="2377079574" sldId="770"/>
            <ac:spMk id="53" creationId="{CA8F8119-4CEF-4672-BAF2-C7706FC7AEEF}"/>
          </ac:spMkLst>
        </pc:spChg>
        <pc:spChg chg="add mod">
          <ac:chgData name="farouk abu hassanain" userId="319a4f4791f24b01" providerId="LiveId" clId="{E4D20D53-1823-47E7-8EE9-A9044F54CF84}" dt="2020-03-26T11:32:39.802" v="2921" actId="164"/>
          <ac:spMkLst>
            <pc:docMk/>
            <pc:sldMk cId="2377079574" sldId="770"/>
            <ac:spMk id="54" creationId="{A7A39F44-8897-4F34-9EFA-D2D64DE33849}"/>
          </ac:spMkLst>
        </pc:spChg>
        <pc:spChg chg="add mod">
          <ac:chgData name="farouk abu hassanain" userId="319a4f4791f24b01" providerId="LiveId" clId="{E4D20D53-1823-47E7-8EE9-A9044F54CF84}" dt="2020-03-26T11:43:18.425" v="3116" actId="20577"/>
          <ac:spMkLst>
            <pc:docMk/>
            <pc:sldMk cId="2377079574" sldId="770"/>
            <ac:spMk id="57" creationId="{8A13EF8F-0A2E-437F-8343-38898328EA1E}"/>
          </ac:spMkLst>
        </pc:spChg>
        <pc:spChg chg="add del mod">
          <ac:chgData name="farouk abu hassanain" userId="319a4f4791f24b01" providerId="LiveId" clId="{E4D20D53-1823-47E7-8EE9-A9044F54CF84}" dt="2020-03-26T11:39:45.090" v="3068" actId="478"/>
          <ac:spMkLst>
            <pc:docMk/>
            <pc:sldMk cId="2377079574" sldId="770"/>
            <ac:spMk id="58" creationId="{33360DF8-43D7-448D-8C5F-12B821F0CE06}"/>
          </ac:spMkLst>
        </pc:spChg>
        <pc:spChg chg="add mod">
          <ac:chgData name="farouk abu hassanain" userId="319a4f4791f24b01" providerId="LiveId" clId="{E4D20D53-1823-47E7-8EE9-A9044F54CF84}" dt="2020-03-26T11:36:28.262" v="2993" actId="1076"/>
          <ac:spMkLst>
            <pc:docMk/>
            <pc:sldMk cId="2377079574" sldId="770"/>
            <ac:spMk id="59" creationId="{3CFEF250-6F87-4F84-87BE-EEEDF5B60795}"/>
          </ac:spMkLst>
        </pc:spChg>
        <pc:spChg chg="add mod">
          <ac:chgData name="farouk abu hassanain" userId="319a4f4791f24b01" providerId="LiveId" clId="{E4D20D53-1823-47E7-8EE9-A9044F54CF84}" dt="2020-03-26T11:38:12.349" v="3044" actId="313"/>
          <ac:spMkLst>
            <pc:docMk/>
            <pc:sldMk cId="2377079574" sldId="770"/>
            <ac:spMk id="61" creationId="{78057E34-0F92-4D30-A172-01A094509D48}"/>
          </ac:spMkLst>
        </pc:spChg>
        <pc:spChg chg="add mod">
          <ac:chgData name="farouk abu hassanain" userId="319a4f4791f24b01" providerId="LiveId" clId="{E4D20D53-1823-47E7-8EE9-A9044F54CF84}" dt="2020-03-26T11:37:29.648" v="3036" actId="20577"/>
          <ac:spMkLst>
            <pc:docMk/>
            <pc:sldMk cId="2377079574" sldId="770"/>
            <ac:spMk id="62" creationId="{51402FFC-026E-4BC1-BCCE-B9F36AA976A1}"/>
          </ac:spMkLst>
        </pc:spChg>
        <pc:spChg chg="add del mod">
          <ac:chgData name="farouk abu hassanain" userId="319a4f4791f24b01" providerId="LiveId" clId="{E4D20D53-1823-47E7-8EE9-A9044F54CF84}" dt="2020-03-26T11:39:30.423" v="3063" actId="478"/>
          <ac:spMkLst>
            <pc:docMk/>
            <pc:sldMk cId="2377079574" sldId="770"/>
            <ac:spMk id="64" creationId="{818E7806-206D-4ADA-B51F-E3DA0B8FE272}"/>
          </ac:spMkLst>
        </pc:spChg>
        <pc:spChg chg="add mod">
          <ac:chgData name="farouk abu hassanain" userId="319a4f4791f24b01" providerId="LiveId" clId="{E4D20D53-1823-47E7-8EE9-A9044F54CF84}" dt="2020-03-26T11:40:06.322" v="3081" actId="27636"/>
          <ac:spMkLst>
            <pc:docMk/>
            <pc:sldMk cId="2377079574" sldId="770"/>
            <ac:spMk id="65" creationId="{449F3757-E492-4D4A-A4B4-7BFEBB799A83}"/>
          </ac:spMkLst>
        </pc:spChg>
        <pc:spChg chg="add del mod">
          <ac:chgData name="farouk abu hassanain" userId="319a4f4791f24b01" providerId="LiveId" clId="{E4D20D53-1823-47E7-8EE9-A9044F54CF84}" dt="2020-03-26T11:41:35.902" v="3092" actId="478"/>
          <ac:spMkLst>
            <pc:docMk/>
            <pc:sldMk cId="2377079574" sldId="770"/>
            <ac:spMk id="66" creationId="{71B33D73-4FEA-43CA-A7B3-00BB436A0EB4}"/>
          </ac:spMkLst>
        </pc:spChg>
        <pc:spChg chg="add mod">
          <ac:chgData name="farouk abu hassanain" userId="319a4f4791f24b01" providerId="LiveId" clId="{E4D20D53-1823-47E7-8EE9-A9044F54CF84}" dt="2020-03-26T11:41:47.252" v="3098" actId="1076"/>
          <ac:spMkLst>
            <pc:docMk/>
            <pc:sldMk cId="2377079574" sldId="770"/>
            <ac:spMk id="67" creationId="{3730FA1E-B9DA-47F8-A2C7-C72FBEB3C4A7}"/>
          </ac:spMkLst>
        </pc:spChg>
        <pc:spChg chg="mod">
          <ac:chgData name="farouk abu hassanain" userId="319a4f4791f24b01" providerId="LiveId" clId="{E4D20D53-1823-47E7-8EE9-A9044F54CF84}" dt="2020-03-26T11:41:14.009" v="3083" actId="948"/>
          <ac:spMkLst>
            <pc:docMk/>
            <pc:sldMk cId="2377079574" sldId="770"/>
            <ac:spMk id="69" creationId="{5A697328-D476-4F87-8035-512BE4E07FE2}"/>
          </ac:spMkLst>
        </pc:spChg>
        <pc:spChg chg="mod">
          <ac:chgData name="farouk abu hassanain" userId="319a4f4791f24b01" providerId="LiveId" clId="{E4D20D53-1823-47E7-8EE9-A9044F54CF84}" dt="2020-03-26T11:41:14.009" v="3083" actId="948"/>
          <ac:spMkLst>
            <pc:docMk/>
            <pc:sldMk cId="2377079574" sldId="770"/>
            <ac:spMk id="72" creationId="{113423F3-1311-48F9-80E1-3EB0C3EC0104}"/>
          </ac:spMkLst>
        </pc:spChg>
        <pc:spChg chg="add mod">
          <ac:chgData name="farouk abu hassanain" userId="319a4f4791f24b01" providerId="LiveId" clId="{E4D20D53-1823-47E7-8EE9-A9044F54CF84}" dt="2020-03-26T11:42:16.452" v="3102" actId="1076"/>
          <ac:spMkLst>
            <pc:docMk/>
            <pc:sldMk cId="2377079574" sldId="770"/>
            <ac:spMk id="73" creationId="{C4546126-36CE-4491-80FF-87F5FADB4D76}"/>
          </ac:spMkLst>
        </pc:spChg>
        <pc:spChg chg="mod">
          <ac:chgData name="farouk abu hassanain" userId="319a4f4791f24b01" providerId="LiveId" clId="{E4D20D53-1823-47E7-8EE9-A9044F54CF84}" dt="2020-03-26T11:41:50.882" v="3100" actId="948"/>
          <ac:spMkLst>
            <pc:docMk/>
            <pc:sldMk cId="2377079574" sldId="770"/>
            <ac:spMk id="75" creationId="{470D4F4A-8673-44E2-BC07-E623B439124F}"/>
          </ac:spMkLst>
        </pc:spChg>
        <pc:spChg chg="mod">
          <ac:chgData name="farouk abu hassanain" userId="319a4f4791f24b01" providerId="LiveId" clId="{E4D20D53-1823-47E7-8EE9-A9044F54CF84}" dt="2020-03-26T11:41:50.882" v="3100" actId="948"/>
          <ac:spMkLst>
            <pc:docMk/>
            <pc:sldMk cId="2377079574" sldId="770"/>
            <ac:spMk id="76" creationId="{389601F4-D0CA-4EB3-95F3-71BA8BEA50F7}"/>
          </ac:spMkLst>
        </pc:spChg>
        <pc:spChg chg="mod">
          <ac:chgData name="farouk abu hassanain" userId="319a4f4791f24b01" providerId="LiveId" clId="{E4D20D53-1823-47E7-8EE9-A9044F54CF84}" dt="2020-03-26T11:18:40.300" v="2882" actId="1037"/>
          <ac:spMkLst>
            <pc:docMk/>
            <pc:sldMk cId="2377079574" sldId="770"/>
            <ac:spMk id="93" creationId="{1CEE8195-AB73-4264-AFB6-ACC29B029B93}"/>
          </ac:spMkLst>
        </pc:spChg>
        <pc:spChg chg="del mod">
          <ac:chgData name="farouk abu hassanain" userId="319a4f4791f24b01" providerId="LiveId" clId="{E4D20D53-1823-47E7-8EE9-A9044F54CF84}" dt="2020-03-26T11:19:46.316" v="2908" actId="478"/>
          <ac:spMkLst>
            <pc:docMk/>
            <pc:sldMk cId="2377079574" sldId="770"/>
            <ac:spMk id="159" creationId="{917A9FCA-2C67-4BE8-ABFA-80E770E9842E}"/>
          </ac:spMkLst>
        </pc:spChg>
        <pc:spChg chg="mod">
          <ac:chgData name="farouk abu hassanain" userId="319a4f4791f24b01" providerId="LiveId" clId="{E4D20D53-1823-47E7-8EE9-A9044F54CF84}" dt="2020-03-26T11:18:46.664" v="2884" actId="20577"/>
          <ac:spMkLst>
            <pc:docMk/>
            <pc:sldMk cId="2377079574" sldId="770"/>
            <ac:spMk id="166" creationId="{F8C1C431-796B-49C4-BE4A-91A0FA210558}"/>
          </ac:spMkLst>
        </pc:spChg>
        <pc:grpChg chg="add mod">
          <ac:chgData name="farouk abu hassanain" userId="319a4f4791f24b01" providerId="LiveId" clId="{E4D20D53-1823-47E7-8EE9-A9044F54CF84}" dt="2020-03-26T11:37:08.349" v="3005" actId="553"/>
          <ac:grpSpMkLst>
            <pc:docMk/>
            <pc:sldMk cId="2377079574" sldId="770"/>
            <ac:grpSpMk id="2" creationId="{6F5FACCE-7225-4B4B-9EA4-BA72906FDE2E}"/>
          </ac:grpSpMkLst>
        </pc:grpChg>
        <pc:grpChg chg="add mod">
          <ac:chgData name="farouk abu hassanain" userId="319a4f4791f24b01" providerId="LiveId" clId="{E4D20D53-1823-47E7-8EE9-A9044F54CF84}" dt="2020-03-26T11:37:16.593" v="3021" actId="1038"/>
          <ac:grpSpMkLst>
            <pc:docMk/>
            <pc:sldMk cId="2377079574" sldId="770"/>
            <ac:grpSpMk id="3" creationId="{441B0C8B-3929-4671-9B2C-3D7135EA0DA3}"/>
          </ac:grpSpMkLst>
        </pc:grpChg>
        <pc:grpChg chg="mod">
          <ac:chgData name="farouk abu hassanain" userId="319a4f4791f24b01" providerId="LiveId" clId="{E4D20D53-1823-47E7-8EE9-A9044F54CF84}" dt="2020-03-26T11:36:21.443" v="2991" actId="1076"/>
          <ac:grpSpMkLst>
            <pc:docMk/>
            <pc:sldMk cId="2377079574" sldId="770"/>
            <ac:grpSpMk id="4" creationId="{D691E185-F686-49FD-9636-D4D0853A5887}"/>
          </ac:grpSpMkLst>
        </pc:grpChg>
        <pc:grpChg chg="add del mod">
          <ac:chgData name="farouk abu hassanain" userId="319a4f4791f24b01" providerId="LiveId" clId="{E4D20D53-1823-47E7-8EE9-A9044F54CF84}" dt="2020-03-26T11:36:23.311" v="2992" actId="478"/>
          <ac:grpSpMkLst>
            <pc:docMk/>
            <pc:sldMk cId="2377079574" sldId="770"/>
            <ac:grpSpMk id="6" creationId="{DDE21A50-77E7-4213-BAE5-ED4A3BBC9EB1}"/>
          </ac:grpSpMkLst>
        </pc:grpChg>
        <pc:grpChg chg="del">
          <ac:chgData name="farouk abu hassanain" userId="319a4f4791f24b01" providerId="LiveId" clId="{E4D20D53-1823-47E7-8EE9-A9044F54CF84}" dt="2020-03-26T12:33:55.452" v="3413" actId="478"/>
          <ac:grpSpMkLst>
            <pc:docMk/>
            <pc:sldMk cId="2377079574" sldId="770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2:33:55.452" v="3413" actId="478"/>
          <ac:grpSpMkLst>
            <pc:docMk/>
            <pc:sldMk cId="2377079574" sldId="770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2:33:55.452" v="3413" actId="478"/>
          <ac:grpSpMkLst>
            <pc:docMk/>
            <pc:sldMk cId="2377079574" sldId="770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2:33:55.452" v="3413" actId="478"/>
          <ac:grpSpMkLst>
            <pc:docMk/>
            <pc:sldMk cId="2377079574" sldId="770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2:33:55.452" v="3413" actId="478"/>
          <ac:grpSpMkLst>
            <pc:docMk/>
            <pc:sldMk cId="2377079574" sldId="770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2:33:55.452" v="3413" actId="478"/>
          <ac:grpSpMkLst>
            <pc:docMk/>
            <pc:sldMk cId="2377079574" sldId="770"/>
            <ac:grpSpMk id="15" creationId="{B762D3E5-1ECB-4DA8-A225-35130E345987}"/>
          </ac:grpSpMkLst>
        </pc:grpChg>
        <pc:grpChg chg="add mod">
          <ac:chgData name="farouk abu hassanain" userId="319a4f4791f24b01" providerId="LiveId" clId="{E4D20D53-1823-47E7-8EE9-A9044F54CF84}" dt="2020-03-26T11:39:13.760" v="3056" actId="1076"/>
          <ac:grpSpMkLst>
            <pc:docMk/>
            <pc:sldMk cId="2377079574" sldId="770"/>
            <ac:grpSpMk id="16" creationId="{D95E42E7-54B3-49EA-A37C-1F340F6FAB87}"/>
          </ac:grpSpMkLst>
        </pc:grpChg>
        <pc:grpChg chg="add del mod">
          <ac:chgData name="farouk abu hassanain" userId="319a4f4791f24b01" providerId="LiveId" clId="{E4D20D53-1823-47E7-8EE9-A9044F54CF84}" dt="2020-03-26T11:35:23.786" v="2979"/>
          <ac:grpSpMkLst>
            <pc:docMk/>
            <pc:sldMk cId="2377079574" sldId="770"/>
            <ac:grpSpMk id="45" creationId="{08F75A39-D7E7-4B87-97AC-7A18D8BD6BF9}"/>
          </ac:grpSpMkLst>
        </pc:grpChg>
        <pc:grpChg chg="add del mod">
          <ac:chgData name="farouk abu hassanain" userId="319a4f4791f24b01" providerId="LiveId" clId="{E4D20D53-1823-47E7-8EE9-A9044F54CF84}" dt="2020-03-26T11:39:07.232" v="3054" actId="478"/>
          <ac:grpSpMkLst>
            <pc:docMk/>
            <pc:sldMk cId="2377079574" sldId="770"/>
            <ac:grpSpMk id="50" creationId="{87B370F7-A6D5-4E2F-BE3C-764648A2BCEC}"/>
          </ac:grpSpMkLst>
        </pc:grpChg>
        <pc:grpChg chg="add mod">
          <ac:chgData name="farouk abu hassanain" userId="319a4f4791f24b01" providerId="LiveId" clId="{E4D20D53-1823-47E7-8EE9-A9044F54CF84}" dt="2020-03-26T11:42:16.452" v="3102" actId="1076"/>
          <ac:grpSpMkLst>
            <pc:docMk/>
            <pc:sldMk cId="2377079574" sldId="770"/>
            <ac:grpSpMk id="68" creationId="{32D66E9D-F141-4BEE-A6FA-924D8A32B4DF}"/>
          </ac:grpSpMkLst>
        </pc:grpChg>
        <pc:grpChg chg="add mod">
          <ac:chgData name="farouk abu hassanain" userId="319a4f4791f24b01" providerId="LiveId" clId="{E4D20D53-1823-47E7-8EE9-A9044F54CF84}" dt="2020-03-26T11:41:53.268" v="3101" actId="1076"/>
          <ac:grpSpMkLst>
            <pc:docMk/>
            <pc:sldMk cId="2377079574" sldId="770"/>
            <ac:grpSpMk id="74" creationId="{0E47C828-E2B2-455C-B25D-176951E04A8B}"/>
          </ac:grpSpMkLst>
        </pc:grpChg>
      </pc:sldChg>
      <pc:sldChg chg="addSp delSp modSp add">
        <pc:chgData name="farouk abu hassanain" userId="319a4f4791f24b01" providerId="LiveId" clId="{E4D20D53-1823-47E7-8EE9-A9044F54CF84}" dt="2020-03-26T13:39:38.357" v="4084" actId="478"/>
        <pc:sldMkLst>
          <pc:docMk/>
          <pc:sldMk cId="1096550800" sldId="771"/>
        </pc:sldMkLst>
        <pc:spChg chg="mod">
          <ac:chgData name="farouk abu hassanain" userId="319a4f4791f24b01" providerId="LiveId" clId="{E4D20D53-1823-47E7-8EE9-A9044F54CF84}" dt="2020-03-26T11:42:53.462" v="3105" actId="14100"/>
          <ac:spMkLst>
            <pc:docMk/>
            <pc:sldMk cId="1096550800" sldId="771"/>
            <ac:spMk id="30" creationId="{089204CC-8504-494A-A916-00EFCA8BC2D5}"/>
          </ac:spMkLst>
        </pc:spChg>
        <pc:spChg chg="del">
          <ac:chgData name="farouk abu hassanain" userId="319a4f4791f24b01" providerId="LiveId" clId="{E4D20D53-1823-47E7-8EE9-A9044F54CF84}" dt="2020-03-26T11:43:42.495" v="3119" actId="478"/>
          <ac:spMkLst>
            <pc:docMk/>
            <pc:sldMk cId="1096550800" sldId="771"/>
            <ac:spMk id="47" creationId="{1A9BBACF-44EE-4E34-B706-60F7F49BC5BB}"/>
          </ac:spMkLst>
        </pc:spChg>
        <pc:spChg chg="mod">
          <ac:chgData name="farouk abu hassanain" userId="319a4f4791f24b01" providerId="LiveId" clId="{E4D20D53-1823-47E7-8EE9-A9044F54CF84}" dt="2020-03-26T11:43:10.651" v="3114"/>
          <ac:spMkLst>
            <pc:docMk/>
            <pc:sldMk cId="1096550800" sldId="771"/>
            <ac:spMk id="57" creationId="{8A13EF8F-0A2E-437F-8343-38898328EA1E}"/>
          </ac:spMkLst>
        </pc:spChg>
        <pc:spChg chg="del">
          <ac:chgData name="farouk abu hassanain" userId="319a4f4791f24b01" providerId="LiveId" clId="{E4D20D53-1823-47E7-8EE9-A9044F54CF84}" dt="2020-03-26T11:43:42.495" v="3119" actId="478"/>
          <ac:spMkLst>
            <pc:docMk/>
            <pc:sldMk cId="1096550800" sldId="771"/>
            <ac:spMk id="59" creationId="{3CFEF250-6F87-4F84-87BE-EEEDF5B60795}"/>
          </ac:spMkLst>
        </pc:spChg>
        <pc:spChg chg="del">
          <ac:chgData name="farouk abu hassanain" userId="319a4f4791f24b01" providerId="LiveId" clId="{E4D20D53-1823-47E7-8EE9-A9044F54CF84}" dt="2020-03-26T11:43:42.495" v="3119" actId="478"/>
          <ac:spMkLst>
            <pc:docMk/>
            <pc:sldMk cId="1096550800" sldId="771"/>
            <ac:spMk id="61" creationId="{78057E34-0F92-4D30-A172-01A094509D48}"/>
          </ac:spMkLst>
        </pc:spChg>
        <pc:spChg chg="del">
          <ac:chgData name="farouk abu hassanain" userId="319a4f4791f24b01" providerId="LiveId" clId="{E4D20D53-1823-47E7-8EE9-A9044F54CF84}" dt="2020-03-26T11:43:42.495" v="3119" actId="478"/>
          <ac:spMkLst>
            <pc:docMk/>
            <pc:sldMk cId="1096550800" sldId="771"/>
            <ac:spMk id="62" creationId="{51402FFC-026E-4BC1-BCCE-B9F36AA976A1}"/>
          </ac:spMkLst>
        </pc:spChg>
        <pc:spChg chg="del">
          <ac:chgData name="farouk abu hassanain" userId="319a4f4791f24b01" providerId="LiveId" clId="{E4D20D53-1823-47E7-8EE9-A9044F54CF84}" dt="2020-03-26T12:19:14.970" v="3299" actId="478"/>
          <ac:spMkLst>
            <pc:docMk/>
            <pc:sldMk cId="1096550800" sldId="771"/>
            <ac:spMk id="65" creationId="{449F3757-E492-4D4A-A4B4-7BFEBB799A83}"/>
          </ac:spMkLst>
        </pc:spChg>
        <pc:spChg chg="del">
          <ac:chgData name="farouk abu hassanain" userId="319a4f4791f24b01" providerId="LiveId" clId="{E4D20D53-1823-47E7-8EE9-A9044F54CF84}" dt="2020-03-26T12:19:14.970" v="3299" actId="478"/>
          <ac:spMkLst>
            <pc:docMk/>
            <pc:sldMk cId="1096550800" sldId="771"/>
            <ac:spMk id="67" creationId="{3730FA1E-B9DA-47F8-A2C7-C72FBEB3C4A7}"/>
          </ac:spMkLst>
        </pc:spChg>
        <pc:spChg chg="del">
          <ac:chgData name="farouk abu hassanain" userId="319a4f4791f24b01" providerId="LiveId" clId="{E4D20D53-1823-47E7-8EE9-A9044F54CF84}" dt="2020-03-26T12:19:14.970" v="3299" actId="478"/>
          <ac:spMkLst>
            <pc:docMk/>
            <pc:sldMk cId="1096550800" sldId="771"/>
            <ac:spMk id="73" creationId="{C4546126-36CE-4491-80FF-87F5FADB4D76}"/>
          </ac:spMkLst>
        </pc:spChg>
        <pc:spChg chg="mod">
          <ac:chgData name="farouk abu hassanain" userId="319a4f4791f24b01" providerId="LiveId" clId="{E4D20D53-1823-47E7-8EE9-A9044F54CF84}" dt="2020-03-26T11:42:59.710" v="3112" actId="1038"/>
          <ac:spMkLst>
            <pc:docMk/>
            <pc:sldMk cId="1096550800" sldId="771"/>
            <ac:spMk id="93" creationId="{1CEE8195-AB73-4264-AFB6-ACC29B029B93}"/>
          </ac:spMkLst>
        </pc:spChg>
        <pc:spChg chg="mod">
          <ac:chgData name="farouk abu hassanain" userId="319a4f4791f24b01" providerId="LiveId" clId="{E4D20D53-1823-47E7-8EE9-A9044F54CF84}" dt="2020-03-26T11:43:25.300" v="3118" actId="20577"/>
          <ac:spMkLst>
            <pc:docMk/>
            <pc:sldMk cId="1096550800" sldId="771"/>
            <ac:spMk id="166" creationId="{F8C1C431-796B-49C4-BE4A-91A0FA210558}"/>
          </ac:spMkLst>
        </pc:spChg>
        <pc:grpChg chg="del">
          <ac:chgData name="farouk abu hassanain" userId="319a4f4791f24b01" providerId="LiveId" clId="{E4D20D53-1823-47E7-8EE9-A9044F54CF84}" dt="2020-03-26T11:43:42.495" v="3119" actId="478"/>
          <ac:grpSpMkLst>
            <pc:docMk/>
            <pc:sldMk cId="1096550800" sldId="771"/>
            <ac:grpSpMk id="2" creationId="{6F5FACCE-7225-4B4B-9EA4-BA72906FDE2E}"/>
          </ac:grpSpMkLst>
        </pc:grpChg>
        <pc:grpChg chg="del">
          <ac:chgData name="farouk abu hassanain" userId="319a4f4791f24b01" providerId="LiveId" clId="{E4D20D53-1823-47E7-8EE9-A9044F54CF84}" dt="2020-03-26T11:43:42.495" v="3119" actId="478"/>
          <ac:grpSpMkLst>
            <pc:docMk/>
            <pc:sldMk cId="1096550800" sldId="771"/>
            <ac:grpSpMk id="3" creationId="{441B0C8B-3929-4671-9B2C-3D7135EA0DA3}"/>
          </ac:grpSpMkLst>
        </pc:grpChg>
        <pc:grpChg chg="mod">
          <ac:chgData name="farouk abu hassanain" userId="319a4f4791f24b01" providerId="LiveId" clId="{E4D20D53-1823-47E7-8EE9-A9044F54CF84}" dt="2020-03-26T12:19:08.391" v="3298" actId="1076"/>
          <ac:grpSpMkLst>
            <pc:docMk/>
            <pc:sldMk cId="1096550800" sldId="771"/>
            <ac:grpSpMk id="4" creationId="{D691E185-F686-49FD-9636-D4D0853A5887}"/>
          </ac:grpSpMkLst>
        </pc:grpChg>
        <pc:grpChg chg="add 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6" creationId="{9BC9DC88-DFEB-4CDE-AE39-B609F3936A38}"/>
          </ac:grpSpMkLst>
        </pc:grpChg>
        <pc:grpChg chg="del mod">
          <ac:chgData name="farouk abu hassanain" userId="319a4f4791f24b01" providerId="LiveId" clId="{E4D20D53-1823-47E7-8EE9-A9044F54CF84}" dt="2020-03-26T13:39:38.357" v="4084" actId="478"/>
          <ac:grpSpMkLst>
            <pc:docMk/>
            <pc:sldMk cId="1096550800" sldId="771"/>
            <ac:grpSpMk id="9" creationId="{C23AAE57-D54D-4185-839D-7AD9E2348E4C}"/>
          </ac:grpSpMkLst>
        </pc:grpChg>
        <pc:grpChg chg="del mod">
          <ac:chgData name="farouk abu hassanain" userId="319a4f4791f24b01" providerId="LiveId" clId="{E4D20D53-1823-47E7-8EE9-A9044F54CF84}" dt="2020-03-26T13:39:38.357" v="4084" actId="478"/>
          <ac:grpSpMkLst>
            <pc:docMk/>
            <pc:sldMk cId="1096550800" sldId="771"/>
            <ac:grpSpMk id="10" creationId="{88E1F596-805C-40EF-B7FA-A07D8295AD64}"/>
          </ac:grpSpMkLst>
        </pc:grpChg>
        <pc:grpChg chg="del mod">
          <ac:chgData name="farouk abu hassanain" userId="319a4f4791f24b01" providerId="LiveId" clId="{E4D20D53-1823-47E7-8EE9-A9044F54CF84}" dt="2020-03-26T13:39:38.357" v="4084" actId="478"/>
          <ac:grpSpMkLst>
            <pc:docMk/>
            <pc:sldMk cId="1096550800" sldId="771"/>
            <ac:grpSpMk id="11" creationId="{15B32527-EE85-4E92-8A61-9C693A591D10}"/>
          </ac:grpSpMkLst>
        </pc:grpChg>
        <pc:grpChg chg="del mod">
          <ac:chgData name="farouk abu hassanain" userId="319a4f4791f24b01" providerId="LiveId" clId="{E4D20D53-1823-47E7-8EE9-A9044F54CF84}" dt="2020-03-26T13:39:38.357" v="4084" actId="478"/>
          <ac:grpSpMkLst>
            <pc:docMk/>
            <pc:sldMk cId="1096550800" sldId="771"/>
            <ac:grpSpMk id="12" creationId="{DF477EE7-6B5F-469A-99FC-3868985CF69D}"/>
          </ac:grpSpMkLst>
        </pc:grpChg>
        <pc:grpChg chg="del mod">
          <ac:chgData name="farouk abu hassanain" userId="319a4f4791f24b01" providerId="LiveId" clId="{E4D20D53-1823-47E7-8EE9-A9044F54CF84}" dt="2020-03-26T13:39:38.357" v="4084" actId="478"/>
          <ac:grpSpMkLst>
            <pc:docMk/>
            <pc:sldMk cId="1096550800" sldId="771"/>
            <ac:grpSpMk id="14" creationId="{6A9A2BF4-4840-41B1-ABF4-02057B2DFC12}"/>
          </ac:grpSpMkLst>
        </pc:grpChg>
        <pc:grpChg chg="del mod">
          <ac:chgData name="farouk abu hassanain" userId="319a4f4791f24b01" providerId="LiveId" clId="{E4D20D53-1823-47E7-8EE9-A9044F54CF84}" dt="2020-03-26T13:39:38.357" v="4084" actId="478"/>
          <ac:grpSpMkLst>
            <pc:docMk/>
            <pc:sldMk cId="1096550800" sldId="771"/>
            <ac:grpSpMk id="15" creationId="{B762D3E5-1ECB-4DA8-A225-35130E345987}"/>
          </ac:grpSpMkLst>
        </pc:grpChg>
        <pc:grpChg chg="del">
          <ac:chgData name="farouk abu hassanain" userId="319a4f4791f24b01" providerId="LiveId" clId="{E4D20D53-1823-47E7-8EE9-A9044F54CF84}" dt="2020-03-26T12:19:14.970" v="3299" actId="478"/>
          <ac:grpSpMkLst>
            <pc:docMk/>
            <pc:sldMk cId="1096550800" sldId="771"/>
            <ac:grpSpMk id="16" creationId="{D95E42E7-54B3-49EA-A37C-1F340F6FAB87}"/>
          </ac:grpSpMkLst>
        </pc:grpChg>
        <pc:grpChg chg="add 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60" creationId="{54D59E85-573A-4CE9-9DC1-9FEA8807110F}"/>
          </ac:grpSpMkLst>
        </pc:grpChg>
        <pc:grpChg chg="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63" creationId="{6825E4DF-6797-4520-B315-B555BB1A35DF}"/>
          </ac:grpSpMkLst>
        </pc:grpChg>
        <pc:grpChg chg="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64" creationId="{C95633E4-30BD-4FE0-84AF-11A1DEE6D7B3}"/>
          </ac:grpSpMkLst>
        </pc:grpChg>
        <pc:grpChg chg="del">
          <ac:chgData name="farouk abu hassanain" userId="319a4f4791f24b01" providerId="LiveId" clId="{E4D20D53-1823-47E7-8EE9-A9044F54CF84}" dt="2020-03-26T12:19:14.970" v="3299" actId="478"/>
          <ac:grpSpMkLst>
            <pc:docMk/>
            <pc:sldMk cId="1096550800" sldId="771"/>
            <ac:grpSpMk id="68" creationId="{32D66E9D-F141-4BEE-A6FA-924D8A32B4DF}"/>
          </ac:grpSpMkLst>
        </pc:grpChg>
        <pc:grpChg chg="del">
          <ac:chgData name="farouk abu hassanain" userId="319a4f4791f24b01" providerId="LiveId" clId="{E4D20D53-1823-47E7-8EE9-A9044F54CF84}" dt="2020-03-26T12:19:14.970" v="3299" actId="478"/>
          <ac:grpSpMkLst>
            <pc:docMk/>
            <pc:sldMk cId="1096550800" sldId="771"/>
            <ac:grpSpMk id="74" creationId="{0E47C828-E2B2-455C-B25D-176951E04A8B}"/>
          </ac:grpSpMkLst>
        </pc:grpChg>
        <pc:grpChg chg="add 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87" creationId="{170C67EA-0FAA-4B88-8D82-3CED7638DE7E}"/>
          </ac:grpSpMkLst>
        </pc:grpChg>
        <pc:grpChg chg="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88" creationId="{D589BF2A-24A3-4BB0-A544-0E98E35205F3}"/>
          </ac:grpSpMkLst>
        </pc:grpChg>
        <pc:grpChg chg="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89" creationId="{42AEB268-9471-4A7C-B289-6D10496BBB50}"/>
          </ac:grpSpMkLst>
        </pc:grpChg>
        <pc:grpChg chg="add 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102" creationId="{40E62A59-7BC5-4DAB-A712-933543E6EF14}"/>
          </ac:grpSpMkLst>
        </pc:grpChg>
        <pc:grpChg chg="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103" creationId="{C2FD30FE-EC56-47CB-AE1E-45D87C8996C3}"/>
          </ac:grpSpMkLst>
        </pc:grpChg>
        <pc:grpChg chg="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104" creationId="{17AFF213-70BB-45B0-AB66-324A1723D834}"/>
          </ac:grpSpMkLst>
        </pc:grpChg>
        <pc:grpChg chg="add 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116" creationId="{0378B2FD-762B-4BAF-8222-5BBCEEA24079}"/>
          </ac:grpSpMkLst>
        </pc:grpChg>
        <pc:grpChg chg="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117" creationId="{90625940-D125-4A4F-995C-0A2176BAFC3C}"/>
          </ac:grpSpMkLst>
        </pc:grpChg>
        <pc:grpChg chg="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118" creationId="{1128CF0B-97B7-4C66-9F8E-B4FA10C6C36F}"/>
          </ac:grpSpMkLst>
        </pc:grpChg>
        <pc:grpChg chg="add 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130" creationId="{63E8F078-25F1-434E-B7B6-A9C1CA0D3538}"/>
          </ac:grpSpMkLst>
        </pc:grpChg>
        <pc:grpChg chg="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131" creationId="{C6B8F2D2-BE60-47EE-9301-B005FF827DC0}"/>
          </ac:grpSpMkLst>
        </pc:grpChg>
        <pc:grpChg chg="mod">
          <ac:chgData name="farouk abu hassanain" userId="319a4f4791f24b01" providerId="LiveId" clId="{E4D20D53-1823-47E7-8EE9-A9044F54CF84}" dt="2020-03-26T12:20:08.099" v="3314" actId="1076"/>
          <ac:grpSpMkLst>
            <pc:docMk/>
            <pc:sldMk cId="1096550800" sldId="771"/>
            <ac:grpSpMk id="132" creationId="{84A147F8-8507-4990-A4A0-1962B6981170}"/>
          </ac:grpSpMkLst>
        </pc:grpChg>
      </pc:sldChg>
      <pc:sldChg chg="addSp delSp modSp add">
        <pc:chgData name="farouk abu hassanain" userId="319a4f4791f24b01" providerId="LiveId" clId="{E4D20D53-1823-47E7-8EE9-A9044F54CF84}" dt="2020-03-26T12:30:59.489" v="3408" actId="1076"/>
        <pc:sldMkLst>
          <pc:docMk/>
          <pc:sldMk cId="3964448018" sldId="772"/>
        </pc:sldMkLst>
        <pc:spChg chg="mod">
          <ac:chgData name="farouk abu hassanain" userId="319a4f4791f24b01" providerId="LiveId" clId="{E4D20D53-1823-47E7-8EE9-A9044F54CF84}" dt="2020-03-26T12:22:17.417" v="3354" actId="1038"/>
          <ac:spMkLst>
            <pc:docMk/>
            <pc:sldMk cId="3964448018" sldId="772"/>
            <ac:spMk id="57" creationId="{8A13EF8F-0A2E-437F-8343-38898328EA1E}"/>
          </ac:spMkLst>
        </pc:spChg>
        <pc:spChg chg="del mod">
          <ac:chgData name="farouk abu hassanain" userId="319a4f4791f24b01" providerId="LiveId" clId="{E4D20D53-1823-47E7-8EE9-A9044F54CF84}" dt="2020-03-26T12:21:47.590" v="3336" actId="478"/>
          <ac:spMkLst>
            <pc:docMk/>
            <pc:sldMk cId="3964448018" sldId="772"/>
            <ac:spMk id="93" creationId="{1CEE8195-AB73-4264-AFB6-ACC29B029B93}"/>
          </ac:spMkLst>
        </pc:spChg>
        <pc:spChg chg="add mod">
          <ac:chgData name="farouk abu hassanain" userId="319a4f4791f24b01" providerId="LiveId" clId="{E4D20D53-1823-47E7-8EE9-A9044F54CF84}" dt="2020-03-26T12:30:59.489" v="3408" actId="1076"/>
          <ac:spMkLst>
            <pc:docMk/>
            <pc:sldMk cId="3964448018" sldId="772"/>
            <ac:spMk id="144" creationId="{FA00A8BB-CA08-441A-A266-F6ADDEF241E6}"/>
          </ac:spMkLst>
        </pc:spChg>
        <pc:spChg chg="add mod">
          <ac:chgData name="farouk abu hassanain" userId="319a4f4791f24b01" providerId="LiveId" clId="{E4D20D53-1823-47E7-8EE9-A9044F54CF84}" dt="2020-03-26T12:22:35.719" v="3358"/>
          <ac:spMkLst>
            <pc:docMk/>
            <pc:sldMk cId="3964448018" sldId="772"/>
            <ac:spMk id="145" creationId="{98F9F353-3B44-424F-9A2A-3ACDB7750226}"/>
          </ac:spMkLst>
        </pc:spChg>
        <pc:spChg chg="add mod">
          <ac:chgData name="farouk abu hassanain" userId="319a4f4791f24b01" providerId="LiveId" clId="{E4D20D53-1823-47E7-8EE9-A9044F54CF84}" dt="2020-03-26T12:30:59.489" v="3408" actId="1076"/>
          <ac:spMkLst>
            <pc:docMk/>
            <pc:sldMk cId="3964448018" sldId="772"/>
            <ac:spMk id="146" creationId="{E7DF07A6-A522-4E0F-B565-9D1FE795744F}"/>
          </ac:spMkLst>
        </pc:spChg>
        <pc:spChg chg="mod">
          <ac:chgData name="farouk abu hassanain" userId="319a4f4791f24b01" providerId="LiveId" clId="{E4D20D53-1823-47E7-8EE9-A9044F54CF84}" dt="2020-03-26T12:20:24.906" v="3318" actId="20577"/>
          <ac:spMkLst>
            <pc:docMk/>
            <pc:sldMk cId="3964448018" sldId="772"/>
            <ac:spMk id="166" creationId="{F8C1C431-796B-49C4-BE4A-91A0FA210558}"/>
          </ac:spMkLst>
        </pc:spChg>
        <pc:spChg chg="mod">
          <ac:chgData name="farouk abu hassanain" userId="319a4f4791f24b01" providerId="LiveId" clId="{E4D20D53-1823-47E7-8EE9-A9044F54CF84}" dt="2020-03-26T12:21:51.318" v="3337" actId="14100"/>
          <ac:spMkLst>
            <pc:docMk/>
            <pc:sldMk cId="3964448018" sldId="772"/>
            <ac:spMk id="287" creationId="{1201F972-4E30-4118-BDC7-71D62C0240E1}"/>
          </ac:spMkLst>
        </pc:spChg>
        <pc:grpChg chg="del">
          <ac:chgData name="farouk abu hassanain" userId="319a4f4791f24b01" providerId="LiveId" clId="{E4D20D53-1823-47E7-8EE9-A9044F54CF84}" dt="2020-03-26T12:21:00.172" v="3326" actId="478"/>
          <ac:grpSpMkLst>
            <pc:docMk/>
            <pc:sldMk cId="3964448018" sldId="772"/>
            <ac:grpSpMk id="6" creationId="{9BC9DC88-DFEB-4CDE-AE39-B609F3936A38}"/>
          </ac:grpSpMkLst>
        </pc:grpChg>
        <pc:grpChg chg="del">
          <ac:chgData name="farouk abu hassanain" userId="319a4f4791f24b01" providerId="LiveId" clId="{E4D20D53-1823-47E7-8EE9-A9044F54CF84}" dt="2020-03-26T12:29:31.095" v="3405" actId="478"/>
          <ac:grpSpMkLst>
            <pc:docMk/>
            <pc:sldMk cId="3964448018" sldId="772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2:29:31.095" v="3405" actId="478"/>
          <ac:grpSpMkLst>
            <pc:docMk/>
            <pc:sldMk cId="3964448018" sldId="772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2:29:31.095" v="3405" actId="478"/>
          <ac:grpSpMkLst>
            <pc:docMk/>
            <pc:sldMk cId="3964448018" sldId="772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2:29:31.095" v="3405" actId="478"/>
          <ac:grpSpMkLst>
            <pc:docMk/>
            <pc:sldMk cId="3964448018" sldId="772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2:29:31.095" v="3405" actId="478"/>
          <ac:grpSpMkLst>
            <pc:docMk/>
            <pc:sldMk cId="3964448018" sldId="772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2:29:31.095" v="3405" actId="478"/>
          <ac:grpSpMkLst>
            <pc:docMk/>
            <pc:sldMk cId="3964448018" sldId="772"/>
            <ac:grpSpMk id="15" creationId="{B762D3E5-1ECB-4DA8-A225-35130E345987}"/>
          </ac:grpSpMkLst>
        </pc:grpChg>
      </pc:sldChg>
      <pc:sldChg chg="addSp delSp modSp add modAnim">
        <pc:chgData name="farouk abu hassanain" userId="319a4f4791f24b01" providerId="LiveId" clId="{E4D20D53-1823-47E7-8EE9-A9044F54CF84}" dt="2020-03-26T13:39:32.734" v="4083" actId="478"/>
        <pc:sldMkLst>
          <pc:docMk/>
          <pc:sldMk cId="2134533951" sldId="773"/>
        </pc:sldMkLst>
        <pc:spChg chg="add mod">
          <ac:chgData name="farouk abu hassanain" userId="319a4f4791f24b01" providerId="LiveId" clId="{E4D20D53-1823-47E7-8EE9-A9044F54CF84}" dt="2020-03-26T12:44:49.881" v="3533" actId="164"/>
          <ac:spMkLst>
            <pc:docMk/>
            <pc:sldMk cId="2134533951" sldId="773"/>
            <ac:spMk id="2" creationId="{FE5C616B-D342-49AD-A38A-B9123801D6C9}"/>
          </ac:spMkLst>
        </pc:spChg>
        <pc:spChg chg="add mod">
          <ac:chgData name="farouk abu hassanain" userId="319a4f4791f24b01" providerId="LiveId" clId="{E4D20D53-1823-47E7-8EE9-A9044F54CF84}" dt="2020-03-26T12:44:49.881" v="3533" actId="164"/>
          <ac:spMkLst>
            <pc:docMk/>
            <pc:sldMk cId="2134533951" sldId="773"/>
            <ac:spMk id="3" creationId="{A4FD2D22-D6FF-485C-A935-A2D1010641B3}"/>
          </ac:spMkLst>
        </pc:spChg>
        <pc:spChg chg="mod">
          <ac:chgData name="farouk abu hassanain" userId="319a4f4791f24b01" providerId="LiveId" clId="{E4D20D53-1823-47E7-8EE9-A9044F54CF84}" dt="2020-03-26T12:25:41.719" v="3383" actId="20577"/>
          <ac:spMkLst>
            <pc:docMk/>
            <pc:sldMk cId="2134533951" sldId="773"/>
            <ac:spMk id="13" creationId="{4260B2D4-E383-48D4-8FA6-512C05AA39EF}"/>
          </ac:spMkLst>
        </pc:spChg>
        <pc:spChg chg="mod">
          <ac:chgData name="farouk abu hassanain" userId="319a4f4791f24b01" providerId="LiveId" clId="{E4D20D53-1823-47E7-8EE9-A9044F54CF84}" dt="2020-03-26T12:26:10.951" v="3388" actId="1036"/>
          <ac:spMkLst>
            <pc:docMk/>
            <pc:sldMk cId="2134533951" sldId="773"/>
            <ac:spMk id="21" creationId="{F8DAE083-925B-4A57-9207-FF37EF273BB8}"/>
          </ac:spMkLst>
        </pc:spChg>
        <pc:spChg chg="del">
          <ac:chgData name="farouk abu hassanain" userId="319a4f4791f24b01" providerId="LiveId" clId="{E4D20D53-1823-47E7-8EE9-A9044F54CF84}" dt="2020-03-26T12:27:41.508" v="3395" actId="478"/>
          <ac:spMkLst>
            <pc:docMk/>
            <pc:sldMk cId="2134533951" sldId="773"/>
            <ac:spMk id="57" creationId="{8A13EF8F-0A2E-437F-8343-38898328EA1E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66" creationId="{CF311ADF-494B-4F01-B113-3B21F689E567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67" creationId="{B12D4344-A480-41C2-BFE0-B8E543496361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68" creationId="{D4819C6E-9CE6-4E02-8EB7-B516CAEFB01F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69" creationId="{D4848C62-4329-42F8-A5F1-5AC670217720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72" creationId="{6733A85A-2223-4EE2-8183-8229E9DC716F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73" creationId="{760D6852-D1ED-4804-BB82-6369D7A5B674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74" creationId="{1792D414-31FB-48A1-BC65-CA8E180AB6A1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75" creationId="{FC566F68-345F-4659-B794-0AA4D8388A26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76" creationId="{E3AB781D-6CED-4FE7-B8CB-BE95FB823D89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77" creationId="{DB35124B-E411-405B-82EB-3AE5D90558DA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78" creationId="{5EA71821-0660-4E0C-8F12-3E23384ECC5E}"/>
          </ac:spMkLst>
        </pc:spChg>
        <pc:spChg chg="del">
          <ac:chgData name="farouk abu hassanain" userId="319a4f4791f24b01" providerId="LiveId" clId="{E4D20D53-1823-47E7-8EE9-A9044F54CF84}" dt="2020-03-26T12:39:29.396" v="3449" actId="478"/>
          <ac:spMkLst>
            <pc:docMk/>
            <pc:sldMk cId="2134533951" sldId="773"/>
            <ac:spMk id="79" creationId="{03079EAC-2BB1-4FF0-9296-56ADF3434F0A}"/>
          </ac:spMkLst>
        </pc:spChg>
        <pc:spChg chg="add mod">
          <ac:chgData name="farouk abu hassanain" userId="319a4f4791f24b01" providerId="LiveId" clId="{E4D20D53-1823-47E7-8EE9-A9044F54CF84}" dt="2020-03-26T12:44:49.881" v="3533" actId="164"/>
          <ac:spMkLst>
            <pc:docMk/>
            <pc:sldMk cId="2134533951" sldId="773"/>
            <ac:spMk id="82" creationId="{3DA99465-3A78-46C9-9C8A-EED0A62FABB4}"/>
          </ac:spMkLst>
        </pc:spChg>
        <pc:spChg chg="add mod">
          <ac:chgData name="farouk abu hassanain" userId="319a4f4791f24b01" providerId="LiveId" clId="{E4D20D53-1823-47E7-8EE9-A9044F54CF84}" dt="2020-03-26T12:44:49.881" v="3533" actId="164"/>
          <ac:spMkLst>
            <pc:docMk/>
            <pc:sldMk cId="2134533951" sldId="773"/>
            <ac:spMk id="83" creationId="{CF92CCB7-4316-4C03-B041-3CADE6220ED4}"/>
          </ac:spMkLst>
        </pc:spChg>
        <pc:spChg chg="mod">
          <ac:chgData name="farouk abu hassanain" userId="319a4f4791f24b01" providerId="LiveId" clId="{E4D20D53-1823-47E7-8EE9-A9044F54CF84}" dt="2020-03-26T12:35:38.542" v="3430" actId="27636"/>
          <ac:spMkLst>
            <pc:docMk/>
            <pc:sldMk cId="2134533951" sldId="773"/>
            <ac:spMk id="144" creationId="{FA00A8BB-CA08-441A-A266-F6ADDEF241E6}"/>
          </ac:spMkLst>
        </pc:spChg>
        <pc:spChg chg="del">
          <ac:chgData name="farouk abu hassanain" userId="319a4f4791f24b01" providerId="LiveId" clId="{E4D20D53-1823-47E7-8EE9-A9044F54CF84}" dt="2020-03-26T12:35:33.197" v="3428" actId="478"/>
          <ac:spMkLst>
            <pc:docMk/>
            <pc:sldMk cId="2134533951" sldId="773"/>
            <ac:spMk id="145" creationId="{98F9F353-3B44-424F-9A2A-3ACDB7750226}"/>
          </ac:spMkLst>
        </pc:spChg>
        <pc:spChg chg="del">
          <ac:chgData name="farouk abu hassanain" userId="319a4f4791f24b01" providerId="LiveId" clId="{E4D20D53-1823-47E7-8EE9-A9044F54CF84}" dt="2020-03-26T12:27:44.826" v="3396" actId="478"/>
          <ac:spMkLst>
            <pc:docMk/>
            <pc:sldMk cId="2134533951" sldId="773"/>
            <ac:spMk id="146" creationId="{E7DF07A6-A522-4E0F-B565-9D1FE795744F}"/>
          </ac:spMkLst>
        </pc:spChg>
        <pc:spChg chg="mod">
          <ac:chgData name="farouk abu hassanain" userId="319a4f4791f24b01" providerId="LiveId" clId="{E4D20D53-1823-47E7-8EE9-A9044F54CF84}" dt="2020-03-26T12:25:39.050" v="3381" actId="14100"/>
          <ac:spMkLst>
            <pc:docMk/>
            <pc:sldMk cId="2134533951" sldId="773"/>
            <ac:spMk id="157" creationId="{FE21F832-5653-4B9E-BB22-BD405F661E3E}"/>
          </ac:spMkLst>
        </pc:spChg>
        <pc:spChg chg="mod">
          <ac:chgData name="farouk abu hassanain" userId="319a4f4791f24b01" providerId="LiveId" clId="{E4D20D53-1823-47E7-8EE9-A9044F54CF84}" dt="2020-03-26T12:25:17.130" v="3375" actId="20577"/>
          <ac:spMkLst>
            <pc:docMk/>
            <pc:sldMk cId="2134533951" sldId="773"/>
            <ac:spMk id="166" creationId="{F8C1C431-796B-49C4-BE4A-91A0FA210558}"/>
          </ac:spMkLst>
        </pc:spChg>
        <pc:grpChg chg="mod">
          <ac:chgData name="farouk abu hassanain" userId="319a4f4791f24b01" providerId="LiveId" clId="{E4D20D53-1823-47E7-8EE9-A9044F54CF84}" dt="2020-03-26T12:44:25.516" v="3527" actId="1076"/>
          <ac:grpSpMkLst>
            <pc:docMk/>
            <pc:sldMk cId="2134533951" sldId="773"/>
            <ac:grpSpMk id="4" creationId="{D691E185-F686-49FD-9636-D4D0853A5887}"/>
          </ac:grpSpMkLst>
        </pc:grpChg>
        <pc:grpChg chg="add mod">
          <ac:chgData name="farouk abu hassanain" userId="319a4f4791f24b01" providerId="LiveId" clId="{E4D20D53-1823-47E7-8EE9-A9044F54CF84}" dt="2020-03-26T12:44:53.837" v="3534" actId="1076"/>
          <ac:grpSpMkLst>
            <pc:docMk/>
            <pc:sldMk cId="2134533951" sldId="773"/>
            <ac:grpSpMk id="6" creationId="{22566B4A-2CA8-4608-B25A-41EE523A2B7C}"/>
          </ac:grpSpMkLst>
        </pc:grpChg>
        <pc:grpChg chg="del mod">
          <ac:chgData name="farouk abu hassanain" userId="319a4f4791f24b01" providerId="LiveId" clId="{E4D20D53-1823-47E7-8EE9-A9044F54CF84}" dt="2020-03-26T13:39:32.734" v="4083" actId="478"/>
          <ac:grpSpMkLst>
            <pc:docMk/>
            <pc:sldMk cId="2134533951" sldId="773"/>
            <ac:grpSpMk id="9" creationId="{C23AAE57-D54D-4185-839D-7AD9E2348E4C}"/>
          </ac:grpSpMkLst>
        </pc:grpChg>
        <pc:grpChg chg="del mod">
          <ac:chgData name="farouk abu hassanain" userId="319a4f4791f24b01" providerId="LiveId" clId="{E4D20D53-1823-47E7-8EE9-A9044F54CF84}" dt="2020-03-26T13:39:32.734" v="4083" actId="478"/>
          <ac:grpSpMkLst>
            <pc:docMk/>
            <pc:sldMk cId="2134533951" sldId="773"/>
            <ac:grpSpMk id="10" creationId="{88E1F596-805C-40EF-B7FA-A07D8295AD64}"/>
          </ac:grpSpMkLst>
        </pc:grpChg>
        <pc:grpChg chg="del mod">
          <ac:chgData name="farouk abu hassanain" userId="319a4f4791f24b01" providerId="LiveId" clId="{E4D20D53-1823-47E7-8EE9-A9044F54CF84}" dt="2020-03-26T13:39:32.734" v="4083" actId="478"/>
          <ac:grpSpMkLst>
            <pc:docMk/>
            <pc:sldMk cId="2134533951" sldId="773"/>
            <ac:grpSpMk id="11" creationId="{15B32527-EE85-4E92-8A61-9C693A591D10}"/>
          </ac:grpSpMkLst>
        </pc:grpChg>
        <pc:grpChg chg="del mod">
          <ac:chgData name="farouk abu hassanain" userId="319a4f4791f24b01" providerId="LiveId" clId="{E4D20D53-1823-47E7-8EE9-A9044F54CF84}" dt="2020-03-26T13:39:32.734" v="4083" actId="478"/>
          <ac:grpSpMkLst>
            <pc:docMk/>
            <pc:sldMk cId="2134533951" sldId="773"/>
            <ac:grpSpMk id="12" creationId="{DF477EE7-6B5F-469A-99FC-3868985CF69D}"/>
          </ac:grpSpMkLst>
        </pc:grpChg>
        <pc:grpChg chg="del mod">
          <ac:chgData name="farouk abu hassanain" userId="319a4f4791f24b01" providerId="LiveId" clId="{E4D20D53-1823-47E7-8EE9-A9044F54CF84}" dt="2020-03-26T13:39:32.734" v="4083" actId="478"/>
          <ac:grpSpMkLst>
            <pc:docMk/>
            <pc:sldMk cId="2134533951" sldId="773"/>
            <ac:grpSpMk id="14" creationId="{6A9A2BF4-4840-41B1-ABF4-02057B2DFC12}"/>
          </ac:grpSpMkLst>
        </pc:grpChg>
        <pc:grpChg chg="del mod">
          <ac:chgData name="farouk abu hassanain" userId="319a4f4791f24b01" providerId="LiveId" clId="{E4D20D53-1823-47E7-8EE9-A9044F54CF84}" dt="2020-03-26T13:39:32.734" v="4083" actId="478"/>
          <ac:grpSpMkLst>
            <pc:docMk/>
            <pc:sldMk cId="2134533951" sldId="773"/>
            <ac:grpSpMk id="15" creationId="{B762D3E5-1ECB-4DA8-A225-35130E345987}"/>
          </ac:grpSpMkLst>
        </pc:grpChg>
        <pc:grpChg chg="add del">
          <ac:chgData name="farouk abu hassanain" userId="319a4f4791f24b01" providerId="LiveId" clId="{E4D20D53-1823-47E7-8EE9-A9044F54CF84}" dt="2020-03-26T12:38:55.417" v="3445" actId="478"/>
          <ac:grpSpMkLst>
            <pc:docMk/>
            <pc:sldMk cId="2134533951" sldId="773"/>
            <ac:grpSpMk id="40" creationId="{037DA306-F209-46DE-9B19-55E118714D48}"/>
          </ac:grpSpMkLst>
        </pc:grpChg>
        <pc:grpChg chg="add mod">
          <ac:chgData name="farouk abu hassanain" userId="319a4f4791f24b01" providerId="LiveId" clId="{E4D20D53-1823-47E7-8EE9-A9044F54CF84}" dt="2020-03-26T12:44:53.837" v="3534" actId="1076"/>
          <ac:grpSpMkLst>
            <pc:docMk/>
            <pc:sldMk cId="2134533951" sldId="773"/>
            <ac:grpSpMk id="51" creationId="{F00A5A97-7F45-4740-8A09-CB05C603022D}"/>
          </ac:grpSpMkLst>
        </pc:grpChg>
        <pc:grpChg chg="mod">
          <ac:chgData name="farouk abu hassanain" userId="319a4f4791f24b01" providerId="LiveId" clId="{E4D20D53-1823-47E7-8EE9-A9044F54CF84}" dt="2020-03-26T12:44:53.837" v="3534" actId="1076"/>
          <ac:grpSpMkLst>
            <pc:docMk/>
            <pc:sldMk cId="2134533951" sldId="773"/>
            <ac:grpSpMk id="56" creationId="{F1ABEE09-5FBD-43B6-9B01-05DC3A2B5F8B}"/>
          </ac:grpSpMkLst>
        </pc:grpChg>
        <pc:grpChg chg="del mod">
          <ac:chgData name="farouk abu hassanain" userId="319a4f4791f24b01" providerId="LiveId" clId="{E4D20D53-1823-47E7-8EE9-A9044F54CF84}" dt="2020-03-26T12:39:29.396" v="3449" actId="478"/>
          <ac:grpSpMkLst>
            <pc:docMk/>
            <pc:sldMk cId="2134533951" sldId="773"/>
            <ac:grpSpMk id="58" creationId="{A83D06ED-0545-4F1C-AD28-6229D14C488F}"/>
          </ac:grpSpMkLst>
        </pc:grpChg>
        <pc:grpChg chg="del mod">
          <ac:chgData name="farouk abu hassanain" userId="319a4f4791f24b01" providerId="LiveId" clId="{E4D20D53-1823-47E7-8EE9-A9044F54CF84}" dt="2020-03-26T12:39:29.396" v="3449" actId="478"/>
          <ac:grpSpMkLst>
            <pc:docMk/>
            <pc:sldMk cId="2134533951" sldId="773"/>
            <ac:grpSpMk id="59" creationId="{C40D3C78-CD5C-4B1C-B099-2DAE074477B6}"/>
          </ac:grpSpMkLst>
        </pc:grpChg>
        <pc:grpChg chg="del mod">
          <ac:chgData name="farouk abu hassanain" userId="319a4f4791f24b01" providerId="LiveId" clId="{E4D20D53-1823-47E7-8EE9-A9044F54CF84}" dt="2020-03-26T12:39:29.396" v="3449" actId="478"/>
          <ac:grpSpMkLst>
            <pc:docMk/>
            <pc:sldMk cId="2134533951" sldId="773"/>
            <ac:grpSpMk id="60" creationId="{FA53FC34-B652-4F06-838C-60341FC2F008}"/>
          </ac:grpSpMkLst>
        </pc:grpChg>
        <pc:grpChg chg="del mod">
          <ac:chgData name="farouk abu hassanain" userId="319a4f4791f24b01" providerId="LiveId" clId="{E4D20D53-1823-47E7-8EE9-A9044F54CF84}" dt="2020-03-26T12:39:29.396" v="3449" actId="478"/>
          <ac:grpSpMkLst>
            <pc:docMk/>
            <pc:sldMk cId="2134533951" sldId="773"/>
            <ac:grpSpMk id="61" creationId="{26176C98-0CF0-4C42-BCF7-E94BA2718E1F}"/>
          </ac:grpSpMkLst>
        </pc:grpChg>
      </pc:sldChg>
      <pc:sldChg chg="addSp delSp modSp add">
        <pc:chgData name="farouk abu hassanain" userId="319a4f4791f24b01" providerId="LiveId" clId="{E4D20D53-1823-47E7-8EE9-A9044F54CF84}" dt="2020-03-26T13:39:28.874" v="4082" actId="478"/>
        <pc:sldMkLst>
          <pc:docMk/>
          <pc:sldMk cId="2534291037" sldId="774"/>
        </pc:sldMkLst>
        <pc:spChg chg="add mod">
          <ac:chgData name="farouk abu hassanain" userId="319a4f4791f24b01" providerId="LiveId" clId="{E4D20D53-1823-47E7-8EE9-A9044F54CF84}" dt="2020-03-26T12:51:04.029" v="3579" actId="1076"/>
          <ac:spMkLst>
            <pc:docMk/>
            <pc:sldMk cId="2534291037" sldId="774"/>
            <ac:spMk id="16" creationId="{84D9D9F9-6FC6-4462-8655-9AF1A04B5F18}"/>
          </ac:spMkLst>
        </pc:spChg>
        <pc:spChg chg="add mod">
          <ac:chgData name="farouk abu hassanain" userId="319a4f4791f24b01" providerId="LiveId" clId="{E4D20D53-1823-47E7-8EE9-A9044F54CF84}" dt="2020-03-26T12:50:57.798" v="3578" actId="14100"/>
          <ac:spMkLst>
            <pc:docMk/>
            <pc:sldMk cId="2534291037" sldId="774"/>
            <ac:spMk id="17" creationId="{A1C91429-6012-4CCD-9148-818D84AD9762}"/>
          </ac:spMkLst>
        </pc:spChg>
        <pc:spChg chg="add mod">
          <ac:chgData name="farouk abu hassanain" userId="319a4f4791f24b01" providerId="LiveId" clId="{E4D20D53-1823-47E7-8EE9-A9044F54CF84}" dt="2020-03-26T12:45:47.532" v="3555" actId="20577"/>
          <ac:spMkLst>
            <pc:docMk/>
            <pc:sldMk cId="2534291037" sldId="774"/>
            <ac:spMk id="57" creationId="{FA4732B8-C79F-4F37-BE4A-1A2A697A2160}"/>
          </ac:spMkLst>
        </pc:spChg>
        <pc:spChg chg="mod">
          <ac:chgData name="farouk abu hassanain" userId="319a4f4791f24b01" providerId="LiveId" clId="{E4D20D53-1823-47E7-8EE9-A9044F54CF84}" dt="2020-03-26T12:45:40.019" v="3541"/>
          <ac:spMkLst>
            <pc:docMk/>
            <pc:sldMk cId="2534291037" sldId="774"/>
            <ac:spMk id="144" creationId="{FA00A8BB-CA08-441A-A266-F6ADDEF241E6}"/>
          </ac:spMkLst>
        </pc:spChg>
        <pc:spChg chg="mod">
          <ac:chgData name="farouk abu hassanain" userId="319a4f4791f24b01" providerId="LiveId" clId="{E4D20D53-1823-47E7-8EE9-A9044F54CF84}" dt="2020-03-26T12:45:06.381" v="3537" actId="20577"/>
          <ac:spMkLst>
            <pc:docMk/>
            <pc:sldMk cId="2534291037" sldId="774"/>
            <ac:spMk id="166" creationId="{F8C1C431-796B-49C4-BE4A-91A0FA210558}"/>
          </ac:spMkLst>
        </pc:spChg>
        <pc:grpChg chg="del">
          <ac:chgData name="farouk abu hassanain" userId="319a4f4791f24b01" providerId="LiveId" clId="{E4D20D53-1823-47E7-8EE9-A9044F54CF84}" dt="2020-03-26T12:45:21.873" v="3539" actId="478"/>
          <ac:grpSpMkLst>
            <pc:docMk/>
            <pc:sldMk cId="2534291037" sldId="774"/>
            <ac:grpSpMk id="6" creationId="{22566B4A-2CA8-4608-B25A-41EE523A2B7C}"/>
          </ac:grpSpMkLst>
        </pc:grpChg>
        <pc:grpChg chg="del">
          <ac:chgData name="farouk abu hassanain" userId="319a4f4791f24b01" providerId="LiveId" clId="{E4D20D53-1823-47E7-8EE9-A9044F54CF84}" dt="2020-03-26T13:39:28.874" v="4082" actId="478"/>
          <ac:grpSpMkLst>
            <pc:docMk/>
            <pc:sldMk cId="2534291037" sldId="774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3:39:28.874" v="4082" actId="478"/>
          <ac:grpSpMkLst>
            <pc:docMk/>
            <pc:sldMk cId="2534291037" sldId="774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3:39:28.874" v="4082" actId="478"/>
          <ac:grpSpMkLst>
            <pc:docMk/>
            <pc:sldMk cId="2534291037" sldId="774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3:39:28.874" v="4082" actId="478"/>
          <ac:grpSpMkLst>
            <pc:docMk/>
            <pc:sldMk cId="2534291037" sldId="774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3:39:28.874" v="4082" actId="478"/>
          <ac:grpSpMkLst>
            <pc:docMk/>
            <pc:sldMk cId="2534291037" sldId="774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3:39:28.874" v="4082" actId="478"/>
          <ac:grpSpMkLst>
            <pc:docMk/>
            <pc:sldMk cId="2534291037" sldId="774"/>
            <ac:grpSpMk id="15" creationId="{B762D3E5-1ECB-4DA8-A225-35130E345987}"/>
          </ac:grpSpMkLst>
        </pc:grpChg>
      </pc:sldChg>
      <pc:sldChg chg="addSp delSp modSp add">
        <pc:chgData name="farouk abu hassanain" userId="319a4f4791f24b01" providerId="LiveId" clId="{E4D20D53-1823-47E7-8EE9-A9044F54CF84}" dt="2020-03-26T13:39:25.157" v="4081" actId="478"/>
        <pc:sldMkLst>
          <pc:docMk/>
          <pc:sldMk cId="3173426813" sldId="775"/>
        </pc:sldMkLst>
        <pc:spChg chg="add mod">
          <ac:chgData name="farouk abu hassanain" userId="319a4f4791f24b01" providerId="LiveId" clId="{E4D20D53-1823-47E7-8EE9-A9044F54CF84}" dt="2020-03-26T12:52:29.797" v="3592" actId="1076"/>
          <ac:spMkLst>
            <pc:docMk/>
            <pc:sldMk cId="3173426813" sldId="775"/>
            <ac:spMk id="2" creationId="{ECA9B2AE-0C3C-4EDC-AB3A-1007C8071A10}"/>
          </ac:spMkLst>
        </pc:spChg>
        <pc:spChg chg="add del mod">
          <ac:chgData name="farouk abu hassanain" userId="319a4f4791f24b01" providerId="LiveId" clId="{E4D20D53-1823-47E7-8EE9-A9044F54CF84}" dt="2020-03-26T12:52:39.521" v="3596"/>
          <ac:spMkLst>
            <pc:docMk/>
            <pc:sldMk cId="3173426813" sldId="775"/>
            <ac:spMk id="3" creationId="{140A9800-8971-4A7E-893F-17BFB22D5C09}"/>
          </ac:spMkLst>
        </pc:spChg>
        <pc:spChg chg="add mod">
          <ac:chgData name="farouk abu hassanain" userId="319a4f4791f24b01" providerId="LiveId" clId="{E4D20D53-1823-47E7-8EE9-A9044F54CF84}" dt="2020-03-26T12:57:57" v="3677" actId="164"/>
          <ac:spMkLst>
            <pc:docMk/>
            <pc:sldMk cId="3173426813" sldId="775"/>
            <ac:spMk id="6" creationId="{562F99D5-7429-4DE1-AF67-B3B3738025BD}"/>
          </ac:spMkLst>
        </pc:spChg>
        <pc:spChg chg="del">
          <ac:chgData name="farouk abu hassanain" userId="319a4f4791f24b01" providerId="LiveId" clId="{E4D20D53-1823-47E7-8EE9-A9044F54CF84}" dt="2020-03-26T12:51:22.994" v="3584" actId="478"/>
          <ac:spMkLst>
            <pc:docMk/>
            <pc:sldMk cId="3173426813" sldId="775"/>
            <ac:spMk id="16" creationId="{84D9D9F9-6FC6-4462-8655-9AF1A04B5F18}"/>
          </ac:spMkLst>
        </pc:spChg>
        <pc:spChg chg="mod">
          <ac:chgData name="farouk abu hassanain" userId="319a4f4791f24b01" providerId="LiveId" clId="{E4D20D53-1823-47E7-8EE9-A9044F54CF84}" dt="2020-03-26T12:51:32.724" v="3587" actId="13900"/>
          <ac:spMkLst>
            <pc:docMk/>
            <pc:sldMk cId="3173426813" sldId="775"/>
            <ac:spMk id="17" creationId="{A1C91429-6012-4CCD-9148-818D84AD9762}"/>
          </ac:spMkLst>
        </pc:spChg>
        <pc:spChg chg="mod">
          <ac:chgData name="farouk abu hassanain" userId="319a4f4791f24b01" providerId="LiveId" clId="{E4D20D53-1823-47E7-8EE9-A9044F54CF84}" dt="2020-03-26T12:52:44.402" v="3598" actId="948"/>
          <ac:spMkLst>
            <pc:docMk/>
            <pc:sldMk cId="3173426813" sldId="775"/>
            <ac:spMk id="43" creationId="{5A6004D5-4ADD-461F-A979-2E462D5EB231}"/>
          </ac:spMkLst>
        </pc:spChg>
        <pc:spChg chg="mod">
          <ac:chgData name="farouk abu hassanain" userId="319a4f4791f24b01" providerId="LiveId" clId="{E4D20D53-1823-47E7-8EE9-A9044F54CF84}" dt="2020-03-26T12:52:44.402" v="3598" actId="948"/>
          <ac:spMkLst>
            <pc:docMk/>
            <pc:sldMk cId="3173426813" sldId="775"/>
            <ac:spMk id="44" creationId="{77C7864C-62D4-4668-88E4-56BB25F53BAF}"/>
          </ac:spMkLst>
        </pc:spChg>
        <pc:spChg chg="add mod">
          <ac:chgData name="farouk abu hassanain" userId="319a4f4791f24b01" providerId="LiveId" clId="{E4D20D53-1823-47E7-8EE9-A9044F54CF84}" dt="2020-03-26T12:52:45.597" v="3600" actId="571"/>
          <ac:spMkLst>
            <pc:docMk/>
            <pc:sldMk cId="3173426813" sldId="775"/>
            <ac:spMk id="45" creationId="{A62969D3-167B-4319-AF05-14684F46B450}"/>
          </ac:spMkLst>
        </pc:spChg>
        <pc:spChg chg="add mod">
          <ac:chgData name="farouk abu hassanain" userId="319a4f4791f24b01" providerId="LiveId" clId="{E4D20D53-1823-47E7-8EE9-A9044F54CF84}" dt="2020-03-26T12:54:17.819" v="3615"/>
          <ac:spMkLst>
            <pc:docMk/>
            <pc:sldMk cId="3173426813" sldId="775"/>
            <ac:spMk id="46" creationId="{7782067F-D7C9-4CA6-9458-DFB07F98ADB3}"/>
          </ac:spMkLst>
        </pc:spChg>
        <pc:spChg chg="mod">
          <ac:chgData name="farouk abu hassanain" userId="319a4f4791f24b01" providerId="LiveId" clId="{E4D20D53-1823-47E7-8EE9-A9044F54CF84}" dt="2020-03-26T12:53:59.824" v="3609" actId="948"/>
          <ac:spMkLst>
            <pc:docMk/>
            <pc:sldMk cId="3173426813" sldId="775"/>
            <ac:spMk id="48" creationId="{4254F850-9906-4B98-85E0-EFC1423DBA77}"/>
          </ac:spMkLst>
        </pc:spChg>
        <pc:spChg chg="mod">
          <ac:chgData name="farouk abu hassanain" userId="319a4f4791f24b01" providerId="LiveId" clId="{E4D20D53-1823-47E7-8EE9-A9044F54CF84}" dt="2020-03-26T12:53:59.824" v="3609" actId="948"/>
          <ac:spMkLst>
            <pc:docMk/>
            <pc:sldMk cId="3173426813" sldId="775"/>
            <ac:spMk id="49" creationId="{782A655F-E050-4D94-8F00-C6E2D99213CF}"/>
          </ac:spMkLst>
        </pc:spChg>
        <pc:spChg chg="mod">
          <ac:chgData name="farouk abu hassanain" userId="319a4f4791f24b01" providerId="LiveId" clId="{E4D20D53-1823-47E7-8EE9-A9044F54CF84}" dt="2020-03-26T12:53:59.824" v="3609" actId="948"/>
          <ac:spMkLst>
            <pc:docMk/>
            <pc:sldMk cId="3173426813" sldId="775"/>
            <ac:spMk id="51" creationId="{D97B2301-DE59-4AC6-86CE-BEFE99CA3D5F}"/>
          </ac:spMkLst>
        </pc:spChg>
        <pc:spChg chg="mod">
          <ac:chgData name="farouk abu hassanain" userId="319a4f4791f24b01" providerId="LiveId" clId="{E4D20D53-1823-47E7-8EE9-A9044F54CF84}" dt="2020-03-26T12:53:59.824" v="3609" actId="948"/>
          <ac:spMkLst>
            <pc:docMk/>
            <pc:sldMk cId="3173426813" sldId="775"/>
            <ac:spMk id="52" creationId="{22604AC2-D3D1-4DCC-A4A9-F95EEF3D7C95}"/>
          </ac:spMkLst>
        </pc:spChg>
        <pc:spChg chg="mod topLvl">
          <ac:chgData name="farouk abu hassanain" userId="319a4f4791f24b01" providerId="LiveId" clId="{E4D20D53-1823-47E7-8EE9-A9044F54CF84}" dt="2020-03-26T12:57:57" v="3677" actId="164"/>
          <ac:spMkLst>
            <pc:docMk/>
            <pc:sldMk cId="3173426813" sldId="775"/>
            <ac:spMk id="54" creationId="{0EC4DD4E-CD7F-4220-B492-086BC357E375}"/>
          </ac:spMkLst>
        </pc:spChg>
        <pc:spChg chg="mod topLvl">
          <ac:chgData name="farouk abu hassanain" userId="319a4f4791f24b01" providerId="LiveId" clId="{E4D20D53-1823-47E7-8EE9-A9044F54CF84}" dt="2020-03-26T12:58:31.883" v="3699" actId="207"/>
          <ac:spMkLst>
            <pc:docMk/>
            <pc:sldMk cId="3173426813" sldId="775"/>
            <ac:spMk id="55" creationId="{BA1F4693-CC9A-4F41-8E0F-3F6CB3E76EFC}"/>
          </ac:spMkLst>
        </pc:spChg>
        <pc:spChg chg="mod">
          <ac:chgData name="farouk abu hassanain" userId="319a4f4791f24b01" providerId="LiveId" clId="{E4D20D53-1823-47E7-8EE9-A9044F54CF84}" dt="2020-03-26T12:51:18.423" v="3583"/>
          <ac:spMkLst>
            <pc:docMk/>
            <pc:sldMk cId="3173426813" sldId="775"/>
            <ac:spMk id="57" creationId="{FA4732B8-C79F-4F37-BE4A-1A2A697A2160}"/>
          </ac:spMkLst>
        </pc:spChg>
        <pc:spChg chg="add mod">
          <ac:chgData name="farouk abu hassanain" userId="319a4f4791f24b01" providerId="LiveId" clId="{E4D20D53-1823-47E7-8EE9-A9044F54CF84}" dt="2020-03-26T12:57:57" v="3677" actId="164"/>
          <ac:spMkLst>
            <pc:docMk/>
            <pc:sldMk cId="3173426813" sldId="775"/>
            <ac:spMk id="58" creationId="{779EC7CA-3183-43BF-B2CA-8496D0662C41}"/>
          </ac:spMkLst>
        </pc:spChg>
        <pc:spChg chg="add mod">
          <ac:chgData name="farouk abu hassanain" userId="319a4f4791f24b01" providerId="LiveId" clId="{E4D20D53-1823-47E7-8EE9-A9044F54CF84}" dt="2020-03-26T12:58:18.666" v="3698" actId="1035"/>
          <ac:spMkLst>
            <pc:docMk/>
            <pc:sldMk cId="3173426813" sldId="775"/>
            <ac:spMk id="59" creationId="{4F27B16D-3720-4075-A622-445562E1EA67}"/>
          </ac:spMkLst>
        </pc:spChg>
        <pc:spChg chg="del">
          <ac:chgData name="farouk abu hassanain" userId="319a4f4791f24b01" providerId="LiveId" clId="{E4D20D53-1823-47E7-8EE9-A9044F54CF84}" dt="2020-03-26T12:51:10.030" v="3580" actId="478"/>
          <ac:spMkLst>
            <pc:docMk/>
            <pc:sldMk cId="3173426813" sldId="775"/>
            <ac:spMk id="144" creationId="{FA00A8BB-CA08-441A-A266-F6ADDEF241E6}"/>
          </ac:spMkLst>
        </pc:spChg>
        <pc:spChg chg="mod">
          <ac:chgData name="farouk abu hassanain" userId="319a4f4791f24b01" providerId="LiveId" clId="{E4D20D53-1823-47E7-8EE9-A9044F54CF84}" dt="2020-03-26T12:51:11.669" v="3582" actId="20577"/>
          <ac:spMkLst>
            <pc:docMk/>
            <pc:sldMk cId="3173426813" sldId="775"/>
            <ac:spMk id="166" creationId="{F8C1C431-796B-49C4-BE4A-91A0FA210558}"/>
          </ac:spMkLst>
        </pc:spChg>
        <pc:grpChg chg="mod">
          <ac:chgData name="farouk abu hassanain" userId="319a4f4791f24b01" providerId="LiveId" clId="{E4D20D53-1823-47E7-8EE9-A9044F54CF84}" dt="2020-03-26T12:54:22.509" v="3618" actId="1076"/>
          <ac:grpSpMkLst>
            <pc:docMk/>
            <pc:sldMk cId="3173426813" sldId="775"/>
            <ac:grpSpMk id="4" creationId="{D691E185-F686-49FD-9636-D4D0853A5887}"/>
          </ac:grpSpMkLst>
        </pc:grpChg>
        <pc:grpChg chg="del">
          <ac:chgData name="farouk abu hassanain" userId="319a4f4791f24b01" providerId="LiveId" clId="{E4D20D53-1823-47E7-8EE9-A9044F54CF84}" dt="2020-03-26T13:39:25.157" v="4081" actId="478"/>
          <ac:grpSpMkLst>
            <pc:docMk/>
            <pc:sldMk cId="3173426813" sldId="775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3:39:25.157" v="4081" actId="478"/>
          <ac:grpSpMkLst>
            <pc:docMk/>
            <pc:sldMk cId="3173426813" sldId="775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3:39:25.157" v="4081" actId="478"/>
          <ac:grpSpMkLst>
            <pc:docMk/>
            <pc:sldMk cId="3173426813" sldId="775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3:39:25.157" v="4081" actId="478"/>
          <ac:grpSpMkLst>
            <pc:docMk/>
            <pc:sldMk cId="3173426813" sldId="775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3:39:25.157" v="4081" actId="478"/>
          <ac:grpSpMkLst>
            <pc:docMk/>
            <pc:sldMk cId="3173426813" sldId="775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3:39:25.157" v="4081" actId="478"/>
          <ac:grpSpMkLst>
            <pc:docMk/>
            <pc:sldMk cId="3173426813" sldId="775"/>
            <ac:grpSpMk id="15" creationId="{B762D3E5-1ECB-4DA8-A225-35130E345987}"/>
          </ac:grpSpMkLst>
        </pc:grpChg>
        <pc:grpChg chg="add mod">
          <ac:chgData name="farouk abu hassanain" userId="319a4f4791f24b01" providerId="LiveId" clId="{E4D20D53-1823-47E7-8EE9-A9044F54CF84}" dt="2020-03-26T12:58:05.357" v="3685" actId="1076"/>
          <ac:grpSpMkLst>
            <pc:docMk/>
            <pc:sldMk cId="3173426813" sldId="775"/>
            <ac:grpSpMk id="18" creationId="{905ABF54-58D2-49E9-B956-CA494D317D73}"/>
          </ac:grpSpMkLst>
        </pc:grpChg>
        <pc:grpChg chg="add mod">
          <ac:chgData name="farouk abu hassanain" userId="319a4f4791f24b01" providerId="LiveId" clId="{E4D20D53-1823-47E7-8EE9-A9044F54CF84}" dt="2020-03-26T12:52:45.597" v="3600" actId="571"/>
          <ac:grpSpMkLst>
            <pc:docMk/>
            <pc:sldMk cId="3173426813" sldId="775"/>
            <ac:grpSpMk id="42" creationId="{6B3CFA9F-8474-4A16-B12B-C5AF99EBD56F}"/>
          </ac:grpSpMkLst>
        </pc:grpChg>
        <pc:grpChg chg="add mod">
          <ac:chgData name="farouk abu hassanain" userId="319a4f4791f24b01" providerId="LiveId" clId="{E4D20D53-1823-47E7-8EE9-A9044F54CF84}" dt="2020-03-26T12:57:57" v="3677" actId="164"/>
          <ac:grpSpMkLst>
            <pc:docMk/>
            <pc:sldMk cId="3173426813" sldId="775"/>
            <ac:grpSpMk id="47" creationId="{485DA804-8E16-41E4-BB54-6FBCF10B4AE7}"/>
          </ac:grpSpMkLst>
        </pc:grpChg>
        <pc:grpChg chg="add mod">
          <ac:chgData name="farouk abu hassanain" userId="319a4f4791f24b01" providerId="LiveId" clId="{E4D20D53-1823-47E7-8EE9-A9044F54CF84}" dt="2020-03-26T12:57:57" v="3677" actId="164"/>
          <ac:grpSpMkLst>
            <pc:docMk/>
            <pc:sldMk cId="3173426813" sldId="775"/>
            <ac:grpSpMk id="50" creationId="{3F5B4A9E-09A9-4DDA-AE66-664786A630C0}"/>
          </ac:grpSpMkLst>
        </pc:grpChg>
        <pc:grpChg chg="add del mod">
          <ac:chgData name="farouk abu hassanain" userId="319a4f4791f24b01" providerId="LiveId" clId="{E4D20D53-1823-47E7-8EE9-A9044F54CF84}" dt="2020-03-26T12:57:31.703" v="3675" actId="165"/>
          <ac:grpSpMkLst>
            <pc:docMk/>
            <pc:sldMk cId="3173426813" sldId="775"/>
            <ac:grpSpMk id="53" creationId="{5E758364-A791-4962-9E11-4D025CA9FC44}"/>
          </ac:grpSpMkLst>
        </pc:grpChg>
      </pc:sldChg>
      <pc:sldChg chg="addSp delSp modSp add">
        <pc:chgData name="farouk abu hassanain" userId="319a4f4791f24b01" providerId="LiveId" clId="{E4D20D53-1823-47E7-8EE9-A9044F54CF84}" dt="2020-03-26T13:39:21.339" v="4080" actId="478"/>
        <pc:sldMkLst>
          <pc:docMk/>
          <pc:sldMk cId="885231959" sldId="776"/>
        </pc:sldMkLst>
        <pc:spChg chg="del">
          <ac:chgData name="farouk abu hassanain" userId="319a4f4791f24b01" providerId="LiveId" clId="{E4D20D53-1823-47E7-8EE9-A9044F54CF84}" dt="2020-03-26T12:59:52.840" v="3716" actId="478"/>
          <ac:spMkLst>
            <pc:docMk/>
            <pc:sldMk cId="885231959" sldId="776"/>
            <ac:spMk id="2" creationId="{ECA9B2AE-0C3C-4EDC-AB3A-1007C8071A10}"/>
          </ac:spMkLst>
        </pc:spChg>
        <pc:spChg chg="mod">
          <ac:chgData name="farouk abu hassanain" userId="319a4f4791f24b01" providerId="LiveId" clId="{E4D20D53-1823-47E7-8EE9-A9044F54CF84}" dt="2020-03-26T13:01:05.394" v="3733" actId="313"/>
          <ac:spMkLst>
            <pc:docMk/>
            <pc:sldMk cId="885231959" sldId="776"/>
            <ac:spMk id="17" creationId="{A1C91429-6012-4CCD-9148-818D84AD9762}"/>
          </ac:spMkLst>
        </pc:spChg>
        <pc:spChg chg="del">
          <ac:chgData name="farouk abu hassanain" userId="319a4f4791f24b01" providerId="LiveId" clId="{E4D20D53-1823-47E7-8EE9-A9044F54CF84}" dt="2020-03-26T12:59:44.464" v="3712" actId="478"/>
          <ac:spMkLst>
            <pc:docMk/>
            <pc:sldMk cId="885231959" sldId="776"/>
            <ac:spMk id="46" creationId="{7782067F-D7C9-4CA6-9458-DFB07F98ADB3}"/>
          </ac:spMkLst>
        </pc:spChg>
        <pc:spChg chg="add mod">
          <ac:chgData name="farouk abu hassanain" userId="319a4f4791f24b01" providerId="LiveId" clId="{E4D20D53-1823-47E7-8EE9-A9044F54CF84}" dt="2020-03-26T13:00:13.553" v="3721"/>
          <ac:spMkLst>
            <pc:docMk/>
            <pc:sldMk cId="885231959" sldId="776"/>
            <ac:spMk id="53" creationId="{AD09B1CF-A72B-4444-A912-868D53183BB4}"/>
          </ac:spMkLst>
        </pc:spChg>
        <pc:spChg chg="add mod">
          <ac:chgData name="farouk abu hassanain" userId="319a4f4791f24b01" providerId="LiveId" clId="{E4D20D53-1823-47E7-8EE9-A9044F54CF84}" dt="2020-03-26T13:01:54.882" v="3747" actId="1076"/>
          <ac:spMkLst>
            <pc:docMk/>
            <pc:sldMk cId="885231959" sldId="776"/>
            <ac:spMk id="56" creationId="{51E25CFE-C428-401E-99CC-774C6FE47D90}"/>
          </ac:spMkLst>
        </pc:spChg>
        <pc:spChg chg="del">
          <ac:chgData name="farouk abu hassanain" userId="319a4f4791f24b01" providerId="LiveId" clId="{E4D20D53-1823-47E7-8EE9-A9044F54CF84}" dt="2020-03-26T12:59:03.959" v="3704" actId="478"/>
          <ac:spMkLst>
            <pc:docMk/>
            <pc:sldMk cId="885231959" sldId="776"/>
            <ac:spMk id="57" creationId="{FA4732B8-C79F-4F37-BE4A-1A2A697A2160}"/>
          </ac:spMkLst>
        </pc:spChg>
        <pc:spChg chg="add del mod">
          <ac:chgData name="farouk abu hassanain" userId="319a4f4791f24b01" providerId="LiveId" clId="{E4D20D53-1823-47E7-8EE9-A9044F54CF84}" dt="2020-03-26T13:01:32.066" v="3741" actId="478"/>
          <ac:spMkLst>
            <pc:docMk/>
            <pc:sldMk cId="885231959" sldId="776"/>
            <ac:spMk id="60" creationId="{985D42DE-20AE-425A-89BA-20C257FEF815}"/>
          </ac:spMkLst>
        </pc:spChg>
        <pc:spChg chg="add mod">
          <ac:chgData name="farouk abu hassanain" userId="319a4f4791f24b01" providerId="LiveId" clId="{E4D20D53-1823-47E7-8EE9-A9044F54CF84}" dt="2020-03-26T13:01:11.472" v="3736" actId="948"/>
          <ac:spMkLst>
            <pc:docMk/>
            <pc:sldMk cId="885231959" sldId="776"/>
            <ac:spMk id="61" creationId="{9373D5C1-7AD7-405C-93E4-075DCF54B5BF}"/>
          </ac:spMkLst>
        </pc:spChg>
        <pc:spChg chg="add mod">
          <ac:chgData name="farouk abu hassanain" userId="319a4f4791f24b01" providerId="LiveId" clId="{E4D20D53-1823-47E7-8EE9-A9044F54CF84}" dt="2020-03-26T13:01:27.212" v="3740"/>
          <ac:spMkLst>
            <pc:docMk/>
            <pc:sldMk cId="885231959" sldId="776"/>
            <ac:spMk id="62" creationId="{CD8AB64C-8E72-4B76-9908-6DB3B994B247}"/>
          </ac:spMkLst>
        </pc:spChg>
        <pc:spChg chg="add mod">
          <ac:chgData name="farouk abu hassanain" userId="319a4f4791f24b01" providerId="LiveId" clId="{E4D20D53-1823-47E7-8EE9-A9044F54CF84}" dt="2020-03-26T13:01:44.826" v="3745"/>
          <ac:spMkLst>
            <pc:docMk/>
            <pc:sldMk cId="885231959" sldId="776"/>
            <ac:spMk id="63" creationId="{862E5DC8-01B6-410C-A75B-BD9D04E12537}"/>
          </ac:spMkLst>
        </pc:spChg>
        <pc:spChg chg="mod">
          <ac:chgData name="farouk abu hassanain" userId="319a4f4791f24b01" providerId="LiveId" clId="{E4D20D53-1823-47E7-8EE9-A9044F54CF84}" dt="2020-03-26T12:58:54.208" v="3703" actId="20577"/>
          <ac:spMkLst>
            <pc:docMk/>
            <pc:sldMk cId="885231959" sldId="776"/>
            <ac:spMk id="166" creationId="{F8C1C431-796B-49C4-BE4A-91A0FA210558}"/>
          </ac:spMkLst>
        </pc:spChg>
        <pc:grpChg chg="add del">
          <ac:chgData name="farouk abu hassanain" userId="319a4f4791f24b01" providerId="LiveId" clId="{E4D20D53-1823-47E7-8EE9-A9044F54CF84}" dt="2020-03-26T12:59:47.593" v="3714" actId="478"/>
          <ac:grpSpMkLst>
            <pc:docMk/>
            <pc:sldMk cId="885231959" sldId="776"/>
            <ac:grpSpMk id="4" creationId="{D691E185-F686-49FD-9636-D4D0853A5887}"/>
          </ac:grpSpMkLst>
        </pc:grpChg>
        <pc:grpChg chg="del">
          <ac:chgData name="farouk abu hassanain" userId="319a4f4791f24b01" providerId="LiveId" clId="{E4D20D53-1823-47E7-8EE9-A9044F54CF84}" dt="2020-03-26T13:39:21.339" v="4080" actId="478"/>
          <ac:grpSpMkLst>
            <pc:docMk/>
            <pc:sldMk cId="885231959" sldId="776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3:39:21.339" v="4080" actId="478"/>
          <ac:grpSpMkLst>
            <pc:docMk/>
            <pc:sldMk cId="885231959" sldId="776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3:39:21.339" v="4080" actId="478"/>
          <ac:grpSpMkLst>
            <pc:docMk/>
            <pc:sldMk cId="885231959" sldId="776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3:39:21.339" v="4080" actId="478"/>
          <ac:grpSpMkLst>
            <pc:docMk/>
            <pc:sldMk cId="885231959" sldId="776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3:39:21.339" v="4080" actId="478"/>
          <ac:grpSpMkLst>
            <pc:docMk/>
            <pc:sldMk cId="885231959" sldId="776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3:39:21.339" v="4080" actId="478"/>
          <ac:grpSpMkLst>
            <pc:docMk/>
            <pc:sldMk cId="885231959" sldId="776"/>
            <ac:grpSpMk id="15" creationId="{B762D3E5-1ECB-4DA8-A225-35130E345987}"/>
          </ac:grpSpMkLst>
        </pc:grpChg>
        <pc:grpChg chg="del">
          <ac:chgData name="farouk abu hassanain" userId="319a4f4791f24b01" providerId="LiveId" clId="{E4D20D53-1823-47E7-8EE9-A9044F54CF84}" dt="2020-03-26T12:59:50.995" v="3715" actId="478"/>
          <ac:grpSpMkLst>
            <pc:docMk/>
            <pc:sldMk cId="885231959" sldId="776"/>
            <ac:grpSpMk id="18" creationId="{905ABF54-58D2-49E9-B956-CA494D317D73}"/>
          </ac:grpSpMkLst>
        </pc:grpChg>
      </pc:sldChg>
      <pc:sldChg chg="addSp delSp modSp add">
        <pc:chgData name="farouk abu hassanain" userId="319a4f4791f24b01" providerId="LiveId" clId="{E4D20D53-1823-47E7-8EE9-A9044F54CF84}" dt="2020-03-26T13:39:13.567" v="4078" actId="478"/>
        <pc:sldMkLst>
          <pc:docMk/>
          <pc:sldMk cId="2633210708" sldId="777"/>
        </pc:sldMkLst>
        <pc:spChg chg="add del mod">
          <ac:chgData name="farouk abu hassanain" userId="319a4f4791f24b01" providerId="LiveId" clId="{E4D20D53-1823-47E7-8EE9-A9044F54CF84}" dt="2020-03-26T13:17:43.293" v="3853" actId="478"/>
          <ac:spMkLst>
            <pc:docMk/>
            <pc:sldMk cId="2633210708" sldId="777"/>
            <ac:spMk id="2" creationId="{12E4CA61-1537-445B-8D7D-5142BD11D72E}"/>
          </ac:spMkLst>
        </pc:spChg>
        <pc:spChg chg="add del mod">
          <ac:chgData name="farouk abu hassanain" userId="319a4f4791f24b01" providerId="LiveId" clId="{E4D20D53-1823-47E7-8EE9-A9044F54CF84}" dt="2020-03-26T13:17:39.727" v="3851" actId="478"/>
          <ac:spMkLst>
            <pc:docMk/>
            <pc:sldMk cId="2633210708" sldId="777"/>
            <ac:spMk id="3" creationId="{D91FF5A8-0B7E-4024-BB27-BC299338BB88}"/>
          </ac:spMkLst>
        </pc:spChg>
        <pc:spChg chg="mod">
          <ac:chgData name="farouk abu hassanain" userId="319a4f4791f24b01" providerId="LiveId" clId="{E4D20D53-1823-47E7-8EE9-A9044F54CF84}" dt="2020-03-26T13:04:52.207" v="3758" actId="20577"/>
          <ac:spMkLst>
            <pc:docMk/>
            <pc:sldMk cId="2633210708" sldId="777"/>
            <ac:spMk id="13" creationId="{4260B2D4-E383-48D4-8FA6-512C05AA39EF}"/>
          </ac:spMkLst>
        </pc:spChg>
        <pc:spChg chg="del mod">
          <ac:chgData name="farouk abu hassanain" userId="319a4f4791f24b01" providerId="LiveId" clId="{E4D20D53-1823-47E7-8EE9-A9044F54CF84}" dt="2020-03-26T13:17:38.025" v="3850" actId="478"/>
          <ac:spMkLst>
            <pc:docMk/>
            <pc:sldMk cId="2633210708" sldId="777"/>
            <ac:spMk id="17" creationId="{A1C91429-6012-4CCD-9148-818D84AD9762}"/>
          </ac:spMkLst>
        </pc:spChg>
        <pc:spChg chg="mod">
          <ac:chgData name="farouk abu hassanain" userId="319a4f4791f24b01" providerId="LiveId" clId="{E4D20D53-1823-47E7-8EE9-A9044F54CF84}" dt="2020-03-26T13:05:30.230" v="3773" actId="1037"/>
          <ac:spMkLst>
            <pc:docMk/>
            <pc:sldMk cId="2633210708" sldId="777"/>
            <ac:spMk id="21" creationId="{F8DAE083-925B-4A57-9207-FF37EF273BB8}"/>
          </ac:spMkLst>
        </pc:spChg>
        <pc:spChg chg="add del mod">
          <ac:chgData name="farouk abu hassanain" userId="319a4f4791f24b01" providerId="LiveId" clId="{E4D20D53-1823-47E7-8EE9-A9044F54CF84}" dt="2020-03-26T13:17:41.570" v="3852" actId="478"/>
          <ac:spMkLst>
            <pc:docMk/>
            <pc:sldMk cId="2633210708" sldId="777"/>
            <ac:spMk id="42" creationId="{C720081E-2D81-47BF-A04E-3016A05E08A4}"/>
          </ac:spMkLst>
        </pc:spChg>
        <pc:spChg chg="add mod">
          <ac:chgData name="farouk abu hassanain" userId="319a4f4791f24b01" providerId="LiveId" clId="{E4D20D53-1823-47E7-8EE9-A9044F54CF84}" dt="2020-03-26T13:22:33.158" v="3886" actId="1076"/>
          <ac:spMkLst>
            <pc:docMk/>
            <pc:sldMk cId="2633210708" sldId="777"/>
            <ac:spMk id="45" creationId="{AD1B92F4-A078-4BD0-B33F-75D462291329}"/>
          </ac:spMkLst>
        </pc:spChg>
        <pc:spChg chg="del mod">
          <ac:chgData name="farouk abu hassanain" userId="319a4f4791f24b01" providerId="LiveId" clId="{E4D20D53-1823-47E7-8EE9-A9044F54CF84}" dt="2020-03-26T13:17:36.547" v="3849" actId="478"/>
          <ac:spMkLst>
            <pc:docMk/>
            <pc:sldMk cId="2633210708" sldId="777"/>
            <ac:spMk id="53" creationId="{AD09B1CF-A72B-4444-A912-868D53183BB4}"/>
          </ac:spMkLst>
        </pc:spChg>
        <pc:spChg chg="del">
          <ac:chgData name="farouk abu hassanain" userId="319a4f4791f24b01" providerId="LiveId" clId="{E4D20D53-1823-47E7-8EE9-A9044F54CF84}" dt="2020-03-26T13:06:03.957" v="3775" actId="478"/>
          <ac:spMkLst>
            <pc:docMk/>
            <pc:sldMk cId="2633210708" sldId="777"/>
            <ac:spMk id="56" creationId="{51E25CFE-C428-401E-99CC-774C6FE47D90}"/>
          </ac:spMkLst>
        </pc:spChg>
        <pc:spChg chg="del">
          <ac:chgData name="farouk abu hassanain" userId="319a4f4791f24b01" providerId="LiveId" clId="{E4D20D53-1823-47E7-8EE9-A9044F54CF84}" dt="2020-03-26T13:06:05.407" v="3776" actId="478"/>
          <ac:spMkLst>
            <pc:docMk/>
            <pc:sldMk cId="2633210708" sldId="777"/>
            <ac:spMk id="61" creationId="{9373D5C1-7AD7-405C-93E4-075DCF54B5BF}"/>
          </ac:spMkLst>
        </pc:spChg>
        <pc:spChg chg="del">
          <ac:chgData name="farouk abu hassanain" userId="319a4f4791f24b01" providerId="LiveId" clId="{E4D20D53-1823-47E7-8EE9-A9044F54CF84}" dt="2020-03-26T13:06:07.273" v="3777" actId="478"/>
          <ac:spMkLst>
            <pc:docMk/>
            <pc:sldMk cId="2633210708" sldId="777"/>
            <ac:spMk id="62" creationId="{CD8AB64C-8E72-4B76-9908-6DB3B994B247}"/>
          </ac:spMkLst>
        </pc:spChg>
        <pc:spChg chg="del">
          <ac:chgData name="farouk abu hassanain" userId="319a4f4791f24b01" providerId="LiveId" clId="{E4D20D53-1823-47E7-8EE9-A9044F54CF84}" dt="2020-03-26T13:06:02.410" v="3774" actId="478"/>
          <ac:spMkLst>
            <pc:docMk/>
            <pc:sldMk cId="2633210708" sldId="777"/>
            <ac:spMk id="63" creationId="{862E5DC8-01B6-410C-A75B-BD9D04E12537}"/>
          </ac:spMkLst>
        </pc:spChg>
        <pc:spChg chg="mod">
          <ac:chgData name="farouk abu hassanain" userId="319a4f4791f24b01" providerId="LiveId" clId="{E4D20D53-1823-47E7-8EE9-A9044F54CF84}" dt="2020-03-26T13:05:24.278" v="3769" actId="14100"/>
          <ac:spMkLst>
            <pc:docMk/>
            <pc:sldMk cId="2633210708" sldId="777"/>
            <ac:spMk id="157" creationId="{FE21F832-5653-4B9E-BB22-BD405F661E3E}"/>
          </ac:spMkLst>
        </pc:spChg>
        <pc:spChg chg="mod ord">
          <ac:chgData name="farouk abu hassanain" userId="319a4f4791f24b01" providerId="LiveId" clId="{E4D20D53-1823-47E7-8EE9-A9044F54CF84}" dt="2020-03-26T13:22:42.543" v="3889" actId="20577"/>
          <ac:spMkLst>
            <pc:docMk/>
            <pc:sldMk cId="2633210708" sldId="777"/>
            <ac:spMk id="166" creationId="{F8C1C431-796B-49C4-BE4A-91A0FA210558}"/>
          </ac:spMkLst>
        </pc:spChg>
        <pc:spChg chg="mod">
          <ac:chgData name="farouk abu hassanain" userId="319a4f4791f24b01" providerId="LiveId" clId="{E4D20D53-1823-47E7-8EE9-A9044F54CF84}" dt="2020-03-26T13:22:27.221" v="3885" actId="14100"/>
          <ac:spMkLst>
            <pc:docMk/>
            <pc:sldMk cId="2633210708" sldId="777"/>
            <ac:spMk id="287" creationId="{1201F972-4E30-4118-BDC7-71D62C0240E1}"/>
          </ac:spMkLst>
        </pc:spChg>
        <pc:grpChg chg="mod">
          <ac:chgData name="farouk abu hassanain" userId="319a4f4791f24b01" providerId="LiveId" clId="{E4D20D53-1823-47E7-8EE9-A9044F54CF84}" dt="2020-03-26T13:18:03.201" v="3859" actId="1076"/>
          <ac:grpSpMkLst>
            <pc:docMk/>
            <pc:sldMk cId="2633210708" sldId="777"/>
            <ac:grpSpMk id="4" creationId="{D691E185-F686-49FD-9636-D4D0853A5887}"/>
          </ac:grpSpMkLst>
        </pc:grpChg>
        <pc:grpChg chg="del">
          <ac:chgData name="farouk abu hassanain" userId="319a4f4791f24b01" providerId="LiveId" clId="{E4D20D53-1823-47E7-8EE9-A9044F54CF84}" dt="2020-03-26T13:39:13.567" v="4078" actId="478"/>
          <ac:grpSpMkLst>
            <pc:docMk/>
            <pc:sldMk cId="2633210708" sldId="777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3:39:13.567" v="4078" actId="478"/>
          <ac:grpSpMkLst>
            <pc:docMk/>
            <pc:sldMk cId="2633210708" sldId="777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3:39:13.567" v="4078" actId="478"/>
          <ac:grpSpMkLst>
            <pc:docMk/>
            <pc:sldMk cId="2633210708" sldId="777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3:39:13.567" v="4078" actId="478"/>
          <ac:grpSpMkLst>
            <pc:docMk/>
            <pc:sldMk cId="2633210708" sldId="777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3:39:13.567" v="4078" actId="478"/>
          <ac:grpSpMkLst>
            <pc:docMk/>
            <pc:sldMk cId="2633210708" sldId="777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3:39:13.567" v="4078" actId="478"/>
          <ac:grpSpMkLst>
            <pc:docMk/>
            <pc:sldMk cId="2633210708" sldId="777"/>
            <ac:grpSpMk id="15" creationId="{B762D3E5-1ECB-4DA8-A225-35130E345987}"/>
          </ac:grpSpMkLst>
        </pc:grpChg>
        <pc:graphicFrameChg chg="add mod modGraphic">
          <ac:chgData name="farouk abu hassanain" userId="319a4f4791f24b01" providerId="LiveId" clId="{E4D20D53-1823-47E7-8EE9-A9044F54CF84}" dt="2020-03-26T13:22:07.247" v="3884" actId="122"/>
          <ac:graphicFrameMkLst>
            <pc:docMk/>
            <pc:sldMk cId="2633210708" sldId="777"/>
            <ac:graphicFrameMk id="46" creationId="{A41A0409-A811-457D-AD9B-9CFBAC0186E7}"/>
          </ac:graphicFrameMkLst>
        </pc:graphicFrameChg>
      </pc:sldChg>
      <pc:sldChg chg="add del ord">
        <pc:chgData name="farouk abu hassanain" userId="319a4f4791f24b01" providerId="LiveId" clId="{E4D20D53-1823-47E7-8EE9-A9044F54CF84}" dt="2020-03-26T13:17:20.849" v="3848" actId="47"/>
        <pc:sldMkLst>
          <pc:docMk/>
          <pc:sldMk cId="2076675196" sldId="778"/>
        </pc:sldMkLst>
      </pc:sldChg>
      <pc:sldChg chg="addSp delSp modSp add ord">
        <pc:chgData name="farouk abu hassanain" userId="319a4f4791f24b01" providerId="LiveId" clId="{E4D20D53-1823-47E7-8EE9-A9044F54CF84}" dt="2020-03-26T13:39:17.543" v="4079" actId="478"/>
        <pc:sldMkLst>
          <pc:docMk/>
          <pc:sldMk cId="906753666" sldId="779"/>
        </pc:sldMkLst>
        <pc:spChg chg="mod">
          <ac:chgData name="farouk abu hassanain" userId="319a4f4791f24b01" providerId="LiveId" clId="{E4D20D53-1823-47E7-8EE9-A9044F54CF84}" dt="2020-03-26T13:16:24.154" v="3842" actId="1076"/>
          <ac:spMkLst>
            <pc:docMk/>
            <pc:sldMk cId="906753666" sldId="779"/>
            <ac:spMk id="2" creationId="{12E4CA61-1537-445B-8D7D-5142BD11D72E}"/>
          </ac:spMkLst>
        </pc:spChg>
        <pc:spChg chg="add mod">
          <ac:chgData name="farouk abu hassanain" userId="319a4f4791f24b01" providerId="LiveId" clId="{E4D20D53-1823-47E7-8EE9-A9044F54CF84}" dt="2020-03-26T13:16:40.297" v="3845" actId="1076"/>
          <ac:spMkLst>
            <pc:docMk/>
            <pc:sldMk cId="906753666" sldId="779"/>
            <ac:spMk id="3" creationId="{C6458B56-93EE-4B84-A9CA-426371C218B7}"/>
          </ac:spMkLst>
        </pc:spChg>
        <pc:spChg chg="mod">
          <ac:chgData name="farouk abu hassanain" userId="319a4f4791f24b01" providerId="LiveId" clId="{E4D20D53-1823-47E7-8EE9-A9044F54CF84}" dt="2020-03-26T13:15:11.024" v="3831" actId="113"/>
          <ac:spMkLst>
            <pc:docMk/>
            <pc:sldMk cId="906753666" sldId="779"/>
            <ac:spMk id="17" creationId="{A1C91429-6012-4CCD-9148-818D84AD9762}"/>
          </ac:spMkLst>
        </pc:spChg>
        <pc:spChg chg="mod">
          <ac:chgData name="farouk abu hassanain" userId="319a4f4791f24b01" providerId="LiveId" clId="{E4D20D53-1823-47E7-8EE9-A9044F54CF84}" dt="2020-03-26T13:16:33.770" v="3844" actId="1076"/>
          <ac:spMkLst>
            <pc:docMk/>
            <pc:sldMk cId="906753666" sldId="779"/>
            <ac:spMk id="42" creationId="{C720081E-2D81-47BF-A04E-3016A05E08A4}"/>
          </ac:spMkLst>
        </pc:spChg>
        <pc:grpChg chg="del">
          <ac:chgData name="farouk abu hassanain" userId="319a4f4791f24b01" providerId="LiveId" clId="{E4D20D53-1823-47E7-8EE9-A9044F54CF84}" dt="2020-03-26T13:39:17.543" v="4079" actId="478"/>
          <ac:grpSpMkLst>
            <pc:docMk/>
            <pc:sldMk cId="906753666" sldId="779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3:39:17.543" v="4079" actId="478"/>
          <ac:grpSpMkLst>
            <pc:docMk/>
            <pc:sldMk cId="906753666" sldId="779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3:39:17.543" v="4079" actId="478"/>
          <ac:grpSpMkLst>
            <pc:docMk/>
            <pc:sldMk cId="906753666" sldId="779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3:39:17.543" v="4079" actId="478"/>
          <ac:grpSpMkLst>
            <pc:docMk/>
            <pc:sldMk cId="906753666" sldId="779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3:39:17.543" v="4079" actId="478"/>
          <ac:grpSpMkLst>
            <pc:docMk/>
            <pc:sldMk cId="906753666" sldId="779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3:39:17.543" v="4079" actId="478"/>
          <ac:grpSpMkLst>
            <pc:docMk/>
            <pc:sldMk cId="906753666" sldId="779"/>
            <ac:grpSpMk id="15" creationId="{B762D3E5-1ECB-4DA8-A225-35130E345987}"/>
          </ac:grpSpMkLst>
        </pc:grpChg>
      </pc:sldChg>
      <pc:sldChg chg="addSp delSp modSp add">
        <pc:chgData name="farouk abu hassanain" userId="319a4f4791f24b01" providerId="LiveId" clId="{E4D20D53-1823-47E7-8EE9-A9044F54CF84}" dt="2020-03-26T13:39:05.988" v="4077" actId="478"/>
        <pc:sldMkLst>
          <pc:docMk/>
          <pc:sldMk cId="2738357769" sldId="780"/>
        </pc:sldMkLst>
        <pc:spChg chg="mod">
          <ac:chgData name="farouk abu hassanain" userId="319a4f4791f24b01" providerId="LiveId" clId="{E4D20D53-1823-47E7-8EE9-A9044F54CF84}" dt="2020-03-26T13:23:02.795" v="3893"/>
          <ac:spMkLst>
            <pc:docMk/>
            <pc:sldMk cId="2738357769" sldId="780"/>
            <ac:spMk id="45" creationId="{AD1B92F4-A078-4BD0-B33F-75D462291329}"/>
          </ac:spMkLst>
        </pc:spChg>
        <pc:spChg chg="mod ord">
          <ac:chgData name="farouk abu hassanain" userId="319a4f4791f24b01" providerId="LiveId" clId="{E4D20D53-1823-47E7-8EE9-A9044F54CF84}" dt="2020-03-26T13:25:14.987" v="3915" actId="166"/>
          <ac:spMkLst>
            <pc:docMk/>
            <pc:sldMk cId="2738357769" sldId="780"/>
            <ac:spMk id="166" creationId="{F8C1C431-796B-49C4-BE4A-91A0FA210558}"/>
          </ac:spMkLst>
        </pc:spChg>
        <pc:grpChg chg="del">
          <ac:chgData name="farouk abu hassanain" userId="319a4f4791f24b01" providerId="LiveId" clId="{E4D20D53-1823-47E7-8EE9-A9044F54CF84}" dt="2020-03-26T13:39:05.988" v="4077" actId="478"/>
          <ac:grpSpMkLst>
            <pc:docMk/>
            <pc:sldMk cId="2738357769" sldId="780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3:39:05.988" v="4077" actId="478"/>
          <ac:grpSpMkLst>
            <pc:docMk/>
            <pc:sldMk cId="2738357769" sldId="780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3:39:05.988" v="4077" actId="478"/>
          <ac:grpSpMkLst>
            <pc:docMk/>
            <pc:sldMk cId="2738357769" sldId="780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3:39:05.988" v="4077" actId="478"/>
          <ac:grpSpMkLst>
            <pc:docMk/>
            <pc:sldMk cId="2738357769" sldId="780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3:39:05.988" v="4077" actId="478"/>
          <ac:grpSpMkLst>
            <pc:docMk/>
            <pc:sldMk cId="2738357769" sldId="780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3:39:05.988" v="4077" actId="478"/>
          <ac:grpSpMkLst>
            <pc:docMk/>
            <pc:sldMk cId="2738357769" sldId="780"/>
            <ac:grpSpMk id="15" creationId="{B762D3E5-1ECB-4DA8-A225-35130E345987}"/>
          </ac:grpSpMkLst>
        </pc:grpChg>
        <pc:graphicFrameChg chg="add mod modGraphic">
          <ac:chgData name="farouk abu hassanain" userId="319a4f4791f24b01" providerId="LiveId" clId="{E4D20D53-1823-47E7-8EE9-A9044F54CF84}" dt="2020-03-26T13:25:08.813" v="3914" actId="14100"/>
          <ac:graphicFrameMkLst>
            <pc:docMk/>
            <pc:sldMk cId="2738357769" sldId="780"/>
            <ac:graphicFrameMk id="38" creationId="{37CC3881-AB86-4E7B-98A2-FC02472719E0}"/>
          </ac:graphicFrameMkLst>
        </pc:graphicFrameChg>
        <pc:graphicFrameChg chg="del">
          <ac:chgData name="farouk abu hassanain" userId="319a4f4791f24b01" providerId="LiveId" clId="{E4D20D53-1823-47E7-8EE9-A9044F54CF84}" dt="2020-03-26T13:23:15.853" v="3894" actId="478"/>
          <ac:graphicFrameMkLst>
            <pc:docMk/>
            <pc:sldMk cId="2738357769" sldId="780"/>
            <ac:graphicFrameMk id="46" creationId="{A41A0409-A811-457D-AD9B-9CFBAC0186E7}"/>
          </ac:graphicFrameMkLst>
        </pc:graphicFrameChg>
      </pc:sldChg>
      <pc:sldChg chg="addSp delSp modSp add">
        <pc:chgData name="farouk abu hassanain" userId="319a4f4791f24b01" providerId="LiveId" clId="{E4D20D53-1823-47E7-8EE9-A9044F54CF84}" dt="2020-03-26T13:36:57.497" v="4070" actId="478"/>
        <pc:sldMkLst>
          <pc:docMk/>
          <pc:sldMk cId="4081663122" sldId="781"/>
        </pc:sldMkLst>
        <pc:spChg chg="add mod">
          <ac:chgData name="farouk abu hassanain" userId="319a4f4791f24b01" providerId="LiveId" clId="{E4D20D53-1823-47E7-8EE9-A9044F54CF84}" dt="2020-03-26T13:36:16.830" v="4065" actId="1076"/>
          <ac:spMkLst>
            <pc:docMk/>
            <pc:sldMk cId="4081663122" sldId="781"/>
            <ac:spMk id="2" creationId="{3FE5EE74-53C1-49B9-A581-C68C5CDFFCA8}"/>
          </ac:spMkLst>
        </pc:spChg>
        <pc:spChg chg="add mod">
          <ac:chgData name="farouk abu hassanain" userId="319a4f4791f24b01" providerId="LiveId" clId="{E4D20D53-1823-47E7-8EE9-A9044F54CF84}" dt="2020-03-26T13:33:38.198" v="4015" actId="1076"/>
          <ac:spMkLst>
            <pc:docMk/>
            <pc:sldMk cId="4081663122" sldId="781"/>
            <ac:spMk id="3" creationId="{41D9C390-375A-42FE-A9E1-5FD22EFEAEA5}"/>
          </ac:spMkLst>
        </pc:spChg>
        <pc:spChg chg="add mod">
          <ac:chgData name="farouk abu hassanain" userId="319a4f4791f24b01" providerId="LiveId" clId="{E4D20D53-1823-47E7-8EE9-A9044F54CF84}" dt="2020-03-26T13:36:36.033" v="4069" actId="1076"/>
          <ac:spMkLst>
            <pc:docMk/>
            <pc:sldMk cId="4081663122" sldId="781"/>
            <ac:spMk id="39" creationId="{63DC8AAD-7FDC-4B67-8F86-941E9E53D459}"/>
          </ac:spMkLst>
        </pc:spChg>
        <pc:spChg chg="add mod">
          <ac:chgData name="farouk abu hassanain" userId="319a4f4791f24b01" providerId="LiveId" clId="{E4D20D53-1823-47E7-8EE9-A9044F54CF84}" dt="2020-03-26T13:35:52.922" v="4057" actId="164"/>
          <ac:spMkLst>
            <pc:docMk/>
            <pc:sldMk cId="4081663122" sldId="781"/>
            <ac:spMk id="44" creationId="{0548F883-9F87-44E0-9D63-01B468563D20}"/>
          </ac:spMkLst>
        </pc:spChg>
        <pc:spChg chg="mod">
          <ac:chgData name="farouk abu hassanain" userId="319a4f4791f24b01" providerId="LiveId" clId="{E4D20D53-1823-47E7-8EE9-A9044F54CF84}" dt="2020-03-26T13:26:23.258" v="3935" actId="1076"/>
          <ac:spMkLst>
            <pc:docMk/>
            <pc:sldMk cId="4081663122" sldId="781"/>
            <ac:spMk id="45" creationId="{AD1B92F4-A078-4BD0-B33F-75D462291329}"/>
          </ac:spMkLst>
        </pc:spChg>
        <pc:spChg chg="add mod">
          <ac:chgData name="farouk abu hassanain" userId="319a4f4791f24b01" providerId="LiveId" clId="{E4D20D53-1823-47E7-8EE9-A9044F54CF84}" dt="2020-03-26T13:35:19.288" v="4044" actId="404"/>
          <ac:spMkLst>
            <pc:docMk/>
            <pc:sldMk cId="4081663122" sldId="781"/>
            <ac:spMk id="49" creationId="{8BFBB4B0-15A6-4F2C-BFE3-F0A995995411}"/>
          </ac:spMkLst>
        </pc:spChg>
        <pc:spChg chg="add mod">
          <ac:chgData name="farouk abu hassanain" userId="319a4f4791f24b01" providerId="LiveId" clId="{E4D20D53-1823-47E7-8EE9-A9044F54CF84}" dt="2020-03-26T13:33:31.443" v="4014" actId="20577"/>
          <ac:spMkLst>
            <pc:docMk/>
            <pc:sldMk cId="4081663122" sldId="781"/>
            <ac:spMk id="53" creationId="{C2A10B4B-F433-413E-A311-6361545F011B}"/>
          </ac:spMkLst>
        </pc:spChg>
        <pc:spChg chg="mod">
          <ac:chgData name="farouk abu hassanain" userId="319a4f4791f24b01" providerId="LiveId" clId="{E4D20D53-1823-47E7-8EE9-A9044F54CF84}" dt="2020-03-26T13:34:51.190" v="4034" actId="207"/>
          <ac:spMkLst>
            <pc:docMk/>
            <pc:sldMk cId="4081663122" sldId="781"/>
            <ac:spMk id="56" creationId="{7CF77F44-BABE-4D4F-BCA0-C1CE7EA8311C}"/>
          </ac:spMkLst>
        </pc:spChg>
        <pc:spChg chg="mod">
          <ac:chgData name="farouk abu hassanain" userId="319a4f4791f24b01" providerId="LiveId" clId="{E4D20D53-1823-47E7-8EE9-A9044F54CF84}" dt="2020-03-26T13:34:16.833" v="4029" actId="20577"/>
          <ac:spMkLst>
            <pc:docMk/>
            <pc:sldMk cId="4081663122" sldId="781"/>
            <ac:spMk id="61" creationId="{F9CDBC00-61BB-4FE0-8876-3F2C8692BF67}"/>
          </ac:spMkLst>
        </pc:spChg>
        <pc:spChg chg="mod">
          <ac:chgData name="farouk abu hassanain" userId="319a4f4791f24b01" providerId="LiveId" clId="{E4D20D53-1823-47E7-8EE9-A9044F54CF84}" dt="2020-03-26T13:27:35.467" v="3947" actId="20577"/>
          <ac:spMkLst>
            <pc:docMk/>
            <pc:sldMk cId="4081663122" sldId="781"/>
            <ac:spMk id="166" creationId="{F8C1C431-796B-49C4-BE4A-91A0FA210558}"/>
          </ac:spMkLst>
        </pc:spChg>
        <pc:spChg chg="mod">
          <ac:chgData name="farouk abu hassanain" userId="319a4f4791f24b01" providerId="LiveId" clId="{E4D20D53-1823-47E7-8EE9-A9044F54CF84}" dt="2020-03-26T13:26:18.854" v="3934" actId="14100"/>
          <ac:spMkLst>
            <pc:docMk/>
            <pc:sldMk cId="4081663122" sldId="781"/>
            <ac:spMk id="287" creationId="{1201F972-4E30-4118-BDC7-71D62C0240E1}"/>
          </ac:spMkLst>
        </pc:spChg>
        <pc:grpChg chg="mod">
          <ac:chgData name="farouk abu hassanain" userId="319a4f4791f24b01" providerId="LiveId" clId="{E4D20D53-1823-47E7-8EE9-A9044F54CF84}" dt="2020-03-26T13:31:09.373" v="3983" actId="1076"/>
          <ac:grpSpMkLst>
            <pc:docMk/>
            <pc:sldMk cId="4081663122" sldId="781"/>
            <ac:grpSpMk id="4" creationId="{D691E185-F686-49FD-9636-D4D0853A5887}"/>
          </ac:grpSpMkLst>
        </pc:grpChg>
        <pc:grpChg chg="add mod">
          <ac:chgData name="farouk abu hassanain" userId="319a4f4791f24b01" providerId="LiveId" clId="{E4D20D53-1823-47E7-8EE9-A9044F54CF84}" dt="2020-03-26T13:36:27.403" v="4067" actId="554"/>
          <ac:grpSpMkLst>
            <pc:docMk/>
            <pc:sldMk cId="4081663122" sldId="781"/>
            <ac:grpSpMk id="6" creationId="{E7DC1ABA-315C-4277-ADB7-4B7AE0898627}"/>
          </ac:grpSpMkLst>
        </pc:grpChg>
        <pc:grpChg chg="del">
          <ac:chgData name="farouk abu hassanain" userId="319a4f4791f24b01" providerId="LiveId" clId="{E4D20D53-1823-47E7-8EE9-A9044F54CF84}" dt="2020-03-26T13:36:57.497" v="4070" actId="478"/>
          <ac:grpSpMkLst>
            <pc:docMk/>
            <pc:sldMk cId="4081663122" sldId="781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3:36:57.497" v="4070" actId="478"/>
          <ac:grpSpMkLst>
            <pc:docMk/>
            <pc:sldMk cId="4081663122" sldId="781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3:36:57.497" v="4070" actId="478"/>
          <ac:grpSpMkLst>
            <pc:docMk/>
            <pc:sldMk cId="4081663122" sldId="781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3:36:57.497" v="4070" actId="478"/>
          <ac:grpSpMkLst>
            <pc:docMk/>
            <pc:sldMk cId="4081663122" sldId="781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3:36:57.497" v="4070" actId="478"/>
          <ac:grpSpMkLst>
            <pc:docMk/>
            <pc:sldMk cId="4081663122" sldId="781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3:36:57.497" v="4070" actId="478"/>
          <ac:grpSpMkLst>
            <pc:docMk/>
            <pc:sldMk cId="4081663122" sldId="781"/>
            <ac:grpSpMk id="15" creationId="{B762D3E5-1ECB-4DA8-A225-35130E345987}"/>
          </ac:grpSpMkLst>
        </pc:grpChg>
        <pc:grpChg chg="add mod">
          <ac:chgData name="farouk abu hassanain" userId="319a4f4791f24b01" providerId="LiveId" clId="{E4D20D53-1823-47E7-8EE9-A9044F54CF84}" dt="2020-03-26T13:35:29.635" v="4047" actId="1076"/>
          <ac:grpSpMkLst>
            <pc:docMk/>
            <pc:sldMk cId="4081663122" sldId="781"/>
            <ac:grpSpMk id="16" creationId="{F691F31B-0D28-49B4-B2C7-E55720166900}"/>
          </ac:grpSpMkLst>
        </pc:grpChg>
        <pc:grpChg chg="add mod">
          <ac:chgData name="farouk abu hassanain" userId="319a4f4791f24b01" providerId="LiveId" clId="{E4D20D53-1823-47E7-8EE9-A9044F54CF84}" dt="2020-03-26T13:36:27.403" v="4067" actId="554"/>
          <ac:grpSpMkLst>
            <pc:docMk/>
            <pc:sldMk cId="4081663122" sldId="781"/>
            <ac:grpSpMk id="17" creationId="{B2DDA0E2-4F95-4898-9EA2-F1B68B34F4E4}"/>
          </ac:grpSpMkLst>
        </pc:grpChg>
        <pc:grpChg chg="add mod">
          <ac:chgData name="farouk abu hassanain" userId="319a4f4791f24b01" providerId="LiveId" clId="{E4D20D53-1823-47E7-8EE9-A9044F54CF84}" dt="2020-03-26T13:36:21.317" v="4066" actId="1076"/>
          <ac:grpSpMkLst>
            <pc:docMk/>
            <pc:sldMk cId="4081663122" sldId="781"/>
            <ac:grpSpMk id="41" creationId="{280D5B5D-F30D-4289-BB66-7BEB1554351E}"/>
          </ac:grpSpMkLst>
        </pc:grpChg>
        <pc:grpChg chg="add mod">
          <ac:chgData name="farouk abu hassanain" userId="319a4f4791f24b01" providerId="LiveId" clId="{E4D20D53-1823-47E7-8EE9-A9044F54CF84}" dt="2020-03-26T13:35:29.635" v="4047" actId="1076"/>
          <ac:grpSpMkLst>
            <pc:docMk/>
            <pc:sldMk cId="4081663122" sldId="781"/>
            <ac:grpSpMk id="46" creationId="{87FFEB43-51A8-4606-B7D4-699313A28C67}"/>
          </ac:grpSpMkLst>
        </pc:grpChg>
        <pc:grpChg chg="add mod">
          <ac:chgData name="farouk abu hassanain" userId="319a4f4791f24b01" providerId="LiveId" clId="{E4D20D53-1823-47E7-8EE9-A9044F54CF84}" dt="2020-03-26T13:36:27.403" v="4067" actId="554"/>
          <ac:grpSpMkLst>
            <pc:docMk/>
            <pc:sldMk cId="4081663122" sldId="781"/>
            <ac:grpSpMk id="50" creationId="{2CF3734E-BE4C-45D8-A566-BB27C466E55B}"/>
          </ac:grpSpMkLst>
        </pc:grpChg>
        <pc:grpChg chg="add del mod">
          <ac:chgData name="farouk abu hassanain" userId="319a4f4791f24b01" providerId="LiveId" clId="{E4D20D53-1823-47E7-8EE9-A9044F54CF84}" dt="2020-03-26T13:35:26.150" v="4046" actId="478"/>
          <ac:grpSpMkLst>
            <pc:docMk/>
            <pc:sldMk cId="4081663122" sldId="781"/>
            <ac:grpSpMk id="54" creationId="{022E90E3-4148-4C35-A15E-4B64C9B0ECC8}"/>
          </ac:grpSpMkLst>
        </pc:grpChg>
        <pc:grpChg chg="mod">
          <ac:chgData name="farouk abu hassanain" userId="319a4f4791f24b01" providerId="LiveId" clId="{E4D20D53-1823-47E7-8EE9-A9044F54CF84}" dt="2020-03-26T13:33:56.803" v="4020" actId="1076"/>
          <ac:grpSpMkLst>
            <pc:docMk/>
            <pc:sldMk cId="4081663122" sldId="781"/>
            <ac:grpSpMk id="55" creationId="{2827C5B7-F609-438F-8E14-6D3AB35790B4}"/>
          </ac:grpSpMkLst>
        </pc:grpChg>
        <pc:grpChg chg="add del mod">
          <ac:chgData name="farouk abu hassanain" userId="319a4f4791f24b01" providerId="LiveId" clId="{E4D20D53-1823-47E7-8EE9-A9044F54CF84}" dt="2020-03-26T13:36:07.049" v="4062" actId="478"/>
          <ac:grpSpMkLst>
            <pc:docMk/>
            <pc:sldMk cId="4081663122" sldId="781"/>
            <ac:grpSpMk id="59" creationId="{4CBEE74D-A7FB-489C-9C21-9EE499C1D8DE}"/>
          </ac:grpSpMkLst>
        </pc:grpChg>
        <pc:grpChg chg="mod">
          <ac:chgData name="farouk abu hassanain" userId="319a4f4791f24b01" providerId="LiveId" clId="{E4D20D53-1823-47E7-8EE9-A9044F54CF84}" dt="2020-03-26T13:34:07.305" v="4022" actId="1076"/>
          <ac:grpSpMkLst>
            <pc:docMk/>
            <pc:sldMk cId="4081663122" sldId="781"/>
            <ac:grpSpMk id="60" creationId="{ECBB371D-E763-45F6-86A0-D7C41DDC1639}"/>
          </ac:grpSpMkLst>
        </pc:grpChg>
        <pc:graphicFrameChg chg="del">
          <ac:chgData name="farouk abu hassanain" userId="319a4f4791f24b01" providerId="LiveId" clId="{E4D20D53-1823-47E7-8EE9-A9044F54CF84}" dt="2020-03-26T13:25:41.586" v="3918" actId="478"/>
          <ac:graphicFrameMkLst>
            <pc:docMk/>
            <pc:sldMk cId="4081663122" sldId="781"/>
            <ac:graphicFrameMk id="38" creationId="{37CC3881-AB86-4E7B-98A2-FC02472719E0}"/>
          </ac:graphicFrameMkLst>
        </pc:graphicFrameChg>
      </pc:sldChg>
      <pc:sldChg chg="addSp delSp modSp add">
        <pc:chgData name="farouk abu hassanain" userId="319a4f4791f24b01" providerId="LiveId" clId="{E4D20D53-1823-47E7-8EE9-A9044F54CF84}" dt="2020-03-26T13:38:58.849" v="4076" actId="478"/>
        <pc:sldMkLst>
          <pc:docMk/>
          <pc:sldMk cId="3842780620" sldId="782"/>
        </pc:sldMkLst>
        <pc:spChg chg="del">
          <ac:chgData name="farouk abu hassanain" userId="319a4f4791f24b01" providerId="LiveId" clId="{E4D20D53-1823-47E7-8EE9-A9044F54CF84}" dt="2020-03-26T13:27:46.347" v="3949" actId="478"/>
          <ac:spMkLst>
            <pc:docMk/>
            <pc:sldMk cId="3842780620" sldId="782"/>
            <ac:spMk id="39" creationId="{63DC8AAD-7FDC-4B67-8F86-941E9E53D459}"/>
          </ac:spMkLst>
        </pc:spChg>
        <pc:spChg chg="ord">
          <ac:chgData name="farouk abu hassanain" userId="319a4f4791f24b01" providerId="LiveId" clId="{E4D20D53-1823-47E7-8EE9-A9044F54CF84}" dt="2020-03-26T13:30:06.029" v="3963" actId="166"/>
          <ac:spMkLst>
            <pc:docMk/>
            <pc:sldMk cId="3842780620" sldId="782"/>
            <ac:spMk id="166" creationId="{F8C1C431-796B-49C4-BE4A-91A0FA210558}"/>
          </ac:spMkLst>
        </pc:spChg>
        <pc:grpChg chg="del">
          <ac:chgData name="farouk abu hassanain" userId="319a4f4791f24b01" providerId="LiveId" clId="{E4D20D53-1823-47E7-8EE9-A9044F54CF84}" dt="2020-03-26T13:38:58.849" v="4076" actId="478"/>
          <ac:grpSpMkLst>
            <pc:docMk/>
            <pc:sldMk cId="3842780620" sldId="782"/>
            <ac:grpSpMk id="9" creationId="{C23AAE57-D54D-4185-839D-7AD9E2348E4C}"/>
          </ac:grpSpMkLst>
        </pc:grpChg>
        <pc:grpChg chg="del">
          <ac:chgData name="farouk abu hassanain" userId="319a4f4791f24b01" providerId="LiveId" clId="{E4D20D53-1823-47E7-8EE9-A9044F54CF84}" dt="2020-03-26T13:38:58.849" v="4076" actId="478"/>
          <ac:grpSpMkLst>
            <pc:docMk/>
            <pc:sldMk cId="3842780620" sldId="782"/>
            <ac:grpSpMk id="10" creationId="{88E1F596-805C-40EF-B7FA-A07D8295AD64}"/>
          </ac:grpSpMkLst>
        </pc:grpChg>
        <pc:grpChg chg="del">
          <ac:chgData name="farouk abu hassanain" userId="319a4f4791f24b01" providerId="LiveId" clId="{E4D20D53-1823-47E7-8EE9-A9044F54CF84}" dt="2020-03-26T13:38:58.849" v="4076" actId="478"/>
          <ac:grpSpMkLst>
            <pc:docMk/>
            <pc:sldMk cId="3842780620" sldId="782"/>
            <ac:grpSpMk id="11" creationId="{15B32527-EE85-4E92-8A61-9C693A591D10}"/>
          </ac:grpSpMkLst>
        </pc:grpChg>
        <pc:grpChg chg="del">
          <ac:chgData name="farouk abu hassanain" userId="319a4f4791f24b01" providerId="LiveId" clId="{E4D20D53-1823-47E7-8EE9-A9044F54CF84}" dt="2020-03-26T13:38:58.849" v="4076" actId="478"/>
          <ac:grpSpMkLst>
            <pc:docMk/>
            <pc:sldMk cId="3842780620" sldId="782"/>
            <ac:grpSpMk id="12" creationId="{DF477EE7-6B5F-469A-99FC-3868985CF69D}"/>
          </ac:grpSpMkLst>
        </pc:grpChg>
        <pc:grpChg chg="del">
          <ac:chgData name="farouk abu hassanain" userId="319a4f4791f24b01" providerId="LiveId" clId="{E4D20D53-1823-47E7-8EE9-A9044F54CF84}" dt="2020-03-26T13:38:58.849" v="4076" actId="478"/>
          <ac:grpSpMkLst>
            <pc:docMk/>
            <pc:sldMk cId="3842780620" sldId="782"/>
            <ac:grpSpMk id="14" creationId="{6A9A2BF4-4840-41B1-ABF4-02057B2DFC12}"/>
          </ac:grpSpMkLst>
        </pc:grpChg>
        <pc:grpChg chg="del">
          <ac:chgData name="farouk abu hassanain" userId="319a4f4791f24b01" providerId="LiveId" clId="{E4D20D53-1823-47E7-8EE9-A9044F54CF84}" dt="2020-03-26T13:38:58.849" v="4076" actId="478"/>
          <ac:grpSpMkLst>
            <pc:docMk/>
            <pc:sldMk cId="3842780620" sldId="782"/>
            <ac:grpSpMk id="15" creationId="{B762D3E5-1ECB-4DA8-A225-35130E345987}"/>
          </ac:grpSpMkLst>
        </pc:grpChg>
        <pc:graphicFrameChg chg="add mod modGraphic">
          <ac:chgData name="farouk abu hassanain" userId="319a4f4791f24b01" providerId="LiveId" clId="{E4D20D53-1823-47E7-8EE9-A9044F54CF84}" dt="2020-03-26T13:30:02.425" v="3962" actId="1076"/>
          <ac:graphicFrameMkLst>
            <pc:docMk/>
            <pc:sldMk cId="3842780620" sldId="782"/>
            <ac:graphicFrameMk id="38" creationId="{2A56E29B-000C-43EC-A8AB-5731A78320EF}"/>
          </ac:graphicFrameMkLst>
        </pc:graphicFrameChg>
      </pc:sldChg>
      <pc:sldMasterChg chg="delSldLayout">
        <pc:chgData name="farouk abu hassanain" userId="319a4f4791f24b01" providerId="LiveId" clId="{E4D20D53-1823-47E7-8EE9-A9044F54CF84}" dt="2020-03-26T13:30:13.193" v="3964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E4D20D53-1823-47E7-8EE9-A9044F54CF84}" dt="2020-03-26T13:30:13.193" v="3964" actId="47"/>
          <pc:sldLayoutMkLst>
            <pc:docMk/>
            <pc:sldMasterMk cId="0" sldId="2147483648"/>
            <pc:sldLayoutMk cId="1375928034" sldId="2147484625"/>
          </pc:sldLayoutMkLst>
        </pc:sldLayoutChg>
      </pc:sldMasterChg>
    </pc:docChg>
  </pc:docChgLst>
  <pc:docChgLst>
    <pc:chgData name="farouk abu hassanain" userId="319a4f4791f24b01" providerId="LiveId" clId="{CB29522E-3CE0-435E-9151-AE427F8EBE58}"/>
    <pc:docChg chg="undo custSel addSld delSld modSld sldOrd">
      <pc:chgData name="farouk abu hassanain" userId="319a4f4791f24b01" providerId="LiveId" clId="{CB29522E-3CE0-435E-9151-AE427F8EBE58}" dt="2020-03-24T00:37:14.818" v="5893" actId="207"/>
      <pc:docMkLst>
        <pc:docMk/>
      </pc:docMkLst>
      <pc:sldChg chg="add del">
        <pc:chgData name="farouk abu hassanain" userId="319a4f4791f24b01" providerId="LiveId" clId="{CB29522E-3CE0-435E-9151-AE427F8EBE58}" dt="2020-03-23T11:59:21.658" v="23" actId="47"/>
        <pc:sldMkLst>
          <pc:docMk/>
          <pc:sldMk cId="0" sldId="257"/>
        </pc:sldMkLst>
      </pc:sldChg>
      <pc:sldChg chg="add del">
        <pc:chgData name="farouk abu hassanain" userId="319a4f4791f24b01" providerId="LiveId" clId="{CB29522E-3CE0-435E-9151-AE427F8EBE58}" dt="2020-03-23T23:55:03.377" v="5417" actId="47"/>
        <pc:sldMkLst>
          <pc:docMk/>
          <pc:sldMk cId="0" sldId="258"/>
        </pc:sldMkLst>
      </pc:sldChg>
      <pc:sldChg chg="modSp add del">
        <pc:chgData name="farouk abu hassanain" userId="319a4f4791f24b01" providerId="LiveId" clId="{CB29522E-3CE0-435E-9151-AE427F8EBE58}" dt="2020-03-23T23:48:20.672" v="5308" actId="47"/>
        <pc:sldMkLst>
          <pc:docMk/>
          <pc:sldMk cId="0" sldId="259"/>
        </pc:sldMkLst>
        <pc:picChg chg="mod">
          <ac:chgData name="farouk abu hassanain" userId="319a4f4791f24b01" providerId="LiveId" clId="{CB29522E-3CE0-435E-9151-AE427F8EBE58}" dt="2020-03-23T23:48:10.769" v="5305" actId="1076"/>
          <ac:picMkLst>
            <pc:docMk/>
            <pc:sldMk cId="0" sldId="259"/>
            <ac:picMk id="4" creationId="{00000000-0000-0000-0000-000000000000}"/>
          </ac:picMkLst>
        </pc:picChg>
      </pc:sldChg>
      <pc:sldChg chg="addSp delSp modSp add del ord">
        <pc:chgData name="farouk abu hassanain" userId="319a4f4791f24b01" providerId="LiveId" clId="{CB29522E-3CE0-435E-9151-AE427F8EBE58}" dt="2020-03-23T13:21:02.435" v="417" actId="47"/>
        <pc:sldMkLst>
          <pc:docMk/>
          <pc:sldMk cId="0" sldId="264"/>
        </pc:sldMkLst>
        <pc:spChg chg="del">
          <ac:chgData name="farouk abu hassanain" userId="319a4f4791f24b01" providerId="LiveId" clId="{CB29522E-3CE0-435E-9151-AE427F8EBE58}" dt="2020-03-23T12:47:24.992" v="287" actId="478"/>
          <ac:spMkLst>
            <pc:docMk/>
            <pc:sldMk cId="0" sldId="264"/>
            <ac:spMk id="2" creationId="{00000000-0000-0000-0000-000000000000}"/>
          </ac:spMkLst>
        </pc:spChg>
        <pc:spChg chg="del">
          <ac:chgData name="farouk abu hassanain" userId="319a4f4791f24b01" providerId="LiveId" clId="{CB29522E-3CE0-435E-9151-AE427F8EBE58}" dt="2020-03-23T12:26:58.132" v="285" actId="478"/>
          <ac:spMkLst>
            <pc:docMk/>
            <pc:sldMk cId="0" sldId="264"/>
            <ac:spMk id="3" creationId="{00000000-0000-0000-0000-000000000000}"/>
          </ac:spMkLst>
        </pc:spChg>
        <pc:spChg chg="add del mod">
          <ac:chgData name="farouk abu hassanain" userId="319a4f4791f24b01" providerId="LiveId" clId="{CB29522E-3CE0-435E-9151-AE427F8EBE58}" dt="2020-03-23T12:47:22.686" v="286" actId="478"/>
          <ac:spMkLst>
            <pc:docMk/>
            <pc:sldMk cId="0" sldId="264"/>
            <ac:spMk id="4" creationId="{69C1E9E3-52BB-4C25-BB12-3B86C049B325}"/>
          </ac:spMkLst>
        </pc:spChg>
        <pc:spChg chg="add del mod">
          <ac:chgData name="farouk abu hassanain" userId="319a4f4791f24b01" providerId="LiveId" clId="{CB29522E-3CE0-435E-9151-AE427F8EBE58}" dt="2020-03-23T12:47:26.775" v="288" actId="478"/>
          <ac:spMkLst>
            <pc:docMk/>
            <pc:sldMk cId="0" sldId="264"/>
            <ac:spMk id="7" creationId="{958ACE3B-C0E8-4935-8EAC-AA98CEFFB0C3}"/>
          </ac:spMkLst>
        </pc:spChg>
        <pc:cxnChg chg="del">
          <ac:chgData name="farouk abu hassanain" userId="319a4f4791f24b01" providerId="LiveId" clId="{CB29522E-3CE0-435E-9151-AE427F8EBE58}" dt="2020-03-23T12:47:27.929" v="289" actId="478"/>
          <ac:cxnSpMkLst>
            <pc:docMk/>
            <pc:sldMk cId="0" sldId="264"/>
            <ac:cxnSpMk id="8" creationId="{00000000-0000-0000-0000-000000000000}"/>
          </ac:cxnSpMkLst>
        </pc:cxnChg>
        <pc:cxnChg chg="del">
          <ac:chgData name="farouk abu hassanain" userId="319a4f4791f24b01" providerId="LiveId" clId="{CB29522E-3CE0-435E-9151-AE427F8EBE58}" dt="2020-03-23T12:47:29.314" v="290" actId="478"/>
          <ac:cxnSpMkLst>
            <pc:docMk/>
            <pc:sldMk cId="0" sldId="264"/>
            <ac:cxnSpMk id="10" creationId="{00000000-0000-0000-0000-000000000000}"/>
          </ac:cxnSpMkLst>
        </pc:cxnChg>
      </pc:sldChg>
      <pc:sldChg chg="modSp add del">
        <pc:chgData name="farouk abu hassanain" userId="319a4f4791f24b01" providerId="LiveId" clId="{CB29522E-3CE0-435E-9151-AE427F8EBE58}" dt="2020-03-23T12:10:59.313" v="246" actId="47"/>
        <pc:sldMkLst>
          <pc:docMk/>
          <pc:sldMk cId="0" sldId="267"/>
        </pc:sldMkLst>
        <pc:spChg chg="mod">
          <ac:chgData name="farouk abu hassanain" userId="319a4f4791f24b01" providerId="LiveId" clId="{CB29522E-3CE0-435E-9151-AE427F8EBE58}" dt="2020-03-23T12:04:49.955" v="198" actId="14100"/>
          <ac:spMkLst>
            <pc:docMk/>
            <pc:sldMk cId="0" sldId="267"/>
            <ac:spMk id="5" creationId="{00000000-0000-0000-0000-000000000000}"/>
          </ac:spMkLst>
        </pc:spChg>
      </pc:sldChg>
      <pc:sldChg chg="modSp add del ord">
        <pc:chgData name="farouk abu hassanain" userId="319a4f4791f24b01" providerId="LiveId" clId="{CB29522E-3CE0-435E-9151-AE427F8EBE58}" dt="2020-03-23T17:38:04.384" v="2802" actId="47"/>
        <pc:sldMkLst>
          <pc:docMk/>
          <pc:sldMk cId="0" sldId="276"/>
        </pc:sldMkLst>
        <pc:spChg chg="mod">
          <ac:chgData name="farouk abu hassanain" userId="319a4f4791f24b01" providerId="LiveId" clId="{CB29522E-3CE0-435E-9151-AE427F8EBE58}" dt="2020-03-23T17:30:06.099" v="2677" actId="6549"/>
          <ac:spMkLst>
            <pc:docMk/>
            <pc:sldMk cId="0" sldId="276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CB29522E-3CE0-435E-9151-AE427F8EBE58}" dt="2020-03-23T18:13:44.287" v="3174" actId="47"/>
        <pc:sldMkLst>
          <pc:docMk/>
          <pc:sldMk cId="0" sldId="277"/>
        </pc:sldMkLst>
      </pc:sldChg>
      <pc:sldChg chg="modSp add del">
        <pc:chgData name="farouk abu hassanain" userId="319a4f4791f24b01" providerId="LiveId" clId="{CB29522E-3CE0-435E-9151-AE427F8EBE58}" dt="2020-03-23T19:53:24.372" v="3718" actId="47"/>
        <pc:sldMkLst>
          <pc:docMk/>
          <pc:sldMk cId="0" sldId="278"/>
        </pc:sldMkLst>
        <pc:spChg chg="mod">
          <ac:chgData name="farouk abu hassanain" userId="319a4f4791f24b01" providerId="LiveId" clId="{CB29522E-3CE0-435E-9151-AE427F8EBE58}" dt="2020-03-23T19:25:36.670" v="3680" actId="13900"/>
          <ac:spMkLst>
            <pc:docMk/>
            <pc:sldMk cId="0" sldId="278"/>
            <ac:spMk id="3" creationId="{00000000-0000-0000-0000-000000000000}"/>
          </ac:spMkLst>
        </pc:spChg>
      </pc:sldChg>
      <pc:sldChg chg="modSp add del">
        <pc:chgData name="farouk abu hassanain" userId="319a4f4791f24b01" providerId="LiveId" clId="{CB29522E-3CE0-435E-9151-AE427F8EBE58}" dt="2020-03-23T20:08:26.059" v="3826" actId="47"/>
        <pc:sldMkLst>
          <pc:docMk/>
          <pc:sldMk cId="0" sldId="279"/>
        </pc:sldMkLst>
        <pc:spChg chg="mod">
          <ac:chgData name="farouk abu hassanain" userId="319a4f4791f24b01" providerId="LiveId" clId="{CB29522E-3CE0-435E-9151-AE427F8EBE58}" dt="2020-03-23T19:58:44.882" v="3795"/>
          <ac:spMkLst>
            <pc:docMk/>
            <pc:sldMk cId="0" sldId="279"/>
            <ac:spMk id="3" creationId="{00000000-0000-0000-0000-000000000000}"/>
          </ac:spMkLst>
        </pc:spChg>
      </pc:sldChg>
      <pc:sldChg chg="modSp add del">
        <pc:chgData name="farouk abu hassanain" userId="319a4f4791f24b01" providerId="LiveId" clId="{CB29522E-3CE0-435E-9151-AE427F8EBE58}" dt="2020-03-23T20:09:47.133" v="3861" actId="47"/>
        <pc:sldMkLst>
          <pc:docMk/>
          <pc:sldMk cId="0" sldId="280"/>
        </pc:sldMkLst>
        <pc:spChg chg="mod">
          <ac:chgData name="farouk abu hassanain" userId="319a4f4791f24b01" providerId="LiveId" clId="{CB29522E-3CE0-435E-9151-AE427F8EBE58}" dt="2020-03-23T20:08:37.812" v="3828" actId="14100"/>
          <ac:spMkLst>
            <pc:docMk/>
            <pc:sldMk cId="0" sldId="280"/>
            <ac:spMk id="3" creationId="{00000000-0000-0000-0000-000000000000}"/>
          </ac:spMkLst>
        </pc:spChg>
      </pc:sldChg>
      <pc:sldChg chg="modSp add del">
        <pc:chgData name="farouk abu hassanain" userId="319a4f4791f24b01" providerId="LiveId" clId="{CB29522E-3CE0-435E-9151-AE427F8EBE58}" dt="2020-03-23T21:12:59.558" v="3991" actId="47"/>
        <pc:sldMkLst>
          <pc:docMk/>
          <pc:sldMk cId="0" sldId="281"/>
        </pc:sldMkLst>
        <pc:spChg chg="mod">
          <ac:chgData name="farouk abu hassanain" userId="319a4f4791f24b01" providerId="LiveId" clId="{CB29522E-3CE0-435E-9151-AE427F8EBE58}" dt="2020-03-23T21:10:33.242" v="3966" actId="13900"/>
          <ac:spMkLst>
            <pc:docMk/>
            <pc:sldMk cId="0" sldId="281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CB29522E-3CE0-435E-9151-AE427F8EBE58}" dt="2020-03-23T21:14:01.516" v="4010" actId="47"/>
        <pc:sldMkLst>
          <pc:docMk/>
          <pc:sldMk cId="0" sldId="282"/>
        </pc:sldMkLst>
      </pc:sldChg>
      <pc:sldChg chg="add del">
        <pc:chgData name="farouk abu hassanain" userId="319a4f4791f24b01" providerId="LiveId" clId="{CB29522E-3CE0-435E-9151-AE427F8EBE58}" dt="2020-03-23T21:54:50.765" v="4319" actId="47"/>
        <pc:sldMkLst>
          <pc:docMk/>
          <pc:sldMk cId="0" sldId="283"/>
        </pc:sldMkLst>
      </pc:sldChg>
      <pc:sldChg chg="modSp add del">
        <pc:chgData name="farouk abu hassanain" userId="319a4f4791f24b01" providerId="LiveId" clId="{CB29522E-3CE0-435E-9151-AE427F8EBE58}" dt="2020-03-23T22:52:59.696" v="4504" actId="47"/>
        <pc:sldMkLst>
          <pc:docMk/>
          <pc:sldMk cId="0" sldId="284"/>
        </pc:sldMkLst>
        <pc:spChg chg="mod">
          <ac:chgData name="farouk abu hassanain" userId="319a4f4791f24b01" providerId="LiveId" clId="{CB29522E-3CE0-435E-9151-AE427F8EBE58}" dt="2020-03-23T22:51:46.346" v="4496" actId="13900"/>
          <ac:spMkLst>
            <pc:docMk/>
            <pc:sldMk cId="0" sldId="284"/>
            <ac:spMk id="3" creationId="{00000000-0000-0000-0000-000000000000}"/>
          </ac:spMkLst>
        </pc:spChg>
      </pc:sldChg>
      <pc:sldChg chg="modSp add del">
        <pc:chgData name="farouk abu hassanain" userId="319a4f4791f24b01" providerId="LiveId" clId="{CB29522E-3CE0-435E-9151-AE427F8EBE58}" dt="2020-03-23T22:58:03.438" v="4628" actId="47"/>
        <pc:sldMkLst>
          <pc:docMk/>
          <pc:sldMk cId="0" sldId="285"/>
        </pc:sldMkLst>
        <pc:spChg chg="mod">
          <ac:chgData name="farouk abu hassanain" userId="319a4f4791f24b01" providerId="LiveId" clId="{CB29522E-3CE0-435E-9151-AE427F8EBE58}" dt="2020-03-23T22:57:20.529" v="4622" actId="20577"/>
          <ac:spMkLst>
            <pc:docMk/>
            <pc:sldMk cId="0" sldId="285"/>
            <ac:spMk id="3" creationId="{00000000-0000-0000-0000-000000000000}"/>
          </ac:spMkLst>
        </pc:spChg>
      </pc:sldChg>
      <pc:sldChg chg="modSp add del">
        <pc:chgData name="farouk abu hassanain" userId="319a4f4791f24b01" providerId="LiveId" clId="{CB29522E-3CE0-435E-9151-AE427F8EBE58}" dt="2020-03-23T22:59:23.172" v="4649" actId="47"/>
        <pc:sldMkLst>
          <pc:docMk/>
          <pc:sldMk cId="0" sldId="286"/>
        </pc:sldMkLst>
        <pc:spChg chg="mod">
          <ac:chgData name="farouk abu hassanain" userId="319a4f4791f24b01" providerId="LiveId" clId="{CB29522E-3CE0-435E-9151-AE427F8EBE58}" dt="2020-03-23T22:58:58.273" v="4645" actId="14100"/>
          <ac:spMkLst>
            <pc:docMk/>
            <pc:sldMk cId="0" sldId="286"/>
            <ac:spMk id="3" creationId="{00000000-0000-0000-0000-000000000000}"/>
          </ac:spMkLst>
        </pc:spChg>
      </pc:sldChg>
      <pc:sldChg chg="modSp add del">
        <pc:chgData name="farouk abu hassanain" userId="319a4f4791f24b01" providerId="LiveId" clId="{CB29522E-3CE0-435E-9151-AE427F8EBE58}" dt="2020-03-23T23:04:04.131" v="4688" actId="47"/>
        <pc:sldMkLst>
          <pc:docMk/>
          <pc:sldMk cId="0" sldId="287"/>
        </pc:sldMkLst>
        <pc:spChg chg="mod">
          <ac:chgData name="farouk abu hassanain" userId="319a4f4791f24b01" providerId="LiveId" clId="{CB29522E-3CE0-435E-9151-AE427F8EBE58}" dt="2020-03-23T23:02:55.418" v="4677" actId="6549"/>
          <ac:spMkLst>
            <pc:docMk/>
            <pc:sldMk cId="0" sldId="287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CB29522E-3CE0-435E-9151-AE427F8EBE58}" dt="2020-03-23T23:34:42.283" v="5026" actId="47"/>
        <pc:sldMkLst>
          <pc:docMk/>
          <pc:sldMk cId="0" sldId="288"/>
        </pc:sldMkLst>
      </pc:sldChg>
      <pc:sldChg chg="addSp delSp modSp add del">
        <pc:chgData name="farouk abu hassanain" userId="319a4f4791f24b01" providerId="LiveId" clId="{CB29522E-3CE0-435E-9151-AE427F8EBE58}" dt="2020-03-24T00:34:48.776" v="5861" actId="47"/>
        <pc:sldMkLst>
          <pc:docMk/>
          <pc:sldMk cId="0" sldId="289"/>
        </pc:sldMkLst>
        <pc:spChg chg="del mod">
          <ac:chgData name="farouk abu hassanain" userId="319a4f4791f24b01" providerId="LiveId" clId="{CB29522E-3CE0-435E-9151-AE427F8EBE58}" dt="2020-03-24T00:22:20.979" v="5730" actId="478"/>
          <ac:spMkLst>
            <pc:docMk/>
            <pc:sldMk cId="0" sldId="289"/>
            <ac:spMk id="2" creationId="{00000000-0000-0000-0000-000000000000}"/>
          </ac:spMkLst>
        </pc:spChg>
        <pc:spChg chg="add del mod">
          <ac:chgData name="farouk abu hassanain" userId="319a4f4791f24b01" providerId="LiveId" clId="{CB29522E-3CE0-435E-9151-AE427F8EBE58}" dt="2020-03-24T00:22:27.988" v="5733" actId="478"/>
          <ac:spMkLst>
            <pc:docMk/>
            <pc:sldMk cId="0" sldId="289"/>
            <ac:spMk id="4" creationId="{23BA0672-75A8-447F-93F6-5CA317CBB8D2}"/>
          </ac:spMkLst>
        </pc:spChg>
        <pc:spChg chg="add del">
          <ac:chgData name="farouk abu hassanain" userId="319a4f4791f24b01" providerId="LiveId" clId="{CB29522E-3CE0-435E-9151-AE427F8EBE58}" dt="2020-03-24T00:22:27.988" v="5733" actId="478"/>
          <ac:spMkLst>
            <pc:docMk/>
            <pc:sldMk cId="0" sldId="289"/>
            <ac:spMk id="9" creationId="{00000000-0000-0000-0000-000000000000}"/>
          </ac:spMkLst>
        </pc:spChg>
        <pc:picChg chg="mod">
          <ac:chgData name="farouk abu hassanain" userId="319a4f4791f24b01" providerId="LiveId" clId="{CB29522E-3CE0-435E-9151-AE427F8EBE58}" dt="2020-03-24T00:22:23.345" v="5731" actId="1076"/>
          <ac:picMkLst>
            <pc:docMk/>
            <pc:sldMk cId="0" sldId="289"/>
            <ac:picMk id="3" creationId="{00000000-0000-0000-0000-000000000000}"/>
          </ac:picMkLst>
        </pc:picChg>
      </pc:sldChg>
      <pc:sldChg chg="modSp add del">
        <pc:chgData name="farouk abu hassanain" userId="319a4f4791f24b01" providerId="LiveId" clId="{CB29522E-3CE0-435E-9151-AE427F8EBE58}" dt="2020-03-23T21:35:03.913" v="4029" actId="47"/>
        <pc:sldMkLst>
          <pc:docMk/>
          <pc:sldMk cId="0" sldId="296"/>
        </pc:sldMkLst>
        <pc:spChg chg="mod">
          <ac:chgData name="farouk abu hassanain" userId="319a4f4791f24b01" providerId="LiveId" clId="{CB29522E-3CE0-435E-9151-AE427F8EBE58}" dt="2020-03-23T21:15:30.299" v="4025" actId="6549"/>
          <ac:spMkLst>
            <pc:docMk/>
            <pc:sldMk cId="0" sldId="296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CB29522E-3CE0-435E-9151-AE427F8EBE58}" dt="2020-03-23T22:56:17.001" v="4569" actId="47"/>
        <pc:sldMkLst>
          <pc:docMk/>
          <pc:sldMk cId="0" sldId="299"/>
        </pc:sldMkLst>
      </pc:sldChg>
      <pc:sldChg chg="modSp add del">
        <pc:chgData name="farouk abu hassanain" userId="319a4f4791f24b01" providerId="LiveId" clId="{CB29522E-3CE0-435E-9151-AE427F8EBE58}" dt="2020-03-23T23:09:20.660" v="4766" actId="47"/>
        <pc:sldMkLst>
          <pc:docMk/>
          <pc:sldMk cId="0" sldId="300"/>
        </pc:sldMkLst>
        <pc:spChg chg="mod">
          <ac:chgData name="farouk abu hassanain" userId="319a4f4791f24b01" providerId="LiveId" clId="{CB29522E-3CE0-435E-9151-AE427F8EBE58}" dt="2020-03-23T23:07:02.589" v="4743" actId="14100"/>
          <ac:spMkLst>
            <pc:docMk/>
            <pc:sldMk cId="0" sldId="300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CB29522E-3CE0-435E-9151-AE427F8EBE58}" dt="2020-03-23T23:14:51.309" v="4885" actId="47"/>
        <pc:sldMkLst>
          <pc:docMk/>
          <pc:sldMk cId="0" sldId="301"/>
        </pc:sldMkLst>
      </pc:sldChg>
      <pc:sldChg chg="addSp delSp modSp add del modTransition">
        <pc:chgData name="farouk abu hassanain" userId="319a4f4791f24b01" providerId="LiveId" clId="{CB29522E-3CE0-435E-9151-AE427F8EBE58}" dt="2020-03-24T00:15:40.387" v="5665" actId="47"/>
        <pc:sldMkLst>
          <pc:docMk/>
          <pc:sldMk cId="1726391194" sldId="304"/>
        </pc:sldMkLst>
        <pc:spChg chg="del">
          <ac:chgData name="farouk abu hassanain" userId="319a4f4791f24b01" providerId="LiveId" clId="{CB29522E-3CE0-435E-9151-AE427F8EBE58}" dt="2020-03-24T00:11:07.116" v="5646" actId="478"/>
          <ac:spMkLst>
            <pc:docMk/>
            <pc:sldMk cId="1726391194" sldId="304"/>
            <ac:spMk id="2" creationId="{00000000-0000-0000-0000-000000000000}"/>
          </ac:spMkLst>
        </pc:spChg>
        <pc:spChg chg="add del mod">
          <ac:chgData name="farouk abu hassanain" userId="319a4f4791f24b01" providerId="LiveId" clId="{CB29522E-3CE0-435E-9151-AE427F8EBE58}" dt="2020-03-24T00:11:09.535" v="5647" actId="478"/>
          <ac:spMkLst>
            <pc:docMk/>
            <pc:sldMk cId="1726391194" sldId="304"/>
            <ac:spMk id="4" creationId="{59229510-35B8-4D4F-A6EF-B2229A3EC4DF}"/>
          </ac:spMkLst>
        </pc:spChg>
      </pc:sldChg>
      <pc:sldChg chg="add del">
        <pc:chgData name="farouk abu hassanain" userId="319a4f4791f24b01" providerId="LiveId" clId="{CB29522E-3CE0-435E-9151-AE427F8EBE58}" dt="2020-03-23T12:04:09.670" v="197" actId="2696"/>
        <pc:sldMkLst>
          <pc:docMk/>
          <pc:sldMk cId="0" sldId="352"/>
        </pc:sldMkLst>
      </pc:sldChg>
      <pc:sldChg chg="add del">
        <pc:chgData name="farouk abu hassanain" userId="319a4f4791f24b01" providerId="LiveId" clId="{CB29522E-3CE0-435E-9151-AE427F8EBE58}" dt="2020-03-23T12:00:08.057" v="32" actId="47"/>
        <pc:sldMkLst>
          <pc:docMk/>
          <pc:sldMk cId="0" sldId="668"/>
        </pc:sldMkLst>
      </pc:sldChg>
      <pc:sldChg chg="addSp modSp">
        <pc:chgData name="farouk abu hassanain" userId="319a4f4791f24b01" providerId="LiveId" clId="{CB29522E-3CE0-435E-9151-AE427F8EBE58}" dt="2020-03-24T00:37:14.818" v="5893" actId="207"/>
        <pc:sldMkLst>
          <pc:docMk/>
          <pc:sldMk cId="447835101" sldId="675"/>
        </pc:sldMkLst>
        <pc:spChg chg="mod">
          <ac:chgData name="farouk abu hassanain" userId="319a4f4791f24b01" providerId="LiveId" clId="{CB29522E-3CE0-435E-9151-AE427F8EBE58}" dt="2020-03-24T00:36:40.673" v="5881" actId="6549"/>
          <ac:spMkLst>
            <pc:docMk/>
            <pc:sldMk cId="447835101" sldId="675"/>
            <ac:spMk id="19" creationId="{C937510E-CD3D-437B-8A8E-F5F1B780E1E7}"/>
          </ac:spMkLst>
        </pc:spChg>
        <pc:spChg chg="add">
          <ac:chgData name="farouk abu hassanain" userId="319a4f4791f24b01" providerId="LiveId" clId="{CB29522E-3CE0-435E-9151-AE427F8EBE58}" dt="2020-03-23T11:57:06.582" v="1"/>
          <ac:spMkLst>
            <pc:docMk/>
            <pc:sldMk cId="447835101" sldId="675"/>
            <ac:spMk id="20" creationId="{F1B047BD-526C-410A-ABF3-784C36D8CD67}"/>
          </ac:spMkLst>
        </pc:spChg>
        <pc:spChg chg="add mod">
          <ac:chgData name="farouk abu hassanain" userId="319a4f4791f24b01" providerId="LiveId" clId="{CB29522E-3CE0-435E-9151-AE427F8EBE58}" dt="2020-03-23T11:57:09.990" v="7" actId="20577"/>
          <ac:spMkLst>
            <pc:docMk/>
            <pc:sldMk cId="447835101" sldId="675"/>
            <ac:spMk id="21" creationId="{F8DAE083-925B-4A57-9207-FF37EF273BB8}"/>
          </ac:spMkLst>
        </pc:spChg>
        <pc:spChg chg="add mod">
          <ac:chgData name="farouk abu hassanain" userId="319a4f4791f24b01" providerId="LiveId" clId="{CB29522E-3CE0-435E-9151-AE427F8EBE58}" dt="2020-03-24T00:37:14.818" v="5893" actId="207"/>
          <ac:spMkLst>
            <pc:docMk/>
            <pc:sldMk cId="447835101" sldId="675"/>
            <ac:spMk id="22" creationId="{C6EAB1F5-17D7-4CE7-B118-0625430EC8B6}"/>
          </ac:spMkLst>
        </pc:spChg>
        <pc:spChg chg="mod">
          <ac:chgData name="farouk abu hassanain" userId="319a4f4791f24b01" providerId="LiveId" clId="{CB29522E-3CE0-435E-9151-AE427F8EBE58}" dt="2020-03-23T11:57:30.702" v="12" actId="1076"/>
          <ac:spMkLst>
            <pc:docMk/>
            <pc:sldMk cId="447835101" sldId="675"/>
            <ac:spMk id="42" creationId="{8FB9F095-8955-4413-9EEB-C56B7BA27565}"/>
          </ac:spMkLst>
        </pc:spChg>
        <pc:grpChg chg="mod">
          <ac:chgData name="farouk abu hassanain" userId="319a4f4791f24b01" providerId="LiveId" clId="{CB29522E-3CE0-435E-9151-AE427F8EBE58}" dt="2020-03-23T11:57:25.489" v="11" actId="1076"/>
          <ac:grpSpMkLst>
            <pc:docMk/>
            <pc:sldMk cId="447835101" sldId="675"/>
            <ac:grpSpMk id="4" creationId="{D691E185-F686-49FD-9636-D4D0853A5887}"/>
          </ac:grpSpMkLst>
        </pc:grpChg>
        <pc:grpChg chg="add">
          <ac:chgData name="farouk abu hassanain" userId="319a4f4791f24b01" providerId="LiveId" clId="{CB29522E-3CE0-435E-9151-AE427F8EBE58}" dt="2020-03-23T11:57:06.582" v="1"/>
          <ac:grpSpMkLst>
            <pc:docMk/>
            <pc:sldMk cId="447835101" sldId="675"/>
            <ac:grpSpMk id="15" creationId="{EEADAF0E-E3B4-4E06-B598-6145D698A993}"/>
          </ac:grpSpMkLst>
        </pc:grpChg>
      </pc:sldChg>
      <pc:sldChg chg="addSp delSp modSp">
        <pc:chgData name="farouk abu hassanain" userId="319a4f4791f24b01" providerId="LiveId" clId="{CB29522E-3CE0-435E-9151-AE427F8EBE58}" dt="2020-03-23T12:10:48.056" v="245" actId="478"/>
        <pc:sldMkLst>
          <pc:docMk/>
          <pc:sldMk cId="1218585545" sldId="677"/>
        </pc:sldMkLst>
        <pc:spChg chg="mod topLvl">
          <ac:chgData name="farouk abu hassanain" userId="319a4f4791f24b01" providerId="LiveId" clId="{CB29522E-3CE0-435E-9151-AE427F8EBE58}" dt="2020-03-23T12:07:44.397" v="205" actId="20577"/>
          <ac:spMkLst>
            <pc:docMk/>
            <pc:sldMk cId="1218585545" sldId="677"/>
            <ac:spMk id="5" creationId="{B3B01D4F-8965-4895-B369-ACB952C475B7}"/>
          </ac:spMkLst>
        </pc:spChg>
        <pc:spChg chg="mod topLvl">
          <ac:chgData name="farouk abu hassanain" userId="319a4f4791f24b01" providerId="LiveId" clId="{CB29522E-3CE0-435E-9151-AE427F8EBE58}" dt="2020-03-23T12:06:55.285" v="199" actId="165"/>
          <ac:spMkLst>
            <pc:docMk/>
            <pc:sldMk cId="1218585545" sldId="677"/>
            <ac:spMk id="14" creationId="{FFB2D97D-AD23-4AF5-A2CA-D200D53903FA}"/>
          </ac:spMkLst>
        </pc:spChg>
        <pc:spChg chg="mod topLvl">
          <ac:chgData name="farouk abu hassanain" userId="319a4f4791f24b01" providerId="LiveId" clId="{CB29522E-3CE0-435E-9151-AE427F8EBE58}" dt="2020-03-23T12:06:55.285" v="199" actId="165"/>
          <ac:spMkLst>
            <pc:docMk/>
            <pc:sldMk cId="1218585545" sldId="677"/>
            <ac:spMk id="16" creationId="{F2A38C20-458B-4B5D-921B-3A9AF64CECB0}"/>
          </ac:spMkLst>
        </pc:spChg>
        <pc:spChg chg="mod topLvl">
          <ac:chgData name="farouk abu hassanain" userId="319a4f4791f24b01" providerId="LiveId" clId="{CB29522E-3CE0-435E-9151-AE427F8EBE58}" dt="2020-03-23T12:06:55.285" v="199" actId="165"/>
          <ac:spMkLst>
            <pc:docMk/>
            <pc:sldMk cId="1218585545" sldId="677"/>
            <ac:spMk id="17" creationId="{E40E3668-D69F-47D4-AB81-E761E8D4A8E9}"/>
          </ac:spMkLst>
        </pc:spChg>
        <pc:spChg chg="add del mod">
          <ac:chgData name="farouk abu hassanain" userId="319a4f4791f24b01" providerId="LiveId" clId="{CB29522E-3CE0-435E-9151-AE427F8EBE58}" dt="2020-03-23T12:08:56.810" v="221" actId="478"/>
          <ac:spMkLst>
            <pc:docMk/>
            <pc:sldMk cId="1218585545" sldId="677"/>
            <ac:spMk id="18" creationId="{6534912D-F57D-422D-83AC-2031F598E1B4}"/>
          </ac:spMkLst>
        </pc:spChg>
        <pc:spChg chg="add del mod">
          <ac:chgData name="farouk abu hassanain" userId="319a4f4791f24b01" providerId="LiveId" clId="{CB29522E-3CE0-435E-9151-AE427F8EBE58}" dt="2020-03-23T12:10:48.056" v="245" actId="478"/>
          <ac:spMkLst>
            <pc:docMk/>
            <pc:sldMk cId="1218585545" sldId="677"/>
            <ac:spMk id="19" creationId="{CEB940C1-2956-4EE2-BF9C-8ED6641F6E1A}"/>
          </ac:spMkLst>
        </pc:spChg>
        <pc:spChg chg="mod topLvl">
          <ac:chgData name="farouk abu hassanain" userId="319a4f4791f24b01" providerId="LiveId" clId="{CB29522E-3CE0-435E-9151-AE427F8EBE58}" dt="2020-03-23T12:10:02.778" v="240" actId="313"/>
          <ac:spMkLst>
            <pc:docMk/>
            <pc:sldMk cId="1218585545" sldId="677"/>
            <ac:spMk id="36" creationId="{ABD2491A-C246-46B1-B2B9-28489126319F}"/>
          </ac:spMkLst>
        </pc:spChg>
        <pc:spChg chg="mod topLvl">
          <ac:chgData name="farouk abu hassanain" userId="319a4f4791f24b01" providerId="LiveId" clId="{CB29522E-3CE0-435E-9151-AE427F8EBE58}" dt="2020-03-23T12:09:56.560" v="237" actId="313"/>
          <ac:spMkLst>
            <pc:docMk/>
            <pc:sldMk cId="1218585545" sldId="677"/>
            <ac:spMk id="42" creationId="{0E515DA2-0FFD-4429-8ABF-B4538F4E4A72}"/>
          </ac:spMkLst>
        </pc:spChg>
        <pc:spChg chg="mod topLvl">
          <ac:chgData name="farouk abu hassanain" userId="319a4f4791f24b01" providerId="LiveId" clId="{CB29522E-3CE0-435E-9151-AE427F8EBE58}" dt="2020-03-23T12:06:55.285" v="199" actId="165"/>
          <ac:spMkLst>
            <pc:docMk/>
            <pc:sldMk cId="1218585545" sldId="677"/>
            <ac:spMk id="47" creationId="{5AF537FE-A0B0-42B5-8A3C-EBB625D5D06D}"/>
          </ac:spMkLst>
        </pc:spChg>
        <pc:spChg chg="mod topLvl">
          <ac:chgData name="farouk abu hassanain" userId="319a4f4791f24b01" providerId="LiveId" clId="{CB29522E-3CE0-435E-9151-AE427F8EBE58}" dt="2020-03-23T12:06:55.285" v="199" actId="165"/>
          <ac:spMkLst>
            <pc:docMk/>
            <pc:sldMk cId="1218585545" sldId="677"/>
            <ac:spMk id="50" creationId="{BE6A001E-A096-4FB9-9B51-44DFC2D7337F}"/>
          </ac:spMkLst>
        </pc:spChg>
        <pc:grpChg chg="del">
          <ac:chgData name="farouk abu hassanain" userId="319a4f4791f24b01" providerId="LiveId" clId="{CB29522E-3CE0-435E-9151-AE427F8EBE58}" dt="2020-03-23T12:06:55.285" v="199" actId="165"/>
          <ac:grpSpMkLst>
            <pc:docMk/>
            <pc:sldMk cId="1218585545" sldId="677"/>
            <ac:grpSpMk id="2" creationId="{912174AD-AE7C-4130-B9BA-B8B1C22E2695}"/>
          </ac:grpSpMkLst>
        </pc:grpChg>
        <pc:grpChg chg="mod topLvl">
          <ac:chgData name="farouk abu hassanain" userId="319a4f4791f24b01" providerId="LiveId" clId="{CB29522E-3CE0-435E-9151-AE427F8EBE58}" dt="2020-03-23T12:10:21.351" v="243" actId="1076"/>
          <ac:grpSpMkLst>
            <pc:docMk/>
            <pc:sldMk cId="1218585545" sldId="677"/>
            <ac:grpSpMk id="4" creationId="{7625C01E-1388-4D4C-A485-38C4982D6327}"/>
          </ac:grpSpMkLst>
        </pc:grpChg>
      </pc:sldChg>
      <pc:sldChg chg="addSp delSp modSp">
        <pc:chgData name="farouk abu hassanain" userId="319a4f4791f24b01" providerId="LiveId" clId="{CB29522E-3CE0-435E-9151-AE427F8EBE58}" dt="2020-03-23T20:04:47.522" v="3811" actId="20577"/>
        <pc:sldMkLst>
          <pc:docMk/>
          <pc:sldMk cId="1656760810" sldId="678"/>
        </pc:sldMkLst>
        <pc:spChg chg="del mod topLvl">
          <ac:chgData name="farouk abu hassanain" userId="319a4f4791f24b01" providerId="LiveId" clId="{CB29522E-3CE0-435E-9151-AE427F8EBE58}" dt="2020-03-23T13:14:56.791" v="386" actId="478"/>
          <ac:spMkLst>
            <pc:docMk/>
            <pc:sldMk cId="1656760810" sldId="678"/>
            <ac:spMk id="2" creationId="{E1E29541-0AB1-4136-9B50-377C002EC6BF}"/>
          </ac:spMkLst>
        </pc:spChg>
        <pc:spChg chg="del mod topLvl">
          <ac:chgData name="farouk abu hassanain" userId="319a4f4791f24b01" providerId="LiveId" clId="{CB29522E-3CE0-435E-9151-AE427F8EBE58}" dt="2020-03-23T12:24:46.791" v="270" actId="478"/>
          <ac:spMkLst>
            <pc:docMk/>
            <pc:sldMk cId="1656760810" sldId="678"/>
            <ac:spMk id="3" creationId="{23DE1999-A53C-4FAB-9CD4-6B6D82D6D304}"/>
          </ac:spMkLst>
        </pc:spChg>
        <pc:spChg chg="mod topLvl">
          <ac:chgData name="farouk abu hassanain" userId="319a4f4791f24b01" providerId="LiveId" clId="{CB29522E-3CE0-435E-9151-AE427F8EBE58}" dt="2020-03-23T12:24:41.944" v="269" actId="165"/>
          <ac:spMkLst>
            <pc:docMk/>
            <pc:sldMk cId="1656760810" sldId="678"/>
            <ac:spMk id="5" creationId="{B3B01D4F-8965-4895-B369-ACB952C475B7}"/>
          </ac:spMkLst>
        </pc:spChg>
        <pc:spChg chg="add mod">
          <ac:chgData name="farouk abu hassanain" userId="319a4f4791f24b01" providerId="LiveId" clId="{CB29522E-3CE0-435E-9151-AE427F8EBE58}" dt="2020-03-23T20:04:47.522" v="3811" actId="20577"/>
          <ac:spMkLst>
            <pc:docMk/>
            <pc:sldMk cId="1656760810" sldId="678"/>
            <ac:spMk id="9" creationId="{2C857079-C543-4504-8C3F-AFF47B85B988}"/>
          </ac:spMkLst>
        </pc:spChg>
        <pc:spChg chg="del mod topLvl">
          <ac:chgData name="farouk abu hassanain" userId="319a4f4791f24b01" providerId="LiveId" clId="{CB29522E-3CE0-435E-9151-AE427F8EBE58}" dt="2020-03-23T12:26:33.870" v="280" actId="478"/>
          <ac:spMkLst>
            <pc:docMk/>
            <pc:sldMk cId="1656760810" sldId="678"/>
            <ac:spMk id="15" creationId="{B6049BC5-C0D6-4243-8361-ABCA95BBCA7F}"/>
          </ac:spMkLst>
        </pc:spChg>
        <pc:spChg chg="del mod topLvl">
          <ac:chgData name="farouk abu hassanain" userId="319a4f4791f24b01" providerId="LiveId" clId="{CB29522E-3CE0-435E-9151-AE427F8EBE58}" dt="2020-03-23T12:25:16.625" v="277" actId="478"/>
          <ac:spMkLst>
            <pc:docMk/>
            <pc:sldMk cId="1656760810" sldId="678"/>
            <ac:spMk id="17" creationId="{4E5AFAAA-A124-4877-A622-6FCF76D4F8DF}"/>
          </ac:spMkLst>
        </pc:spChg>
        <pc:spChg chg="mod topLvl">
          <ac:chgData name="farouk abu hassanain" userId="319a4f4791f24b01" providerId="LiveId" clId="{CB29522E-3CE0-435E-9151-AE427F8EBE58}" dt="2020-03-23T12:24:41.944" v="269" actId="165"/>
          <ac:spMkLst>
            <pc:docMk/>
            <pc:sldMk cId="1656760810" sldId="678"/>
            <ac:spMk id="18" creationId="{791181F4-74AA-4F87-A6BA-718C4AD6A541}"/>
          </ac:spMkLst>
        </pc:spChg>
        <pc:spChg chg="mod topLvl">
          <ac:chgData name="farouk abu hassanain" userId="319a4f4791f24b01" providerId="LiveId" clId="{CB29522E-3CE0-435E-9151-AE427F8EBE58}" dt="2020-03-23T12:24:41.944" v="269" actId="165"/>
          <ac:spMkLst>
            <pc:docMk/>
            <pc:sldMk cId="1656760810" sldId="678"/>
            <ac:spMk id="20" creationId="{8A39EB35-942E-408B-B049-6BBF423E2652}"/>
          </ac:spMkLst>
        </pc:spChg>
        <pc:spChg chg="add mod">
          <ac:chgData name="farouk abu hassanain" userId="319a4f4791f24b01" providerId="LiveId" clId="{CB29522E-3CE0-435E-9151-AE427F8EBE58}" dt="2020-03-23T13:15:35.044" v="393" actId="1076"/>
          <ac:spMkLst>
            <pc:docMk/>
            <pc:sldMk cId="1656760810" sldId="678"/>
            <ac:spMk id="21" creationId="{0EB10056-B592-40FE-B6C9-477BD81F415A}"/>
          </ac:spMkLst>
        </pc:spChg>
        <pc:spChg chg="mod topLvl">
          <ac:chgData name="farouk abu hassanain" userId="319a4f4791f24b01" providerId="LiveId" clId="{CB29522E-3CE0-435E-9151-AE427F8EBE58}" dt="2020-03-23T12:24:41.944" v="269" actId="165"/>
          <ac:spMkLst>
            <pc:docMk/>
            <pc:sldMk cId="1656760810" sldId="678"/>
            <ac:spMk id="22" creationId="{760AF87F-FBA5-4F05-966C-2FA38C7B3824}"/>
          </ac:spMkLst>
        </pc:spChg>
        <pc:spChg chg="add del mod">
          <ac:chgData name="farouk abu hassanain" userId="319a4f4791f24b01" providerId="LiveId" clId="{CB29522E-3CE0-435E-9151-AE427F8EBE58}" dt="2020-03-23T13:12:08.639" v="366" actId="478"/>
          <ac:spMkLst>
            <pc:docMk/>
            <pc:sldMk cId="1656760810" sldId="678"/>
            <ac:spMk id="23" creationId="{A11DABC7-1D58-437D-9F6F-696BE05FE649}"/>
          </ac:spMkLst>
        </pc:spChg>
        <pc:spChg chg="add del mod">
          <ac:chgData name="farouk abu hassanain" userId="319a4f4791f24b01" providerId="LiveId" clId="{CB29522E-3CE0-435E-9151-AE427F8EBE58}" dt="2020-03-23T13:12:07.189" v="365" actId="478"/>
          <ac:spMkLst>
            <pc:docMk/>
            <pc:sldMk cId="1656760810" sldId="678"/>
            <ac:spMk id="24" creationId="{E5F3F6CF-AE96-4090-B16A-90827C68C06D}"/>
          </ac:spMkLst>
        </pc:spChg>
        <pc:spChg chg="add mod">
          <ac:chgData name="farouk abu hassanain" userId="319a4f4791f24b01" providerId="LiveId" clId="{CB29522E-3CE0-435E-9151-AE427F8EBE58}" dt="2020-03-23T13:22:15.863" v="445" actId="1037"/>
          <ac:spMkLst>
            <pc:docMk/>
            <pc:sldMk cId="1656760810" sldId="678"/>
            <ac:spMk id="25" creationId="{8EDA0DD0-EADA-476A-8E8F-597EDD68EF62}"/>
          </ac:spMkLst>
        </pc:spChg>
        <pc:spChg chg="add mod">
          <ac:chgData name="farouk abu hassanain" userId="319a4f4791f24b01" providerId="LiveId" clId="{CB29522E-3CE0-435E-9151-AE427F8EBE58}" dt="2020-03-23T13:22:56.868" v="451" actId="1036"/>
          <ac:spMkLst>
            <pc:docMk/>
            <pc:sldMk cId="1656760810" sldId="678"/>
            <ac:spMk id="26" creationId="{A38C2600-B7D8-4CC7-9DB2-0F919F06628E}"/>
          </ac:spMkLst>
        </pc:spChg>
        <pc:spChg chg="add mod">
          <ac:chgData name="farouk abu hassanain" userId="319a4f4791f24b01" providerId="LiveId" clId="{CB29522E-3CE0-435E-9151-AE427F8EBE58}" dt="2020-03-23T13:22:56.868" v="451" actId="1036"/>
          <ac:spMkLst>
            <pc:docMk/>
            <pc:sldMk cId="1656760810" sldId="678"/>
            <ac:spMk id="27" creationId="{2D2FC7B6-DAEF-4482-8D9A-B9B6C60FAC8C}"/>
          </ac:spMkLst>
        </pc:spChg>
        <pc:spChg chg="add mod">
          <ac:chgData name="farouk abu hassanain" userId="319a4f4791f24b01" providerId="LiveId" clId="{CB29522E-3CE0-435E-9151-AE427F8EBE58}" dt="2020-03-23T13:22:15.863" v="445" actId="1037"/>
          <ac:spMkLst>
            <pc:docMk/>
            <pc:sldMk cId="1656760810" sldId="678"/>
            <ac:spMk id="28" creationId="{67E1C7C8-185B-47E8-800C-32F32E899722}"/>
          </ac:spMkLst>
        </pc:spChg>
        <pc:spChg chg="add mod">
          <ac:chgData name="farouk abu hassanain" userId="319a4f4791f24b01" providerId="LiveId" clId="{CB29522E-3CE0-435E-9151-AE427F8EBE58}" dt="2020-03-23T13:22:15.863" v="445" actId="1037"/>
          <ac:spMkLst>
            <pc:docMk/>
            <pc:sldMk cId="1656760810" sldId="678"/>
            <ac:spMk id="29" creationId="{7ADBDEE9-E5AB-4236-9C9C-18231D0992D6}"/>
          </ac:spMkLst>
        </pc:spChg>
        <pc:spChg chg="del mod topLvl">
          <ac:chgData name="farouk abu hassanain" userId="319a4f4791f24b01" providerId="LiveId" clId="{CB29522E-3CE0-435E-9151-AE427F8EBE58}" dt="2020-03-23T12:25:09.467" v="276" actId="478"/>
          <ac:spMkLst>
            <pc:docMk/>
            <pc:sldMk cId="1656760810" sldId="678"/>
            <ac:spMk id="36" creationId="{ABD2491A-C246-46B1-B2B9-28489126319F}"/>
          </ac:spMkLst>
        </pc:spChg>
        <pc:spChg chg="del mod topLvl">
          <ac:chgData name="farouk abu hassanain" userId="319a4f4791f24b01" providerId="LiveId" clId="{CB29522E-3CE0-435E-9151-AE427F8EBE58}" dt="2020-03-23T12:24:48.580" v="271" actId="478"/>
          <ac:spMkLst>
            <pc:docMk/>
            <pc:sldMk cId="1656760810" sldId="678"/>
            <ac:spMk id="42" creationId="{0E515DA2-0FFD-4429-8ABF-B4538F4E4A72}"/>
          </ac:spMkLst>
        </pc:spChg>
        <pc:spChg chg="mod topLvl">
          <ac:chgData name="farouk abu hassanain" userId="319a4f4791f24b01" providerId="LiveId" clId="{CB29522E-3CE0-435E-9151-AE427F8EBE58}" dt="2020-03-23T12:24:41.944" v="269" actId="165"/>
          <ac:spMkLst>
            <pc:docMk/>
            <pc:sldMk cId="1656760810" sldId="678"/>
            <ac:spMk id="50" creationId="{BE6A001E-A096-4FB9-9B51-44DFC2D7337F}"/>
          </ac:spMkLst>
        </pc:spChg>
        <pc:grpChg chg="mod topLvl">
          <ac:chgData name="farouk abu hassanain" userId="319a4f4791f24b01" providerId="LiveId" clId="{CB29522E-3CE0-435E-9151-AE427F8EBE58}" dt="2020-03-23T12:24:41.944" v="269" actId="165"/>
          <ac:grpSpMkLst>
            <pc:docMk/>
            <pc:sldMk cId="1656760810" sldId="678"/>
            <ac:grpSpMk id="4" creationId="{7625C01E-1388-4D4C-A485-38C4982D6327}"/>
          </ac:grpSpMkLst>
        </pc:grpChg>
        <pc:grpChg chg="del">
          <ac:chgData name="farouk abu hassanain" userId="319a4f4791f24b01" providerId="LiveId" clId="{CB29522E-3CE0-435E-9151-AE427F8EBE58}" dt="2020-03-23T12:24:41.944" v="269" actId="165"/>
          <ac:grpSpMkLst>
            <pc:docMk/>
            <pc:sldMk cId="1656760810" sldId="678"/>
            <ac:grpSpMk id="6" creationId="{CB1D74A0-0A63-42EE-AFC5-21FF87F804DD}"/>
          </ac:grpSpMkLst>
        </pc:grpChg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1549551944" sldId="679"/>
        </pc:sldMkLst>
      </pc:sldChg>
      <pc:sldChg chg="addSp delSp modSp">
        <pc:chgData name="farouk abu hassanain" userId="319a4f4791f24b01" providerId="LiveId" clId="{CB29522E-3CE0-435E-9151-AE427F8EBE58}" dt="2020-03-23T12:03:53.875" v="196" actId="1076"/>
        <pc:sldMkLst>
          <pc:docMk/>
          <pc:sldMk cId="762808467" sldId="680"/>
        </pc:sldMkLst>
        <pc:spChg chg="mod">
          <ac:chgData name="farouk abu hassanain" userId="319a4f4791f24b01" providerId="LiveId" clId="{CB29522E-3CE0-435E-9151-AE427F8EBE58}" dt="2020-03-23T11:59:39.504" v="26" actId="1076"/>
          <ac:spMkLst>
            <pc:docMk/>
            <pc:sldMk cId="762808467" sldId="680"/>
            <ac:spMk id="7" creationId="{1D8B1CFD-FBB9-40AA-9E56-65BA94E28B73}"/>
          </ac:spMkLst>
        </pc:spChg>
        <pc:spChg chg="mod">
          <ac:chgData name="farouk abu hassanain" userId="319a4f4791f24b01" providerId="LiveId" clId="{CB29522E-3CE0-435E-9151-AE427F8EBE58}" dt="2020-03-23T12:03:50.107" v="195" actId="1076"/>
          <ac:spMkLst>
            <pc:docMk/>
            <pc:sldMk cId="762808467" sldId="680"/>
            <ac:spMk id="23" creationId="{C67968EA-2234-4D0C-AF86-188FF9A1EADE}"/>
          </ac:spMkLst>
        </pc:spChg>
        <pc:spChg chg="mod">
          <ac:chgData name="farouk abu hassanain" userId="319a4f4791f24b01" providerId="LiveId" clId="{CB29522E-3CE0-435E-9151-AE427F8EBE58}" dt="2020-03-23T12:03:46.248" v="194" actId="1076"/>
          <ac:spMkLst>
            <pc:docMk/>
            <pc:sldMk cId="762808467" sldId="680"/>
            <ac:spMk id="25" creationId="{7BCC0A18-99B0-4F99-A09A-611AC6622CA2}"/>
          </ac:spMkLst>
        </pc:spChg>
        <pc:spChg chg="mod">
          <ac:chgData name="farouk abu hassanain" userId="319a4f4791f24b01" providerId="LiveId" clId="{CB29522E-3CE0-435E-9151-AE427F8EBE58}" dt="2020-03-23T12:03:37.423" v="193" actId="403"/>
          <ac:spMkLst>
            <pc:docMk/>
            <pc:sldMk cId="762808467" sldId="680"/>
            <ac:spMk id="29" creationId="{F84F8A43-F569-4A3F-9ED1-169021AD301E}"/>
          </ac:spMkLst>
        </pc:spChg>
        <pc:spChg chg="add del mod">
          <ac:chgData name="farouk abu hassanain" userId="319a4f4791f24b01" providerId="LiveId" clId="{CB29522E-3CE0-435E-9151-AE427F8EBE58}" dt="2020-03-23T12:02:03.068" v="178" actId="478"/>
          <ac:spMkLst>
            <pc:docMk/>
            <pc:sldMk cId="762808467" sldId="680"/>
            <ac:spMk id="41" creationId="{90F71E12-E859-4C8C-8EC0-4DAA18B65FD3}"/>
          </ac:spMkLst>
        </pc:spChg>
        <pc:spChg chg="mod">
          <ac:chgData name="farouk abu hassanain" userId="319a4f4791f24b01" providerId="LiveId" clId="{CB29522E-3CE0-435E-9151-AE427F8EBE58}" dt="2020-03-23T12:03:53.875" v="196" actId="1076"/>
          <ac:spMkLst>
            <pc:docMk/>
            <pc:sldMk cId="762808467" sldId="680"/>
            <ac:spMk id="48" creationId="{8CF529DC-20B1-4ADB-B0CC-2BECC351830D}"/>
          </ac:spMkLst>
        </pc:spChg>
        <pc:spChg chg="mod">
          <ac:chgData name="farouk abu hassanain" userId="319a4f4791f24b01" providerId="LiveId" clId="{CB29522E-3CE0-435E-9151-AE427F8EBE58}" dt="2020-03-23T11:58:34.345" v="22" actId="20577"/>
          <ac:spMkLst>
            <pc:docMk/>
            <pc:sldMk cId="762808467" sldId="680"/>
            <ac:spMk id="50" creationId="{BE6A001E-A096-4FB9-9B51-44DFC2D7337F}"/>
          </ac:spMkLst>
        </pc:spChg>
        <pc:spChg chg="mod">
          <ac:chgData name="farouk abu hassanain" userId="319a4f4791f24b01" providerId="LiveId" clId="{CB29522E-3CE0-435E-9151-AE427F8EBE58}" dt="2020-03-23T11:59:55.963" v="31" actId="1076"/>
          <ac:spMkLst>
            <pc:docMk/>
            <pc:sldMk cId="762808467" sldId="680"/>
            <ac:spMk id="51" creationId="{A5132035-8DC3-4A80-BE13-4461A0E5DC6A}"/>
          </ac:spMkLst>
        </pc:spChg>
        <pc:spChg chg="mod">
          <ac:chgData name="farouk abu hassanain" userId="319a4f4791f24b01" providerId="LiveId" clId="{CB29522E-3CE0-435E-9151-AE427F8EBE58}" dt="2020-03-23T12:03:27.660" v="191" actId="14100"/>
          <ac:spMkLst>
            <pc:docMk/>
            <pc:sldMk cId="762808467" sldId="680"/>
            <ac:spMk id="153" creationId="{08C4CA04-14D9-48D5-A353-DE32B4F13B24}"/>
          </ac:spMkLst>
        </pc:spChg>
        <pc:grpChg chg="mod">
          <ac:chgData name="farouk abu hassanain" userId="319a4f4791f24b01" providerId="LiveId" clId="{CB29522E-3CE0-435E-9151-AE427F8EBE58}" dt="2020-03-23T11:59:55.963" v="31" actId="1076"/>
          <ac:grpSpMkLst>
            <pc:docMk/>
            <pc:sldMk cId="762808467" sldId="680"/>
            <ac:grpSpMk id="2" creationId="{144AD21F-7F5D-4FF9-B001-E175C3102A0D}"/>
          </ac:grpSpMkLst>
        </pc:grpChg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3267083221" sldId="681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1578034770" sldId="682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3508379239" sldId="684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3052117471" sldId="685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1660096762" sldId="686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15459224" sldId="687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2101523112" sldId="688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1050278372" sldId="689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3605158555" sldId="690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2965019278" sldId="691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3953959978" sldId="692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1171178647" sldId="693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1540916922" sldId="694"/>
        </pc:sldMkLst>
      </pc:sldChg>
      <pc:sldChg chg="del">
        <pc:chgData name="farouk abu hassanain" userId="319a4f4791f24b01" providerId="LiveId" clId="{CB29522E-3CE0-435E-9151-AE427F8EBE58}" dt="2020-03-23T13:25:47.941" v="453" actId="47"/>
        <pc:sldMkLst>
          <pc:docMk/>
          <pc:sldMk cId="2464938860" sldId="695"/>
        </pc:sldMkLst>
      </pc:sldChg>
      <pc:sldChg chg="addSp delSp modSp add">
        <pc:chgData name="farouk abu hassanain" userId="319a4f4791f24b01" providerId="LiveId" clId="{CB29522E-3CE0-435E-9151-AE427F8EBE58}" dt="2020-03-23T20:07:35.552" v="3821" actId="20577"/>
        <pc:sldMkLst>
          <pc:docMk/>
          <pc:sldMk cId="3422656525" sldId="696"/>
        </pc:sldMkLst>
        <pc:spChg chg="del">
          <ac:chgData name="farouk abu hassanain" userId="319a4f4791f24b01" providerId="LiveId" clId="{CB29522E-3CE0-435E-9151-AE427F8EBE58}" dt="2020-03-23T13:26:18.436" v="457" actId="478"/>
          <ac:spMkLst>
            <pc:docMk/>
            <pc:sldMk cId="3422656525" sldId="696"/>
            <ac:spMk id="9" creationId="{2C857079-C543-4504-8C3F-AFF47B85B988}"/>
          </ac:spMkLst>
        </pc:spChg>
        <pc:spChg chg="mod">
          <ac:chgData name="farouk abu hassanain" userId="319a4f4791f24b01" providerId="LiveId" clId="{CB29522E-3CE0-435E-9151-AE427F8EBE58}" dt="2020-03-23T20:07:35.552" v="3821" actId="20577"/>
          <ac:spMkLst>
            <pc:docMk/>
            <pc:sldMk cId="3422656525" sldId="696"/>
            <ac:spMk id="18" creationId="{791181F4-74AA-4F87-A6BA-718C4AD6A541}"/>
          </ac:spMkLst>
        </pc:spChg>
        <pc:spChg chg="del">
          <ac:chgData name="farouk abu hassanain" userId="319a4f4791f24b01" providerId="LiveId" clId="{CB29522E-3CE0-435E-9151-AE427F8EBE58}" dt="2020-03-23T13:26:15.806" v="456" actId="478"/>
          <ac:spMkLst>
            <pc:docMk/>
            <pc:sldMk cId="3422656525" sldId="696"/>
            <ac:spMk id="21" creationId="{0EB10056-B592-40FE-B6C9-477BD81F415A}"/>
          </ac:spMkLst>
        </pc:spChg>
        <pc:spChg chg="mod">
          <ac:chgData name="farouk abu hassanain" userId="319a4f4791f24b01" providerId="LiveId" clId="{CB29522E-3CE0-435E-9151-AE427F8EBE58}" dt="2020-03-23T18:02:28.451" v="3111" actId="693"/>
          <ac:spMkLst>
            <pc:docMk/>
            <pc:sldMk cId="3422656525" sldId="696"/>
            <ac:spMk id="24" creationId="{3953DA76-AADF-425C-A5BF-832523F0E886}"/>
          </ac:spMkLst>
        </pc:spChg>
        <pc:spChg chg="del">
          <ac:chgData name="farouk abu hassanain" userId="319a4f4791f24b01" providerId="LiveId" clId="{CB29522E-3CE0-435E-9151-AE427F8EBE58}" dt="2020-03-23T17:38:15.671" v="2803" actId="478"/>
          <ac:spMkLst>
            <pc:docMk/>
            <pc:sldMk cId="3422656525" sldId="696"/>
            <ac:spMk id="25" creationId="{8EDA0DD0-EADA-476A-8E8F-597EDD68EF62}"/>
          </ac:spMkLst>
        </pc:spChg>
        <pc:spChg chg="del">
          <ac:chgData name="farouk abu hassanain" userId="319a4f4791f24b01" providerId="LiveId" clId="{CB29522E-3CE0-435E-9151-AE427F8EBE58}" dt="2020-03-23T17:38:15.671" v="2803" actId="478"/>
          <ac:spMkLst>
            <pc:docMk/>
            <pc:sldMk cId="3422656525" sldId="696"/>
            <ac:spMk id="26" creationId="{A38C2600-B7D8-4CC7-9DB2-0F919F06628E}"/>
          </ac:spMkLst>
        </pc:spChg>
        <pc:spChg chg="del">
          <ac:chgData name="farouk abu hassanain" userId="319a4f4791f24b01" providerId="LiveId" clId="{CB29522E-3CE0-435E-9151-AE427F8EBE58}" dt="2020-03-23T17:38:15.671" v="2803" actId="478"/>
          <ac:spMkLst>
            <pc:docMk/>
            <pc:sldMk cId="3422656525" sldId="696"/>
            <ac:spMk id="27" creationId="{2D2FC7B6-DAEF-4482-8D9A-B9B6C60FAC8C}"/>
          </ac:spMkLst>
        </pc:spChg>
        <pc:spChg chg="del">
          <ac:chgData name="farouk abu hassanain" userId="319a4f4791f24b01" providerId="LiveId" clId="{CB29522E-3CE0-435E-9151-AE427F8EBE58}" dt="2020-03-23T17:38:15.671" v="2803" actId="478"/>
          <ac:spMkLst>
            <pc:docMk/>
            <pc:sldMk cId="3422656525" sldId="696"/>
            <ac:spMk id="28" creationId="{67E1C7C8-185B-47E8-800C-32F32E899722}"/>
          </ac:spMkLst>
        </pc:spChg>
        <pc:spChg chg="del">
          <ac:chgData name="farouk abu hassanain" userId="319a4f4791f24b01" providerId="LiveId" clId="{CB29522E-3CE0-435E-9151-AE427F8EBE58}" dt="2020-03-23T17:38:15.671" v="2803" actId="478"/>
          <ac:spMkLst>
            <pc:docMk/>
            <pc:sldMk cId="3422656525" sldId="696"/>
            <ac:spMk id="29" creationId="{7ADBDEE9-E5AB-4236-9C9C-18231D0992D6}"/>
          </ac:spMkLst>
        </pc:spChg>
        <pc:spChg chg="mod">
          <ac:chgData name="farouk abu hassanain" userId="319a4f4791f24b01" providerId="LiveId" clId="{CB29522E-3CE0-435E-9151-AE427F8EBE58}" dt="2020-03-23T18:01:39.465" v="3109" actId="1582"/>
          <ac:spMkLst>
            <pc:docMk/>
            <pc:sldMk cId="3422656525" sldId="696"/>
            <ac:spMk id="31" creationId="{FEC57B99-BC57-43C0-A190-DAF897184920}"/>
          </ac:spMkLst>
        </pc:spChg>
        <pc:spChg chg="mod">
          <ac:chgData name="farouk abu hassanain" userId="319a4f4791f24b01" providerId="LiveId" clId="{CB29522E-3CE0-435E-9151-AE427F8EBE58}" dt="2020-03-23T17:58:32.531" v="3091" actId="207"/>
          <ac:spMkLst>
            <pc:docMk/>
            <pc:sldMk cId="3422656525" sldId="696"/>
            <ac:spMk id="32" creationId="{F94A9169-870F-444D-80F0-97B394138D7D}"/>
          </ac:spMkLst>
        </pc:spChg>
        <pc:spChg chg="mod">
          <ac:chgData name="farouk abu hassanain" userId="319a4f4791f24b01" providerId="LiveId" clId="{CB29522E-3CE0-435E-9151-AE427F8EBE58}" dt="2020-03-23T17:58:55.946" v="3092" actId="207"/>
          <ac:spMkLst>
            <pc:docMk/>
            <pc:sldMk cId="3422656525" sldId="696"/>
            <ac:spMk id="35" creationId="{05F9F12D-15D3-4062-AF84-0EBA66A82810}"/>
          </ac:spMkLst>
        </pc:spChg>
        <pc:spChg chg="mod">
          <ac:chgData name="farouk abu hassanain" userId="319a4f4791f24b01" providerId="LiveId" clId="{CB29522E-3CE0-435E-9151-AE427F8EBE58}" dt="2020-03-23T18:01:32.737" v="3108" actId="1582"/>
          <ac:spMkLst>
            <pc:docMk/>
            <pc:sldMk cId="3422656525" sldId="696"/>
            <ac:spMk id="36" creationId="{B77581DD-EBC4-4AF8-87EC-537DE152F978}"/>
          </ac:spMkLst>
        </pc:spChg>
        <pc:spChg chg="mod">
          <ac:chgData name="farouk abu hassanain" userId="319a4f4791f24b01" providerId="LiveId" clId="{CB29522E-3CE0-435E-9151-AE427F8EBE58}" dt="2020-03-23T17:56:32.432" v="3020" actId="207"/>
          <ac:spMkLst>
            <pc:docMk/>
            <pc:sldMk cId="3422656525" sldId="696"/>
            <ac:spMk id="37" creationId="{6B618A95-AEE2-4D4A-BAA6-7316563E3BDC}"/>
          </ac:spMkLst>
        </pc:spChg>
        <pc:spChg chg="mod">
          <ac:chgData name="farouk abu hassanain" userId="319a4f4791f24b01" providerId="LiveId" clId="{CB29522E-3CE0-435E-9151-AE427F8EBE58}" dt="2020-03-23T17:56:52.028" v="3021" actId="207"/>
          <ac:spMkLst>
            <pc:docMk/>
            <pc:sldMk cId="3422656525" sldId="696"/>
            <ac:spMk id="38" creationId="{F2E92CEE-5050-4AB1-A7A0-6FFA530E5C8A}"/>
          </ac:spMkLst>
        </pc:spChg>
        <pc:spChg chg="add mod">
          <ac:chgData name="farouk abu hassanain" userId="319a4f4791f24b01" providerId="LiveId" clId="{CB29522E-3CE0-435E-9151-AE427F8EBE58}" dt="2020-03-23T18:03:10.569" v="3117" actId="164"/>
          <ac:spMkLst>
            <pc:docMk/>
            <pc:sldMk cId="3422656525" sldId="696"/>
            <ac:spMk id="39" creationId="{AEB32C12-53D7-4136-AEDF-4D19276D5445}"/>
          </ac:spMkLst>
        </pc:spChg>
        <pc:spChg chg="add mod">
          <ac:chgData name="farouk abu hassanain" userId="319a4f4791f24b01" providerId="LiveId" clId="{CB29522E-3CE0-435E-9151-AE427F8EBE58}" dt="2020-03-23T18:03:10.569" v="3117" actId="164"/>
          <ac:spMkLst>
            <pc:docMk/>
            <pc:sldMk cId="3422656525" sldId="696"/>
            <ac:spMk id="40" creationId="{E5207CEA-13DA-42B6-8A32-CF246E204082}"/>
          </ac:spMkLst>
        </pc:spChg>
        <pc:spChg chg="add mod">
          <ac:chgData name="farouk abu hassanain" userId="319a4f4791f24b01" providerId="LiveId" clId="{CB29522E-3CE0-435E-9151-AE427F8EBE58}" dt="2020-03-23T18:03:10.569" v="3117" actId="164"/>
          <ac:spMkLst>
            <pc:docMk/>
            <pc:sldMk cId="3422656525" sldId="696"/>
            <ac:spMk id="41" creationId="{57206B49-EEF2-435C-8A60-708C7BA44622}"/>
          </ac:spMkLst>
        </pc:spChg>
        <pc:spChg chg="add mod">
          <ac:chgData name="farouk abu hassanain" userId="319a4f4791f24b01" providerId="LiveId" clId="{CB29522E-3CE0-435E-9151-AE427F8EBE58}" dt="2020-03-23T18:03:05.447" v="3116" actId="164"/>
          <ac:spMkLst>
            <pc:docMk/>
            <pc:sldMk cId="3422656525" sldId="696"/>
            <ac:spMk id="42" creationId="{960B0ED9-981F-4C6D-A8A8-191CB75BBE0A}"/>
          </ac:spMkLst>
        </pc:spChg>
        <pc:spChg chg="add mod">
          <ac:chgData name="farouk abu hassanain" userId="319a4f4791f24b01" providerId="LiveId" clId="{CB29522E-3CE0-435E-9151-AE427F8EBE58}" dt="2020-03-23T18:03:05.447" v="3116" actId="164"/>
          <ac:spMkLst>
            <pc:docMk/>
            <pc:sldMk cId="3422656525" sldId="696"/>
            <ac:spMk id="43" creationId="{9132488D-F341-4C96-9F32-B28136299CB1}"/>
          </ac:spMkLst>
        </pc:spChg>
        <pc:spChg chg="add mod">
          <ac:chgData name="farouk abu hassanain" userId="319a4f4791f24b01" providerId="LiveId" clId="{CB29522E-3CE0-435E-9151-AE427F8EBE58}" dt="2020-03-23T18:03:05.447" v="3116" actId="164"/>
          <ac:spMkLst>
            <pc:docMk/>
            <pc:sldMk cId="3422656525" sldId="696"/>
            <ac:spMk id="44" creationId="{A4BCE089-91BF-48D7-9C41-706DF24C8744}"/>
          </ac:spMkLst>
        </pc:spChg>
        <pc:grpChg chg="add mod">
          <ac:chgData name="farouk abu hassanain" userId="319a4f4791f24b01" providerId="LiveId" clId="{CB29522E-3CE0-435E-9151-AE427F8EBE58}" dt="2020-03-23T18:03:30.528" v="3135" actId="1038"/>
          <ac:grpSpMkLst>
            <pc:docMk/>
            <pc:sldMk cId="3422656525" sldId="696"/>
            <ac:grpSpMk id="2" creationId="{DBB45103-38BF-4720-9739-FA767A954717}"/>
          </ac:grpSpMkLst>
        </pc:grpChg>
        <pc:grpChg chg="add mod">
          <ac:chgData name="farouk abu hassanain" userId="319a4f4791f24b01" providerId="LiveId" clId="{CB29522E-3CE0-435E-9151-AE427F8EBE58}" dt="2020-03-23T18:03:33.421" v="3147" actId="1037"/>
          <ac:grpSpMkLst>
            <pc:docMk/>
            <pc:sldMk cId="3422656525" sldId="696"/>
            <ac:grpSpMk id="3" creationId="{A370F5F1-4678-4BFE-817D-1F4F5968B666}"/>
          </ac:grpSpMkLst>
        </pc:grpChg>
        <pc:grpChg chg="add mod">
          <ac:chgData name="farouk abu hassanain" userId="319a4f4791f24b01" providerId="LiveId" clId="{CB29522E-3CE0-435E-9151-AE427F8EBE58}" dt="2020-03-23T18:03:05.447" v="3116" actId="164"/>
          <ac:grpSpMkLst>
            <pc:docMk/>
            <pc:sldMk cId="3422656525" sldId="696"/>
            <ac:grpSpMk id="23" creationId="{11C6F970-A901-4607-8531-ED661A30D31B}"/>
          </ac:grpSpMkLst>
        </pc:grpChg>
        <pc:grpChg chg="add mod">
          <ac:chgData name="farouk abu hassanain" userId="319a4f4791f24b01" providerId="LiveId" clId="{CB29522E-3CE0-435E-9151-AE427F8EBE58}" dt="2020-03-23T18:03:10.569" v="3117" actId="164"/>
          <ac:grpSpMkLst>
            <pc:docMk/>
            <pc:sldMk cId="3422656525" sldId="696"/>
            <ac:grpSpMk id="34" creationId="{0D15865B-7449-4267-A942-386F36D0430A}"/>
          </ac:grpSpMkLst>
        </pc:grpChg>
      </pc:sldChg>
      <pc:sldChg chg="addSp delSp modSp add del ord setBg">
        <pc:chgData name="farouk abu hassanain" userId="319a4f4791f24b01" providerId="LiveId" clId="{CB29522E-3CE0-435E-9151-AE427F8EBE58}" dt="2020-03-24T00:35:26.238" v="5862" actId="47"/>
        <pc:sldMkLst>
          <pc:docMk/>
          <pc:sldMk cId="3622929252" sldId="697"/>
        </pc:sldMkLst>
        <pc:spChg chg="add mod topLvl">
          <ac:chgData name="farouk abu hassanain" userId="319a4f4791f24b01" providerId="LiveId" clId="{CB29522E-3CE0-435E-9151-AE427F8EBE58}" dt="2020-03-23T17:24:32.954" v="2611" actId="164"/>
          <ac:spMkLst>
            <pc:docMk/>
            <pc:sldMk cId="3622929252" sldId="697"/>
            <ac:spMk id="4" creationId="{B9CF4A21-B774-46C9-8B41-01EC9F0B4FCD}"/>
          </ac:spMkLst>
        </pc:spChg>
        <pc:spChg chg="add del mod">
          <ac:chgData name="farouk abu hassanain" userId="319a4f4791f24b01" providerId="LiveId" clId="{CB29522E-3CE0-435E-9151-AE427F8EBE58}" dt="2020-03-23T14:00:37.110" v="486"/>
          <ac:spMkLst>
            <pc:docMk/>
            <pc:sldMk cId="3622929252" sldId="697"/>
            <ac:spMk id="5" creationId="{2C0E9AFA-F4E5-4E82-9ABF-23370366702A}"/>
          </ac:spMkLst>
        </pc:spChg>
        <pc:spChg chg="add del mod">
          <ac:chgData name="farouk abu hassanain" userId="319a4f4791f24b01" providerId="LiveId" clId="{CB29522E-3CE0-435E-9151-AE427F8EBE58}" dt="2020-03-23T14:00:37.110" v="486"/>
          <ac:spMkLst>
            <pc:docMk/>
            <pc:sldMk cId="3622929252" sldId="697"/>
            <ac:spMk id="6" creationId="{9602B194-2536-4BBA-B895-3B27A2D27EC3}"/>
          </ac:spMkLst>
        </pc:spChg>
        <pc:spChg chg="mod topLvl">
          <ac:chgData name="farouk abu hassanain" userId="319a4f4791f24b01" providerId="LiveId" clId="{CB29522E-3CE0-435E-9151-AE427F8EBE58}" dt="2020-03-23T17:24:32.954" v="2611" actId="164"/>
          <ac:spMkLst>
            <pc:docMk/>
            <pc:sldMk cId="3622929252" sldId="697"/>
            <ac:spMk id="7" creationId="{CA499CEE-939F-4B3F-81C1-35423421656F}"/>
          </ac:spMkLst>
        </pc:spChg>
        <pc:spChg chg="add del mod">
          <ac:chgData name="farouk abu hassanain" userId="319a4f4791f24b01" providerId="LiveId" clId="{CB29522E-3CE0-435E-9151-AE427F8EBE58}" dt="2020-03-23T14:07:29.026" v="638" actId="478"/>
          <ac:spMkLst>
            <pc:docMk/>
            <pc:sldMk cId="3622929252" sldId="697"/>
            <ac:spMk id="8" creationId="{D1338409-7331-4D5B-8DD4-BA15785799AB}"/>
          </ac:spMkLst>
        </pc:spChg>
        <pc:spChg chg="add mod topLvl">
          <ac:chgData name="farouk abu hassanain" userId="319a4f4791f24b01" providerId="LiveId" clId="{CB29522E-3CE0-435E-9151-AE427F8EBE58}" dt="2020-03-23T17:24:32.954" v="2611" actId="164"/>
          <ac:spMkLst>
            <pc:docMk/>
            <pc:sldMk cId="3622929252" sldId="697"/>
            <ac:spMk id="9" creationId="{82C5073B-BAF5-4710-AF88-2E037F2E1540}"/>
          </ac:spMkLst>
        </pc:spChg>
        <pc:spChg chg="add del mod">
          <ac:chgData name="farouk abu hassanain" userId="319a4f4791f24b01" providerId="LiveId" clId="{CB29522E-3CE0-435E-9151-AE427F8EBE58}" dt="2020-03-23T14:35:56.463" v="837"/>
          <ac:spMkLst>
            <pc:docMk/>
            <pc:sldMk cId="3622929252" sldId="697"/>
            <ac:spMk id="10" creationId="{9FF0676D-4784-4380-BA43-E908521CDF06}"/>
          </ac:spMkLst>
        </pc:spChg>
        <pc:spChg chg="add del mod">
          <ac:chgData name="farouk abu hassanain" userId="319a4f4791f24b01" providerId="LiveId" clId="{CB29522E-3CE0-435E-9151-AE427F8EBE58}" dt="2020-03-23T14:35:56.463" v="837"/>
          <ac:spMkLst>
            <pc:docMk/>
            <pc:sldMk cId="3622929252" sldId="697"/>
            <ac:spMk id="11" creationId="{FDAC9982-3BC6-4228-B311-0A7D6F3A2833}"/>
          </ac:spMkLst>
        </pc:spChg>
        <pc:spChg chg="mod ord topLvl">
          <ac:chgData name="farouk abu hassanain" userId="319a4f4791f24b01" providerId="LiveId" clId="{CB29522E-3CE0-435E-9151-AE427F8EBE58}" dt="2020-03-23T17:24:32.954" v="2611" actId="164"/>
          <ac:spMkLst>
            <pc:docMk/>
            <pc:sldMk cId="3622929252" sldId="697"/>
            <ac:spMk id="12" creationId="{7558D609-9A65-45BB-A1EB-6C377FFD46C0}"/>
          </ac:spMkLst>
        </pc:spChg>
        <pc:spChg chg="add mod topLvl">
          <ac:chgData name="farouk abu hassanain" userId="319a4f4791f24b01" providerId="LiveId" clId="{CB29522E-3CE0-435E-9151-AE427F8EBE58}" dt="2020-03-23T17:24:45.305" v="2613" actId="164"/>
          <ac:spMkLst>
            <pc:docMk/>
            <pc:sldMk cId="3622929252" sldId="697"/>
            <ac:spMk id="15" creationId="{3D353055-DB44-492D-AF01-016FF40BB398}"/>
          </ac:spMkLst>
        </pc:spChg>
        <pc:spChg chg="add mod topLvl">
          <ac:chgData name="farouk abu hassanain" userId="319a4f4791f24b01" providerId="LiveId" clId="{CB29522E-3CE0-435E-9151-AE427F8EBE58}" dt="2020-03-23T17:24:45.305" v="2613" actId="164"/>
          <ac:spMkLst>
            <pc:docMk/>
            <pc:sldMk cId="3622929252" sldId="697"/>
            <ac:spMk id="16" creationId="{46CE297A-BBAE-4652-BD5D-E0C96C0FF1FF}"/>
          </ac:spMkLst>
        </pc:spChg>
        <pc:spChg chg="add mod topLvl">
          <ac:chgData name="farouk abu hassanain" userId="319a4f4791f24b01" providerId="LiveId" clId="{CB29522E-3CE0-435E-9151-AE427F8EBE58}" dt="2020-03-23T17:24:45.305" v="2613" actId="164"/>
          <ac:spMkLst>
            <pc:docMk/>
            <pc:sldMk cId="3622929252" sldId="697"/>
            <ac:spMk id="17" creationId="{F93213A2-BAE7-4C84-BC70-13E189A21562}"/>
          </ac:spMkLst>
        </pc:spChg>
        <pc:spChg chg="add mod topLvl">
          <ac:chgData name="farouk abu hassanain" userId="319a4f4791f24b01" providerId="LiveId" clId="{CB29522E-3CE0-435E-9151-AE427F8EBE58}" dt="2020-03-23T17:24:45.305" v="2613" actId="164"/>
          <ac:spMkLst>
            <pc:docMk/>
            <pc:sldMk cId="3622929252" sldId="697"/>
            <ac:spMk id="18" creationId="{BBBF8352-21B3-4BA0-817F-AD523C8E87AC}"/>
          </ac:spMkLst>
        </pc:spChg>
        <pc:spChg chg="add mod topLvl">
          <ac:chgData name="farouk abu hassanain" userId="319a4f4791f24b01" providerId="LiveId" clId="{CB29522E-3CE0-435E-9151-AE427F8EBE58}" dt="2020-03-23T17:24:39.642" v="2612" actId="164"/>
          <ac:spMkLst>
            <pc:docMk/>
            <pc:sldMk cId="3622929252" sldId="697"/>
            <ac:spMk id="19" creationId="{7DAF9DB6-DF65-4E6D-BC46-47611538BD6D}"/>
          </ac:spMkLst>
        </pc:spChg>
        <pc:spChg chg="add mod topLvl">
          <ac:chgData name="farouk abu hassanain" userId="319a4f4791f24b01" providerId="LiveId" clId="{CB29522E-3CE0-435E-9151-AE427F8EBE58}" dt="2020-03-23T17:24:39.642" v="2612" actId="164"/>
          <ac:spMkLst>
            <pc:docMk/>
            <pc:sldMk cId="3622929252" sldId="697"/>
            <ac:spMk id="20" creationId="{51577054-EB9D-4982-9DCE-B436ABC7BD56}"/>
          </ac:spMkLst>
        </pc:spChg>
        <pc:spChg chg="add mod topLvl">
          <ac:chgData name="farouk abu hassanain" userId="319a4f4791f24b01" providerId="LiveId" clId="{CB29522E-3CE0-435E-9151-AE427F8EBE58}" dt="2020-03-23T17:24:39.642" v="2612" actId="164"/>
          <ac:spMkLst>
            <pc:docMk/>
            <pc:sldMk cId="3622929252" sldId="697"/>
            <ac:spMk id="21" creationId="{7B088972-90F4-4E39-9B8E-900DC3A2B7B0}"/>
          </ac:spMkLst>
        </pc:spChg>
        <pc:spChg chg="add mod topLvl">
          <ac:chgData name="farouk abu hassanain" userId="319a4f4791f24b01" providerId="LiveId" clId="{CB29522E-3CE0-435E-9151-AE427F8EBE58}" dt="2020-03-23T17:24:39.642" v="2612" actId="164"/>
          <ac:spMkLst>
            <pc:docMk/>
            <pc:sldMk cId="3622929252" sldId="697"/>
            <ac:spMk id="22" creationId="{E2A9CD2D-7CBF-4546-9CC1-6DF6E67AF206}"/>
          </ac:spMkLst>
        </pc:spChg>
        <pc:spChg chg="add mod topLvl">
          <ac:chgData name="farouk abu hassanain" userId="319a4f4791f24b01" providerId="LiveId" clId="{CB29522E-3CE0-435E-9151-AE427F8EBE58}" dt="2020-03-23T17:28:15.893" v="2634" actId="1038"/>
          <ac:spMkLst>
            <pc:docMk/>
            <pc:sldMk cId="3622929252" sldId="697"/>
            <ac:spMk id="23" creationId="{AFB04401-E4DE-43F0-9588-6B37CEE1B1B6}"/>
          </ac:spMkLst>
        </pc:spChg>
        <pc:spChg chg="add mod topLvl">
          <ac:chgData name="farouk abu hassanain" userId="319a4f4791f24b01" providerId="LiveId" clId="{CB29522E-3CE0-435E-9151-AE427F8EBE58}" dt="2020-03-23T17:23:33.334" v="2510" actId="164"/>
          <ac:spMkLst>
            <pc:docMk/>
            <pc:sldMk cId="3622929252" sldId="697"/>
            <ac:spMk id="24" creationId="{70CD11E5-6A2D-4C68-A2D5-BBE673506F41}"/>
          </ac:spMkLst>
        </pc:spChg>
        <pc:spChg chg="add mod topLvl">
          <ac:chgData name="farouk abu hassanain" userId="319a4f4791f24b01" providerId="LiveId" clId="{CB29522E-3CE0-435E-9151-AE427F8EBE58}" dt="2020-03-23T17:23:33.334" v="2510" actId="164"/>
          <ac:spMkLst>
            <pc:docMk/>
            <pc:sldMk cId="3622929252" sldId="697"/>
            <ac:spMk id="25" creationId="{E828E6D0-4F9B-4664-B0BD-A4D5BD1A60E0}"/>
          </ac:spMkLst>
        </pc:spChg>
        <pc:spChg chg="add mod topLvl">
          <ac:chgData name="farouk abu hassanain" userId="319a4f4791f24b01" providerId="LiveId" clId="{CB29522E-3CE0-435E-9151-AE427F8EBE58}" dt="2020-03-23T17:23:33.334" v="2510" actId="164"/>
          <ac:spMkLst>
            <pc:docMk/>
            <pc:sldMk cId="3622929252" sldId="697"/>
            <ac:spMk id="26" creationId="{1D32B256-00D9-43D4-9348-140806D12799}"/>
          </ac:spMkLst>
        </pc:spChg>
        <pc:spChg chg="add del mod">
          <ac:chgData name="farouk abu hassanain" userId="319a4f4791f24b01" providerId="LiveId" clId="{CB29522E-3CE0-435E-9151-AE427F8EBE58}" dt="2020-03-23T14:58:57.615" v="1679" actId="478"/>
          <ac:spMkLst>
            <pc:docMk/>
            <pc:sldMk cId="3622929252" sldId="697"/>
            <ac:spMk id="31" creationId="{6693272E-B2B7-466C-8FCC-39A8BE2F4618}"/>
          </ac:spMkLst>
        </pc:spChg>
        <pc:spChg chg="add mod">
          <ac:chgData name="farouk abu hassanain" userId="319a4f4791f24b01" providerId="LiveId" clId="{CB29522E-3CE0-435E-9151-AE427F8EBE58}" dt="2020-03-23T17:34:14.028" v="2771" actId="1076"/>
          <ac:spMkLst>
            <pc:docMk/>
            <pc:sldMk cId="3622929252" sldId="697"/>
            <ac:spMk id="36" creationId="{7AC843BE-A541-4285-B6C7-2C3C28B79816}"/>
          </ac:spMkLst>
        </pc:spChg>
        <pc:spChg chg="add mod">
          <ac:chgData name="farouk abu hassanain" userId="319a4f4791f24b01" providerId="LiveId" clId="{CB29522E-3CE0-435E-9151-AE427F8EBE58}" dt="2020-03-23T17:34:56.795" v="2781" actId="1076"/>
          <ac:spMkLst>
            <pc:docMk/>
            <pc:sldMk cId="3622929252" sldId="697"/>
            <ac:spMk id="37" creationId="{400BC5C1-4B31-4F47-B3B4-D2DED8D3E87C}"/>
          </ac:spMkLst>
        </pc:spChg>
        <pc:spChg chg="add mod">
          <ac:chgData name="farouk abu hassanain" userId="319a4f4791f24b01" providerId="LiveId" clId="{CB29522E-3CE0-435E-9151-AE427F8EBE58}" dt="2020-03-23T17:45:27.516" v="2807" actId="404"/>
          <ac:spMkLst>
            <pc:docMk/>
            <pc:sldMk cId="3622929252" sldId="697"/>
            <ac:spMk id="38" creationId="{58C7044E-8879-4536-B835-83E66C5C95C6}"/>
          </ac:spMkLst>
        </pc:spChg>
        <pc:spChg chg="add mod">
          <ac:chgData name="farouk abu hassanain" userId="319a4f4791f24b01" providerId="LiveId" clId="{CB29522E-3CE0-435E-9151-AE427F8EBE58}" dt="2020-03-23T17:38:45.123" v="2805" actId="1076"/>
          <ac:spMkLst>
            <pc:docMk/>
            <pc:sldMk cId="3622929252" sldId="697"/>
            <ac:spMk id="39" creationId="{9DEDBEED-A13A-4E58-B366-9BAAC2B6D9FE}"/>
          </ac:spMkLst>
        </pc:spChg>
        <pc:spChg chg="add mod">
          <ac:chgData name="farouk abu hassanain" userId="319a4f4791f24b01" providerId="LiveId" clId="{CB29522E-3CE0-435E-9151-AE427F8EBE58}" dt="2020-03-23T17:38:28.332" v="2804" actId="1076"/>
          <ac:spMkLst>
            <pc:docMk/>
            <pc:sldMk cId="3622929252" sldId="697"/>
            <ac:spMk id="40" creationId="{EB76D536-E033-4E36-AA9F-A25EB4D8860F}"/>
          </ac:spMkLst>
        </pc:spChg>
        <pc:spChg chg="add mod">
          <ac:chgData name="farouk abu hassanain" userId="319a4f4791f24b01" providerId="LiveId" clId="{CB29522E-3CE0-435E-9151-AE427F8EBE58}" dt="2020-03-23T17:46:55.570" v="2808" actId="255"/>
          <ac:spMkLst>
            <pc:docMk/>
            <pc:sldMk cId="3622929252" sldId="697"/>
            <ac:spMk id="41" creationId="{D84F731E-E47C-41AF-B56B-E1815229B24C}"/>
          </ac:spMkLst>
        </pc:spChg>
        <pc:grpChg chg="add del mod">
          <ac:chgData name="farouk abu hassanain" userId="319a4f4791f24b01" providerId="LiveId" clId="{CB29522E-3CE0-435E-9151-AE427F8EBE58}" dt="2020-03-23T17:11:15.666" v="1868" actId="165"/>
          <ac:grpSpMkLst>
            <pc:docMk/>
            <pc:sldMk cId="3622929252" sldId="697"/>
            <ac:grpSpMk id="27" creationId="{71FC466B-012B-49EE-AC4A-81A58D71F0DA}"/>
          </ac:grpSpMkLst>
        </pc:grpChg>
        <pc:grpChg chg="add del mod">
          <ac:chgData name="farouk abu hassanain" userId="319a4f4791f24b01" providerId="LiveId" clId="{CB29522E-3CE0-435E-9151-AE427F8EBE58}" dt="2020-03-23T17:10:55.744" v="1832" actId="165"/>
          <ac:grpSpMkLst>
            <pc:docMk/>
            <pc:sldMk cId="3622929252" sldId="697"/>
            <ac:grpSpMk id="28" creationId="{FC855368-4827-474E-A536-862C09AB5739}"/>
          </ac:grpSpMkLst>
        </pc:grpChg>
        <pc:grpChg chg="add del mod">
          <ac:chgData name="farouk abu hassanain" userId="319a4f4791f24b01" providerId="LiveId" clId="{CB29522E-3CE0-435E-9151-AE427F8EBE58}" dt="2020-03-23T17:18:45.326" v="2308" actId="165"/>
          <ac:grpSpMkLst>
            <pc:docMk/>
            <pc:sldMk cId="3622929252" sldId="697"/>
            <ac:grpSpMk id="29" creationId="{DBFF8097-F725-4DB3-B5F8-5461820E0D68}"/>
          </ac:grpSpMkLst>
        </pc:grpChg>
        <pc:grpChg chg="add del mod">
          <ac:chgData name="farouk abu hassanain" userId="319a4f4791f24b01" providerId="LiveId" clId="{CB29522E-3CE0-435E-9151-AE427F8EBE58}" dt="2020-03-23T14:59:12.850" v="1680" actId="165"/>
          <ac:grpSpMkLst>
            <pc:docMk/>
            <pc:sldMk cId="3622929252" sldId="697"/>
            <ac:grpSpMk id="30" creationId="{237762EC-7360-438A-A9B3-C878BCC9B554}"/>
          </ac:grpSpMkLst>
        </pc:grpChg>
        <pc:grpChg chg="add mod">
          <ac:chgData name="farouk abu hassanain" userId="319a4f4791f24b01" providerId="LiveId" clId="{CB29522E-3CE0-435E-9151-AE427F8EBE58}" dt="2020-03-23T17:27:31.667" v="2629" actId="1076"/>
          <ac:grpSpMkLst>
            <pc:docMk/>
            <pc:sldMk cId="3622929252" sldId="697"/>
            <ac:grpSpMk id="32" creationId="{9C62DB5A-B746-45F8-B60D-B45AFCA60743}"/>
          </ac:grpSpMkLst>
        </pc:grpChg>
        <pc:grpChg chg="add mod">
          <ac:chgData name="farouk abu hassanain" userId="319a4f4791f24b01" providerId="LiveId" clId="{CB29522E-3CE0-435E-9151-AE427F8EBE58}" dt="2020-03-23T17:24:32.954" v="2611" actId="164"/>
          <ac:grpSpMkLst>
            <pc:docMk/>
            <pc:sldMk cId="3622929252" sldId="697"/>
            <ac:grpSpMk id="33" creationId="{E35B3EC4-2077-4F1E-B404-E2C8C276B875}"/>
          </ac:grpSpMkLst>
        </pc:grpChg>
        <pc:grpChg chg="add mod">
          <ac:chgData name="farouk abu hassanain" userId="319a4f4791f24b01" providerId="LiveId" clId="{CB29522E-3CE0-435E-9151-AE427F8EBE58}" dt="2020-03-23T17:49:38.611" v="2812" actId="1076"/>
          <ac:grpSpMkLst>
            <pc:docMk/>
            <pc:sldMk cId="3622929252" sldId="697"/>
            <ac:grpSpMk id="34" creationId="{68883F27-E6F9-48B1-9A53-9782AFDB6E34}"/>
          </ac:grpSpMkLst>
        </pc:grpChg>
        <pc:grpChg chg="add mod">
          <ac:chgData name="farouk abu hassanain" userId="319a4f4791f24b01" providerId="LiveId" clId="{CB29522E-3CE0-435E-9151-AE427F8EBE58}" dt="2020-03-23T17:49:38.332" v="2811" actId="1076"/>
          <ac:grpSpMkLst>
            <pc:docMk/>
            <pc:sldMk cId="3622929252" sldId="697"/>
            <ac:grpSpMk id="35" creationId="{BED15863-B843-4940-8E26-A5AB6662A1F8}"/>
          </ac:grpSpMkLst>
        </pc:grpChg>
        <pc:picChg chg="add del mod">
          <ac:chgData name="farouk abu hassanain" userId="319a4f4791f24b01" providerId="LiveId" clId="{CB29522E-3CE0-435E-9151-AE427F8EBE58}" dt="2020-03-23T13:54:08.455" v="480" actId="478"/>
          <ac:picMkLst>
            <pc:docMk/>
            <pc:sldMk cId="3622929252" sldId="697"/>
            <ac:picMk id="3" creationId="{951CB9C4-0F97-4479-AD84-423F9A7847BE}"/>
          </ac:picMkLst>
        </pc:picChg>
        <pc:picChg chg="add del mod">
          <ac:chgData name="farouk abu hassanain" userId="319a4f4791f24b01" providerId="LiveId" clId="{CB29522E-3CE0-435E-9151-AE427F8EBE58}" dt="2020-03-23T14:58:01.546" v="1669" actId="478"/>
          <ac:picMkLst>
            <pc:docMk/>
            <pc:sldMk cId="3622929252" sldId="697"/>
            <ac:picMk id="14" creationId="{2C289684-ACB1-4880-BA27-9B6B732CB0F0}"/>
          </ac:picMkLst>
        </pc:picChg>
      </pc:sldChg>
      <pc:sldChg chg="addSp delSp modSp add del">
        <pc:chgData name="farouk abu hassanain" userId="319a4f4791f24b01" providerId="LiveId" clId="{CB29522E-3CE0-435E-9151-AE427F8EBE58}" dt="2020-03-23T20:05:18.090" v="3812" actId="2696"/>
        <pc:sldMkLst>
          <pc:docMk/>
          <pc:sldMk cId="2207148230" sldId="698"/>
        </pc:sldMkLst>
        <pc:spChg chg="add del mod">
          <ac:chgData name="farouk abu hassanain" userId="319a4f4791f24b01" providerId="LiveId" clId="{CB29522E-3CE0-435E-9151-AE427F8EBE58}" dt="2020-03-23T18:12:51.543" v="3167" actId="478"/>
          <ac:spMkLst>
            <pc:docMk/>
            <pc:sldMk cId="2207148230" sldId="698"/>
            <ac:spMk id="45" creationId="{2A280429-6DFB-4B9A-9899-CB8C5F1BFD8D}"/>
          </ac:spMkLst>
        </pc:spChg>
        <pc:spChg chg="add mod">
          <ac:chgData name="farouk abu hassanain" userId="319a4f4791f24b01" providerId="LiveId" clId="{CB29522E-3CE0-435E-9151-AE427F8EBE58}" dt="2020-03-23T18:13:06.641" v="3170" actId="20577"/>
          <ac:spMkLst>
            <pc:docMk/>
            <pc:sldMk cId="2207148230" sldId="698"/>
            <ac:spMk id="46" creationId="{E58501D7-6EB0-43F5-B14B-6A106FA0A8DE}"/>
          </ac:spMkLst>
        </pc:spChg>
        <pc:spChg chg="add del mod">
          <ac:chgData name="farouk abu hassanain" userId="319a4f4791f24b01" providerId="LiveId" clId="{CB29522E-3CE0-435E-9151-AE427F8EBE58}" dt="2020-03-23T18:30:05.773" v="3178"/>
          <ac:spMkLst>
            <pc:docMk/>
            <pc:sldMk cId="2207148230" sldId="698"/>
            <ac:spMk id="48" creationId="{EAC8B477-6E35-42D8-89D7-5250D3CE5811}"/>
          </ac:spMkLst>
        </pc:spChg>
        <pc:spChg chg="add del mod">
          <ac:chgData name="farouk abu hassanain" userId="319a4f4791f24b01" providerId="LiveId" clId="{CB29522E-3CE0-435E-9151-AE427F8EBE58}" dt="2020-03-23T18:30:05.773" v="3178"/>
          <ac:spMkLst>
            <pc:docMk/>
            <pc:sldMk cId="2207148230" sldId="698"/>
            <ac:spMk id="49" creationId="{8B716C66-105C-4BBB-8F0F-B87D78697A28}"/>
          </ac:spMkLst>
        </pc:spChg>
        <pc:spChg chg="add del mod">
          <ac:chgData name="farouk abu hassanain" userId="319a4f4791f24b01" providerId="LiveId" clId="{CB29522E-3CE0-435E-9151-AE427F8EBE58}" dt="2020-03-23T18:30:05.773" v="3178"/>
          <ac:spMkLst>
            <pc:docMk/>
            <pc:sldMk cId="2207148230" sldId="698"/>
            <ac:spMk id="51" creationId="{087349B6-D85A-4450-BF9F-2F1A3DED34C9}"/>
          </ac:spMkLst>
        </pc:spChg>
        <pc:spChg chg="add del mod">
          <ac:chgData name="farouk abu hassanain" userId="319a4f4791f24b01" providerId="LiveId" clId="{CB29522E-3CE0-435E-9151-AE427F8EBE58}" dt="2020-03-23T18:30:05.773" v="3178"/>
          <ac:spMkLst>
            <pc:docMk/>
            <pc:sldMk cId="2207148230" sldId="698"/>
            <ac:spMk id="52" creationId="{C74845EF-2604-462C-B005-8E08A03B66ED}"/>
          </ac:spMkLst>
        </pc:spChg>
        <pc:spChg chg="add del mod">
          <ac:chgData name="farouk abu hassanain" userId="319a4f4791f24b01" providerId="LiveId" clId="{CB29522E-3CE0-435E-9151-AE427F8EBE58}" dt="2020-03-23T18:30:05.773" v="3178"/>
          <ac:spMkLst>
            <pc:docMk/>
            <pc:sldMk cId="2207148230" sldId="698"/>
            <ac:spMk id="53" creationId="{A25A93DB-3661-4842-B3D6-1CF4CB1A5DA2}"/>
          </ac:spMkLst>
        </pc:spChg>
        <pc:spChg chg="add del mod">
          <ac:chgData name="farouk abu hassanain" userId="319a4f4791f24b01" providerId="LiveId" clId="{CB29522E-3CE0-435E-9151-AE427F8EBE58}" dt="2020-03-23T18:30:05.773" v="3178"/>
          <ac:spMkLst>
            <pc:docMk/>
            <pc:sldMk cId="2207148230" sldId="698"/>
            <ac:spMk id="54" creationId="{648D98AA-82A4-4662-A212-1760A580BF98}"/>
          </ac:spMkLst>
        </pc:spChg>
        <pc:spChg chg="add del mod">
          <ac:chgData name="farouk abu hassanain" userId="319a4f4791f24b01" providerId="LiveId" clId="{CB29522E-3CE0-435E-9151-AE427F8EBE58}" dt="2020-03-23T18:30:05.773" v="3178"/>
          <ac:spMkLst>
            <pc:docMk/>
            <pc:sldMk cId="2207148230" sldId="698"/>
            <ac:spMk id="55" creationId="{E434F752-AF93-4993-A857-F63D94D8F9A5}"/>
          </ac:spMkLst>
        </pc:spChg>
        <pc:spChg chg="del mod topLvl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75" creationId="{2744DCE0-C455-4ACB-BCCC-29C8DC2525BC}"/>
          </ac:spMkLst>
        </pc:spChg>
        <pc:spChg chg="del mod topLvl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76" creationId="{5436C1C6-0BC8-44B2-9423-0B672F5B7DE9}"/>
          </ac:spMkLst>
        </pc:spChg>
        <pc:spChg chg="del mod topLvl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77" creationId="{88503734-24BF-4059-9942-5AD0F21D6A53}"/>
          </ac:spMkLst>
        </pc:spChg>
        <pc:spChg chg="del mod topLvl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78" creationId="{DA597446-1A39-459A-81C4-C12EA74D841E}"/>
          </ac:spMkLst>
        </pc:spChg>
        <pc:spChg chg="del mod topLvl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79" creationId="{458D312A-FA37-4D72-ABD5-6CBDF4A3BABC}"/>
          </ac:spMkLst>
        </pc:spChg>
        <pc:spChg chg="del mod topLvl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80" creationId="{78ED0310-E6B8-4FEB-8D31-42C11161281C}"/>
          </ac:spMkLst>
        </pc:spChg>
        <pc:spChg chg="del mod topLvl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81" creationId="{F0BD9E38-CEBB-425D-823E-0FD8CA55ADC2}"/>
          </ac:spMkLst>
        </pc:spChg>
        <pc:spChg chg="del mod topLvl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82" creationId="{EF4725A7-8CAC-4399-BD8F-C28A6A096295}"/>
          </ac:spMkLst>
        </pc:spChg>
        <pc:spChg chg="del mod topLvl">
          <ac:chgData name="farouk abu hassanain" userId="319a4f4791f24b01" providerId="LiveId" clId="{CB29522E-3CE0-435E-9151-AE427F8EBE58}" dt="2020-03-23T18:35:27.328" v="3262" actId="478"/>
          <ac:spMkLst>
            <pc:docMk/>
            <pc:sldMk cId="2207148230" sldId="698"/>
            <ac:spMk id="83" creationId="{5984B015-7004-49E4-B443-9C8F95DB6BC8}"/>
          </ac:spMkLst>
        </pc:spChg>
        <pc:spChg chg="del mod topLvl">
          <ac:chgData name="farouk abu hassanain" userId="319a4f4791f24b01" providerId="LiveId" clId="{CB29522E-3CE0-435E-9151-AE427F8EBE58}" dt="2020-03-23T18:35:23.285" v="3261" actId="478"/>
          <ac:spMkLst>
            <pc:docMk/>
            <pc:sldMk cId="2207148230" sldId="698"/>
            <ac:spMk id="84" creationId="{9945AB0B-D5EA-484F-A50E-2E80A381E745}"/>
          </ac:spMkLst>
        </pc:spChg>
        <pc:spChg chg="del mod topLvl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85" creationId="{BDD93D6C-D6AE-4373-BBDE-F0BE55A88738}"/>
          </ac:spMkLst>
        </pc:spChg>
        <pc:spChg chg="del mod topLvl">
          <ac:chgData name="farouk abu hassanain" userId="319a4f4791f24b01" providerId="LiveId" clId="{CB29522E-3CE0-435E-9151-AE427F8EBE58}" dt="2020-03-23T18:35:09.355" v="3259" actId="478"/>
          <ac:spMkLst>
            <pc:docMk/>
            <pc:sldMk cId="2207148230" sldId="698"/>
            <ac:spMk id="86" creationId="{495587D4-7B56-4ECF-8000-62FA3D8B1DC4}"/>
          </ac:spMkLst>
        </pc:spChg>
        <pc:spChg chg="add del mod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87" creationId="{FA16727D-1D30-4327-873C-81D02F9B3112}"/>
          </ac:spMkLst>
        </pc:spChg>
        <pc:spChg chg="add del mod">
          <ac:chgData name="farouk abu hassanain" userId="319a4f4791f24b01" providerId="LiveId" clId="{CB29522E-3CE0-435E-9151-AE427F8EBE58}" dt="2020-03-23T18:35:11.945" v="3260" actId="478"/>
          <ac:spMkLst>
            <pc:docMk/>
            <pc:sldMk cId="2207148230" sldId="698"/>
            <ac:spMk id="88" creationId="{7CBD94D0-AEAB-4731-9DB4-7F1BA8F00FDC}"/>
          </ac:spMkLst>
        </pc:spChg>
        <pc:spChg chg="add del mod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89" creationId="{59246C19-2811-4ED1-82A6-A816DC2A1A8F}"/>
          </ac:spMkLst>
        </pc:spChg>
        <pc:spChg chg="add del mod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90" creationId="{E65A96E0-6F56-40A7-83EA-EB514723DC7D}"/>
          </ac:spMkLst>
        </pc:spChg>
        <pc:spChg chg="add del mod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91" creationId="{45D847D7-723A-407D-8601-F836946D20D0}"/>
          </ac:spMkLst>
        </pc:spChg>
        <pc:spChg chg="add del mod">
          <ac:chgData name="farouk abu hassanain" userId="319a4f4791f24b01" providerId="LiveId" clId="{CB29522E-3CE0-435E-9151-AE427F8EBE58}" dt="2020-03-23T18:58:28.018" v="3354"/>
          <ac:spMkLst>
            <pc:docMk/>
            <pc:sldMk cId="2207148230" sldId="698"/>
            <ac:spMk id="92" creationId="{3DE61852-2A5A-4A99-BE5B-292AB6BD13F7}"/>
          </ac:spMkLst>
        </pc:spChg>
        <pc:spChg chg="add del">
          <ac:chgData name="farouk abu hassanain" userId="319a4f4791f24b01" providerId="LiveId" clId="{CB29522E-3CE0-435E-9151-AE427F8EBE58}" dt="2020-03-23T18:43:57.424" v="3348"/>
          <ac:spMkLst>
            <pc:docMk/>
            <pc:sldMk cId="2207148230" sldId="698"/>
            <ac:spMk id="93" creationId="{06519288-3803-48AE-A7D9-D6417A0280FE}"/>
          </ac:spMkLst>
        </pc:spChg>
        <pc:grpChg chg="del">
          <ac:chgData name="farouk abu hassanain" userId="319a4f4791f24b01" providerId="LiveId" clId="{CB29522E-3CE0-435E-9151-AE427F8EBE58}" dt="2020-03-23T18:11:21.194" v="3153" actId="478"/>
          <ac:grpSpMkLst>
            <pc:docMk/>
            <pc:sldMk cId="2207148230" sldId="698"/>
            <ac:grpSpMk id="2" creationId="{DBB45103-38BF-4720-9739-FA767A954717}"/>
          </ac:grpSpMkLst>
        </pc:grpChg>
        <pc:grpChg chg="del">
          <ac:chgData name="farouk abu hassanain" userId="319a4f4791f24b01" providerId="LiveId" clId="{CB29522E-3CE0-435E-9151-AE427F8EBE58}" dt="2020-03-23T18:11:19.974" v="3152" actId="478"/>
          <ac:grpSpMkLst>
            <pc:docMk/>
            <pc:sldMk cId="2207148230" sldId="698"/>
            <ac:grpSpMk id="3" creationId="{A370F5F1-4678-4BFE-817D-1F4F5968B666}"/>
          </ac:grpSpMkLst>
        </pc:grpChg>
        <pc:grpChg chg="add del mod">
          <ac:chgData name="farouk abu hassanain" userId="319a4f4791f24b01" providerId="LiveId" clId="{CB29522E-3CE0-435E-9151-AE427F8EBE58}" dt="2020-03-23T18:30:05.773" v="3178"/>
          <ac:grpSpMkLst>
            <pc:docMk/>
            <pc:sldMk cId="2207148230" sldId="698"/>
            <ac:grpSpMk id="56" creationId="{D58B4684-BDED-4CF1-95A3-3D1CF8DBBE5E}"/>
          </ac:grpSpMkLst>
        </pc:grpChg>
        <pc:grpChg chg="add del mod">
          <ac:chgData name="farouk abu hassanain" userId="319a4f4791f24b01" providerId="LiveId" clId="{CB29522E-3CE0-435E-9151-AE427F8EBE58}" dt="2020-03-23T18:30:05.773" v="3178"/>
          <ac:grpSpMkLst>
            <pc:docMk/>
            <pc:sldMk cId="2207148230" sldId="698"/>
            <ac:grpSpMk id="59" creationId="{3F44811A-4AAB-4E5E-B320-5BBF79D4EF99}"/>
          </ac:grpSpMkLst>
        </pc:grpChg>
        <pc:grpChg chg="add del mod">
          <ac:chgData name="farouk abu hassanain" userId="319a4f4791f24b01" providerId="LiveId" clId="{CB29522E-3CE0-435E-9151-AE427F8EBE58}" dt="2020-03-23T18:30:05.773" v="3178"/>
          <ac:grpSpMkLst>
            <pc:docMk/>
            <pc:sldMk cId="2207148230" sldId="698"/>
            <ac:grpSpMk id="62" creationId="{651D22DA-66CE-4EF1-A3ED-D60E0A188054}"/>
          </ac:grpSpMkLst>
        </pc:grpChg>
        <pc:grpChg chg="add del mod">
          <ac:chgData name="farouk abu hassanain" userId="319a4f4791f24b01" providerId="LiveId" clId="{CB29522E-3CE0-435E-9151-AE427F8EBE58}" dt="2020-03-23T18:30:05.773" v="3178"/>
          <ac:grpSpMkLst>
            <pc:docMk/>
            <pc:sldMk cId="2207148230" sldId="698"/>
            <ac:grpSpMk id="65" creationId="{187BB262-A59D-445E-9A8F-B3B5E8DCC840}"/>
          </ac:grpSpMkLst>
        </pc:grpChg>
        <pc:grpChg chg="add del mod">
          <ac:chgData name="farouk abu hassanain" userId="319a4f4791f24b01" providerId="LiveId" clId="{CB29522E-3CE0-435E-9151-AE427F8EBE58}" dt="2020-03-23T18:30:05.773" v="3178"/>
          <ac:grpSpMkLst>
            <pc:docMk/>
            <pc:sldMk cId="2207148230" sldId="698"/>
            <ac:grpSpMk id="68" creationId="{958E6789-F1F5-4475-AE11-BB781FD73DC4}"/>
          </ac:grpSpMkLst>
        </pc:grpChg>
        <pc:grpChg chg="add del mod">
          <ac:chgData name="farouk abu hassanain" userId="319a4f4791f24b01" providerId="LiveId" clId="{CB29522E-3CE0-435E-9151-AE427F8EBE58}" dt="2020-03-23T18:30:05.773" v="3178"/>
          <ac:grpSpMkLst>
            <pc:docMk/>
            <pc:sldMk cId="2207148230" sldId="698"/>
            <ac:grpSpMk id="71" creationId="{A3FEF166-9885-4E87-B892-F0C2FBAB11C7}"/>
          </ac:grpSpMkLst>
        </pc:grpChg>
        <pc:grpChg chg="add del mod">
          <ac:chgData name="farouk abu hassanain" userId="319a4f4791f24b01" providerId="LiveId" clId="{CB29522E-3CE0-435E-9151-AE427F8EBE58}" dt="2020-03-23T18:32:37.435" v="3187" actId="165"/>
          <ac:grpSpMkLst>
            <pc:docMk/>
            <pc:sldMk cId="2207148230" sldId="698"/>
            <ac:grpSpMk id="74" creationId="{9618EC93-B3A3-47BA-984E-8A9738AA791C}"/>
          </ac:grpSpMkLst>
        </pc:grpChg>
        <pc:grpChg chg="add del">
          <ac:chgData name="farouk abu hassanain" userId="319a4f4791f24b01" providerId="LiveId" clId="{CB29522E-3CE0-435E-9151-AE427F8EBE58}" dt="2020-03-23T18:43:57.424" v="3348"/>
          <ac:grpSpMkLst>
            <pc:docMk/>
            <pc:sldMk cId="2207148230" sldId="698"/>
            <ac:grpSpMk id="94" creationId="{C5E29F01-A261-45D7-9510-3149FD4277EA}"/>
          </ac:grpSpMkLst>
        </pc:grpChg>
        <pc:grpChg chg="add del">
          <ac:chgData name="farouk abu hassanain" userId="319a4f4791f24b01" providerId="LiveId" clId="{CB29522E-3CE0-435E-9151-AE427F8EBE58}" dt="2020-03-23T18:43:57.424" v="3348"/>
          <ac:grpSpMkLst>
            <pc:docMk/>
            <pc:sldMk cId="2207148230" sldId="698"/>
            <ac:grpSpMk id="105" creationId="{74FC06D8-7909-4E9A-BF5B-BAD3BCD75995}"/>
          </ac:grpSpMkLst>
        </pc:grpChg>
        <pc:grpChg chg="add del">
          <ac:chgData name="farouk abu hassanain" userId="319a4f4791f24b01" providerId="LiveId" clId="{CB29522E-3CE0-435E-9151-AE427F8EBE58}" dt="2020-03-23T18:43:57.424" v="3348"/>
          <ac:grpSpMkLst>
            <pc:docMk/>
            <pc:sldMk cId="2207148230" sldId="698"/>
            <ac:grpSpMk id="116" creationId="{60294B89-3B47-426F-A596-FFFCC3438904}"/>
          </ac:grpSpMkLst>
        </pc:grpChg>
        <pc:grpChg chg="add del">
          <ac:chgData name="farouk abu hassanain" userId="319a4f4791f24b01" providerId="LiveId" clId="{CB29522E-3CE0-435E-9151-AE427F8EBE58}" dt="2020-03-23T18:43:57.424" v="3348"/>
          <ac:grpSpMkLst>
            <pc:docMk/>
            <pc:sldMk cId="2207148230" sldId="698"/>
            <ac:grpSpMk id="127" creationId="{95E6D68E-04CB-4BA2-821C-F208BEFD8F79}"/>
          </ac:grpSpMkLst>
        </pc:grpChg>
        <pc:grpChg chg="add del">
          <ac:chgData name="farouk abu hassanain" userId="319a4f4791f24b01" providerId="LiveId" clId="{CB29522E-3CE0-435E-9151-AE427F8EBE58}" dt="2020-03-23T18:43:57.424" v="3348"/>
          <ac:grpSpMkLst>
            <pc:docMk/>
            <pc:sldMk cId="2207148230" sldId="698"/>
            <ac:grpSpMk id="138" creationId="{75C2178B-883D-44B8-9A74-B587E27751BF}"/>
          </ac:grpSpMkLst>
        </pc:grpChg>
        <pc:graphicFrameChg chg="add del mod">
          <ac:chgData name="farouk abu hassanain" userId="319a4f4791f24b01" providerId="LiveId" clId="{CB29522E-3CE0-435E-9151-AE427F8EBE58}" dt="2020-03-23T18:36:56.620" v="3331" actId="478"/>
          <ac:graphicFrameMkLst>
            <pc:docMk/>
            <pc:sldMk cId="2207148230" sldId="698"/>
            <ac:graphicFrameMk id="47" creationId="{7B076538-6D36-4786-A585-E8BADEE390E0}"/>
          </ac:graphicFrameMkLst>
        </pc:graphicFrameChg>
      </pc:sldChg>
      <pc:sldChg chg="addSp delSp modSp add">
        <pc:chgData name="farouk abu hassanain" userId="319a4f4791f24b01" providerId="LiveId" clId="{CB29522E-3CE0-435E-9151-AE427F8EBE58}" dt="2020-03-23T21:49:17.784" v="4217" actId="20577"/>
        <pc:sldMkLst>
          <pc:docMk/>
          <pc:sldMk cId="497782597" sldId="699"/>
        </pc:sldMkLst>
        <pc:spChg chg="mod">
          <ac:chgData name="farouk abu hassanain" userId="319a4f4791f24b01" providerId="LiveId" clId="{CB29522E-3CE0-435E-9151-AE427F8EBE58}" dt="2020-03-23T21:49:17.784" v="4217" actId="20577"/>
          <ac:spMkLst>
            <pc:docMk/>
            <pc:sldMk cId="497782597" sldId="699"/>
            <ac:spMk id="18" creationId="{791181F4-74AA-4F87-A6BA-718C4AD6A541}"/>
          </ac:spMkLst>
        </pc:spChg>
        <pc:spChg chg="add mod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35" creationId="{F2290066-B879-4978-B42E-73EF6F3204C8}"/>
          </ac:spMkLst>
        </pc:spChg>
        <pc:spChg chg="add mod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36" creationId="{DEB8E88C-4BA8-4A22-A05D-6E6A75013094}"/>
          </ac:spMkLst>
        </pc:spChg>
        <pc:spChg chg="add mod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37" creationId="{6A8B8C65-5797-43C8-BC80-CE297C63DD49}"/>
          </ac:spMkLst>
        </pc:spChg>
        <pc:spChg chg="add mod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38" creationId="{5FD78A0B-98D7-4FCF-8F07-AED34AB4E0C6}"/>
          </ac:spMkLst>
        </pc:spChg>
        <pc:spChg chg="add mod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39" creationId="{D64EFFCB-5F95-4078-A019-19C42E92ACD7}"/>
          </ac:spMkLst>
        </pc:spChg>
        <pc:spChg chg="mod">
          <ac:chgData name="farouk abu hassanain" userId="319a4f4791f24b01" providerId="LiveId" clId="{CB29522E-3CE0-435E-9151-AE427F8EBE58}" dt="2020-03-23T19:21:45.961" v="3598"/>
          <ac:spMkLst>
            <pc:docMk/>
            <pc:sldMk cId="497782597" sldId="699"/>
            <ac:spMk id="42" creationId="{5263878F-DBD2-4FEE-9A40-2843B7337009}"/>
          </ac:spMkLst>
        </pc:spChg>
        <pc:spChg chg="mod">
          <ac:chgData name="farouk abu hassanain" userId="319a4f4791f24b01" providerId="LiveId" clId="{CB29522E-3CE0-435E-9151-AE427F8EBE58}" dt="2020-03-23T19:21:41.893" v="3597"/>
          <ac:spMkLst>
            <pc:docMk/>
            <pc:sldMk cId="497782597" sldId="699"/>
            <ac:spMk id="45" creationId="{DE4BD1FD-5511-48C7-9918-946C75B2CC61}"/>
          </ac:spMkLst>
        </pc:spChg>
        <pc:spChg chg="mod">
          <ac:chgData name="farouk abu hassanain" userId="319a4f4791f24b01" providerId="LiveId" clId="{CB29522E-3CE0-435E-9151-AE427F8EBE58}" dt="2020-03-23T19:21:36.365" v="3596"/>
          <ac:spMkLst>
            <pc:docMk/>
            <pc:sldMk cId="497782597" sldId="699"/>
            <ac:spMk id="49" creationId="{216BD5B9-E626-4CD5-A24D-F27B303FC7DC}"/>
          </ac:spMkLst>
        </pc:spChg>
        <pc:spChg chg="mod">
          <ac:chgData name="farouk abu hassanain" userId="319a4f4791f24b01" providerId="LiveId" clId="{CB29522E-3CE0-435E-9151-AE427F8EBE58}" dt="2020-03-23T19:21:30.710" v="3595"/>
          <ac:spMkLst>
            <pc:docMk/>
            <pc:sldMk cId="497782597" sldId="699"/>
            <ac:spMk id="53" creationId="{A1DA8436-50AC-4924-9CCB-936BD930D6B8}"/>
          </ac:spMkLst>
        </pc:spChg>
        <pc:spChg chg="mod">
          <ac:chgData name="farouk abu hassanain" userId="319a4f4791f24b01" providerId="LiveId" clId="{CB29522E-3CE0-435E-9151-AE427F8EBE58}" dt="2020-03-23T19:05:53.893" v="3494" actId="1076"/>
          <ac:spMkLst>
            <pc:docMk/>
            <pc:sldMk cId="497782597" sldId="699"/>
            <ac:spMk id="55" creationId="{FF1A9BCB-EBF9-4CAF-96C2-226E75CA6835}"/>
          </ac:spMkLst>
        </pc:spChg>
        <pc:spChg chg="mod">
          <ac:chgData name="farouk abu hassanain" userId="319a4f4791f24b01" providerId="LiveId" clId="{CB29522E-3CE0-435E-9151-AE427F8EBE58}" dt="2020-03-23T19:21:25.665" v="3594"/>
          <ac:spMkLst>
            <pc:docMk/>
            <pc:sldMk cId="497782597" sldId="699"/>
            <ac:spMk id="56" creationId="{8A0AF8B9-80D2-4867-B7EA-AD35AAB6AA63}"/>
          </ac:spMkLst>
        </pc:spChg>
        <pc:spChg chg="add mod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57" creationId="{1B3A967A-FEEA-40A1-B8DE-D86202DD322C}"/>
          </ac:spMkLst>
        </pc:spChg>
        <pc:spChg chg="add mod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58" creationId="{4703F5AE-D52D-4DBD-A34F-E1671AE3FAA9}"/>
          </ac:spMkLst>
        </pc:spChg>
        <pc:spChg chg="add mod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59" creationId="{C2CAC4B5-F51D-4573-BC91-01632317EC4A}"/>
          </ac:spMkLst>
        </pc:spChg>
        <pc:spChg chg="add del mod">
          <ac:chgData name="farouk abu hassanain" userId="319a4f4791f24b01" providerId="LiveId" clId="{CB29522E-3CE0-435E-9151-AE427F8EBE58}" dt="2020-03-23T19:19:19.327" v="3587" actId="478"/>
          <ac:spMkLst>
            <pc:docMk/>
            <pc:sldMk cId="497782597" sldId="699"/>
            <ac:spMk id="60" creationId="{740714F3-3D1C-4EAB-B35E-9749B6EB4DD6}"/>
          </ac:spMkLst>
        </pc:spChg>
        <pc:spChg chg="add del mod">
          <ac:chgData name="farouk abu hassanain" userId="319a4f4791f24b01" providerId="LiveId" clId="{CB29522E-3CE0-435E-9151-AE427F8EBE58}" dt="2020-03-23T19:15:55.259" v="3537" actId="478"/>
          <ac:spMkLst>
            <pc:docMk/>
            <pc:sldMk cId="497782597" sldId="699"/>
            <ac:spMk id="61" creationId="{66E6A7B0-B5AA-44AE-B16C-8C96E27D61E1}"/>
          </ac:spMkLst>
        </pc:spChg>
        <pc:spChg chg="mod topLvl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63" creationId="{03548158-C9F4-4FFA-BC48-573B4229192C}"/>
          </ac:spMkLst>
        </pc:spChg>
        <pc:spChg chg="del topLvl">
          <ac:chgData name="farouk abu hassanain" userId="319a4f4791f24b01" providerId="LiveId" clId="{CB29522E-3CE0-435E-9151-AE427F8EBE58}" dt="2020-03-23T19:00:35.431" v="3466" actId="478"/>
          <ac:spMkLst>
            <pc:docMk/>
            <pc:sldMk cId="497782597" sldId="699"/>
            <ac:spMk id="64" creationId="{D4C91EE6-FF1A-4A2B-BA82-F0A929005A5F}"/>
          </ac:spMkLst>
        </pc:spChg>
        <pc:spChg chg="mod topLvl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66" creationId="{F15C1BBF-7708-4DA8-999B-9EC5CAAC2008}"/>
          </ac:spMkLst>
        </pc:spChg>
        <pc:spChg chg="del topLvl">
          <ac:chgData name="farouk abu hassanain" userId="319a4f4791f24b01" providerId="LiveId" clId="{CB29522E-3CE0-435E-9151-AE427F8EBE58}" dt="2020-03-23T19:00:18.458" v="3447" actId="478"/>
          <ac:spMkLst>
            <pc:docMk/>
            <pc:sldMk cId="497782597" sldId="699"/>
            <ac:spMk id="67" creationId="{FBE8C351-3570-4E4D-8819-64C1B6CFDE93}"/>
          </ac:spMkLst>
        </pc:spChg>
        <pc:spChg chg="mod topLvl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69" creationId="{26E18CCE-1549-4E35-8B38-14108CD26859}"/>
          </ac:spMkLst>
        </pc:spChg>
        <pc:spChg chg="del topLvl">
          <ac:chgData name="farouk abu hassanain" userId="319a4f4791f24b01" providerId="LiveId" clId="{CB29522E-3CE0-435E-9151-AE427F8EBE58}" dt="2020-03-23T18:59:52.519" v="3418" actId="478"/>
          <ac:spMkLst>
            <pc:docMk/>
            <pc:sldMk cId="497782597" sldId="699"/>
            <ac:spMk id="70" creationId="{27DC6AD0-2898-493D-9925-E89F4D172294}"/>
          </ac:spMkLst>
        </pc:spChg>
        <pc:spChg chg="mod topLvl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72" creationId="{F3F64800-81D8-4CBD-BBB4-92A09BCC4C6F}"/>
          </ac:spMkLst>
        </pc:spChg>
        <pc:spChg chg="del topLvl">
          <ac:chgData name="farouk abu hassanain" userId="319a4f4791f24b01" providerId="LiveId" clId="{CB29522E-3CE0-435E-9151-AE427F8EBE58}" dt="2020-03-23T18:59:15.540" v="3384" actId="478"/>
          <ac:spMkLst>
            <pc:docMk/>
            <pc:sldMk cId="497782597" sldId="699"/>
            <ac:spMk id="73" creationId="{4F14C9A1-3142-4245-BD95-22109AAAF95C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75" creationId="{2744DCE0-C455-4ACB-BCCC-29C8DC2525BC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76" creationId="{5436C1C6-0BC8-44B2-9423-0B672F5B7DE9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77" creationId="{88503734-24BF-4059-9942-5AD0F21D6A53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78" creationId="{DA597446-1A39-459A-81C4-C12EA74D841E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79" creationId="{458D312A-FA37-4D72-ABD5-6CBDF4A3BABC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80" creationId="{78ED0310-E6B8-4FEB-8D31-42C11161281C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81" creationId="{F0BD9E38-CEBB-425D-823E-0FD8CA55ADC2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82" creationId="{EF4725A7-8CAC-4399-BD8F-C28A6A096295}"/>
          </ac:spMkLst>
        </pc:spChg>
        <pc:spChg chg="mod topLvl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83" creationId="{01EF713D-D8AB-4CE3-B74A-9D4AD85597F7}"/>
          </ac:spMkLst>
        </pc:spChg>
        <pc:spChg chg="del topLvl">
          <ac:chgData name="farouk abu hassanain" userId="319a4f4791f24b01" providerId="LiveId" clId="{CB29522E-3CE0-435E-9151-AE427F8EBE58}" dt="2020-03-23T18:58:50.183" v="3358" actId="478"/>
          <ac:spMkLst>
            <pc:docMk/>
            <pc:sldMk cId="497782597" sldId="699"/>
            <ac:spMk id="84" creationId="{10156688-8C3C-4909-AF2D-61B08795DC37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85" creationId="{BDD93D6C-D6AE-4373-BBDE-F0BE55A88738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86" creationId="{EE546EC7-A558-47EB-A6E6-3C00F0474AAE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87" creationId="{FA16727D-1D30-4327-873C-81D02F9B3112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88" creationId="{6098010C-459B-40CB-9DC1-7637601D724B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89" creationId="{59246C19-2811-4ED1-82A6-A816DC2A1A8F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90" creationId="{E65A96E0-6F56-40A7-83EA-EB514723DC7D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91" creationId="{45D847D7-723A-407D-8601-F836946D20D0}"/>
          </ac:spMkLst>
        </pc:spChg>
        <pc:spChg chg="del">
          <ac:chgData name="farouk abu hassanain" userId="319a4f4791f24b01" providerId="LiveId" clId="{CB29522E-3CE0-435E-9151-AE427F8EBE58}" dt="2020-03-23T18:52:44.728" v="3350" actId="478"/>
          <ac:spMkLst>
            <pc:docMk/>
            <pc:sldMk cId="497782597" sldId="699"/>
            <ac:spMk id="92" creationId="{3DE61852-2A5A-4A99-BE5B-292AB6BD13F7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93" creationId="{58BF2150-AC07-459E-BE7D-E3C86FCBC1EC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94" creationId="{F9C9DCDB-045F-4DA8-B2A8-31115BFA8EC6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95" creationId="{63E099C7-4B8E-499E-B920-F3166FC41E3B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96" creationId="{EB9ED1AD-9ED9-45BD-B557-08CC3FFC840C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97" creationId="{9C598CBE-840F-4C5D-8DA6-4B1156370F1A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98" creationId="{6B07EFB4-CC21-46CE-A802-1207806F8A40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99" creationId="{CD452BCC-DE3E-4ABF-A5E6-C1544371ED8F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100" creationId="{65164E84-8524-47A8-A1DF-AA48F4F20F09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101" creationId="{9ABBE7ED-C175-41B7-A344-32E32DA0FB60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102" creationId="{7F032BAB-A193-47BF-97AE-6BECABAD5B39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103" creationId="{918BD541-E4C8-41D6-9C85-0B13666B1928}"/>
          </ac:spMkLst>
        </pc:spChg>
        <pc:spChg chg="add">
          <ac:chgData name="farouk abu hassanain" userId="319a4f4791f24b01" providerId="LiveId" clId="{CB29522E-3CE0-435E-9151-AE427F8EBE58}" dt="2020-03-23T18:58:31.442" v="3355"/>
          <ac:spMkLst>
            <pc:docMk/>
            <pc:sldMk cId="497782597" sldId="699"/>
            <ac:spMk id="104" creationId="{28E59C61-08A3-4229-A909-6F783DDA589B}"/>
          </ac:spMkLst>
        </pc:spChg>
        <pc:spChg chg="mod">
          <ac:chgData name="farouk abu hassanain" userId="319a4f4791f24b01" providerId="LiveId" clId="{CB29522E-3CE0-435E-9151-AE427F8EBE58}" dt="2020-03-23T19:15:50.712" v="3533" actId="948"/>
          <ac:spMkLst>
            <pc:docMk/>
            <pc:sldMk cId="497782597" sldId="699"/>
            <ac:spMk id="107" creationId="{8DFFB2D1-6B00-492B-8557-DD3A9492021D}"/>
          </ac:spMkLst>
        </pc:spChg>
        <pc:spChg chg="mod">
          <ac:chgData name="farouk abu hassanain" userId="319a4f4791f24b01" providerId="LiveId" clId="{CB29522E-3CE0-435E-9151-AE427F8EBE58}" dt="2020-03-23T19:19:54.441" v="3591" actId="207"/>
          <ac:spMkLst>
            <pc:docMk/>
            <pc:sldMk cId="497782597" sldId="699"/>
            <ac:spMk id="108" creationId="{F6051BC6-715C-497D-B0D5-DD229DBBCC02}"/>
          </ac:spMkLst>
        </pc:spChg>
        <pc:spChg chg="mod">
          <ac:chgData name="farouk abu hassanain" userId="319a4f4791f24b01" providerId="LiveId" clId="{CB29522E-3CE0-435E-9151-AE427F8EBE58}" dt="2020-03-23T19:19:59.265" v="3592" actId="207"/>
          <ac:spMkLst>
            <pc:docMk/>
            <pc:sldMk cId="497782597" sldId="699"/>
            <ac:spMk id="109" creationId="{957B6668-C1D1-408C-BF62-3C644EFBA77E}"/>
          </ac:spMkLst>
        </pc:spChg>
        <pc:spChg chg="mod">
          <ac:chgData name="farouk abu hassanain" userId="319a4f4791f24b01" providerId="LiveId" clId="{CB29522E-3CE0-435E-9151-AE427F8EBE58}" dt="2020-03-23T19:18:15.105" v="3563" actId="948"/>
          <ac:spMkLst>
            <pc:docMk/>
            <pc:sldMk cId="497782597" sldId="699"/>
            <ac:spMk id="111" creationId="{F33DDAB0-6390-4F1B-9C63-DF2F43B7C8BB}"/>
          </ac:spMkLst>
        </pc:spChg>
        <pc:spChg chg="mod">
          <ac:chgData name="farouk abu hassanain" userId="319a4f4791f24b01" providerId="LiveId" clId="{CB29522E-3CE0-435E-9151-AE427F8EBE58}" dt="2020-03-23T19:18:15.105" v="3563" actId="948"/>
          <ac:spMkLst>
            <pc:docMk/>
            <pc:sldMk cId="497782597" sldId="699"/>
            <ac:spMk id="112" creationId="{EFAA9360-94CD-4354-96C3-10CF37B6D44D}"/>
          </ac:spMkLst>
        </pc:spChg>
        <pc:spChg chg="add mod">
          <ac:chgData name="farouk abu hassanain" userId="319a4f4791f24b01" providerId="LiveId" clId="{CB29522E-3CE0-435E-9151-AE427F8EBE58}" dt="2020-03-23T19:21:59.766" v="3599" actId="164"/>
          <ac:spMkLst>
            <pc:docMk/>
            <pc:sldMk cId="497782597" sldId="699"/>
            <ac:spMk id="118" creationId="{B6B19F8C-1122-4A00-8BCC-40FC48F1FFA6}"/>
          </ac:spMkLst>
        </pc:spChg>
        <pc:spChg chg="mod">
          <ac:chgData name="farouk abu hassanain" userId="319a4f4791f24b01" providerId="LiveId" clId="{CB29522E-3CE0-435E-9151-AE427F8EBE58}" dt="2020-03-23T19:17:53.568" v="3556" actId="207"/>
          <ac:spMkLst>
            <pc:docMk/>
            <pc:sldMk cId="497782597" sldId="699"/>
            <ac:spMk id="121" creationId="{512782DA-6B52-4D16-8A0F-655D2C128F9E}"/>
          </ac:spMkLst>
        </pc:spChg>
        <pc:spChg chg="mod">
          <ac:chgData name="farouk abu hassanain" userId="319a4f4791f24b01" providerId="LiveId" clId="{CB29522E-3CE0-435E-9151-AE427F8EBE58}" dt="2020-03-23T19:19:48.377" v="3590" actId="207"/>
          <ac:spMkLst>
            <pc:docMk/>
            <pc:sldMk cId="497782597" sldId="699"/>
            <ac:spMk id="122" creationId="{53E72063-617C-4C75-91BA-7F17BF7B138D}"/>
          </ac:spMkLst>
        </pc:spChg>
        <pc:spChg chg="mod">
          <ac:chgData name="farouk abu hassanain" userId="319a4f4791f24b01" providerId="LiveId" clId="{CB29522E-3CE0-435E-9151-AE427F8EBE58}" dt="2020-03-23T19:19:45.229" v="3589" actId="207"/>
          <ac:spMkLst>
            <pc:docMk/>
            <pc:sldMk cId="497782597" sldId="699"/>
            <ac:spMk id="123" creationId="{A270012A-E993-42D4-B64B-0920ACEB8EC9}"/>
          </ac:spMkLst>
        </pc:spChg>
        <pc:grpChg chg="add mod">
          <ac:chgData name="farouk abu hassanain" userId="319a4f4791f24b01" providerId="LiveId" clId="{CB29522E-3CE0-435E-9151-AE427F8EBE58}" dt="2020-03-23T19:22:02.268" v="3604" actId="1038"/>
          <ac:grpSpMkLst>
            <pc:docMk/>
            <pc:sldMk cId="497782597" sldId="699"/>
            <ac:grpSpMk id="2" creationId="{0397AB8A-80DE-4581-AC25-68BA8A2EB71F}"/>
          </ac:grpSpMkLst>
        </pc:grpChg>
        <pc:grpChg chg="mod">
          <ac:chgData name="farouk abu hassanain" userId="319a4f4791f24b01" providerId="LiveId" clId="{CB29522E-3CE0-435E-9151-AE427F8EBE58}" dt="2020-03-23T19:17:22.368" v="3553" actId="1076"/>
          <ac:grpSpMkLst>
            <pc:docMk/>
            <pc:sldMk cId="497782597" sldId="699"/>
            <ac:grpSpMk id="4" creationId="{7625C01E-1388-4D4C-A485-38C4982D6327}"/>
          </ac:grpSpMkLst>
        </pc:grpChg>
        <pc:grpChg chg="add mod">
          <ac:chgData name="farouk abu hassanain" userId="319a4f4791f24b01" providerId="LiveId" clId="{CB29522E-3CE0-435E-9151-AE427F8EBE58}" dt="2020-03-23T19:21:59.766" v="3599" actId="164"/>
          <ac:grpSpMkLst>
            <pc:docMk/>
            <pc:sldMk cId="497782597" sldId="699"/>
            <ac:grpSpMk id="40" creationId="{4EC7EE89-F058-40F6-8608-D7123566CD9E}"/>
          </ac:grpSpMkLst>
        </pc:grpChg>
        <pc:grpChg chg="add mod">
          <ac:chgData name="farouk abu hassanain" userId="319a4f4791f24b01" providerId="LiveId" clId="{CB29522E-3CE0-435E-9151-AE427F8EBE58}" dt="2020-03-23T19:21:59.766" v="3599" actId="164"/>
          <ac:grpSpMkLst>
            <pc:docMk/>
            <pc:sldMk cId="497782597" sldId="699"/>
            <ac:grpSpMk id="43" creationId="{872838FD-2139-4956-89CC-C23B208B1C83}"/>
          </ac:grpSpMkLst>
        </pc:grpChg>
        <pc:grpChg chg="add mod">
          <ac:chgData name="farouk abu hassanain" userId="319a4f4791f24b01" providerId="LiveId" clId="{CB29522E-3CE0-435E-9151-AE427F8EBE58}" dt="2020-03-23T19:21:59.766" v="3599" actId="164"/>
          <ac:grpSpMkLst>
            <pc:docMk/>
            <pc:sldMk cId="497782597" sldId="699"/>
            <ac:grpSpMk id="47" creationId="{F30639EB-4D94-4A13-AAEE-2A7821AF69B1}"/>
          </ac:grpSpMkLst>
        </pc:grpChg>
        <pc:grpChg chg="add mod">
          <ac:chgData name="farouk abu hassanain" userId="319a4f4791f24b01" providerId="LiveId" clId="{CB29522E-3CE0-435E-9151-AE427F8EBE58}" dt="2020-03-23T19:21:59.766" v="3599" actId="164"/>
          <ac:grpSpMkLst>
            <pc:docMk/>
            <pc:sldMk cId="497782597" sldId="699"/>
            <ac:grpSpMk id="51" creationId="{CA038B43-D22C-4F33-A6FC-A066CD406DA8}"/>
          </ac:grpSpMkLst>
        </pc:grpChg>
        <pc:grpChg chg="add mod">
          <ac:chgData name="farouk abu hassanain" userId="319a4f4791f24b01" providerId="LiveId" clId="{CB29522E-3CE0-435E-9151-AE427F8EBE58}" dt="2020-03-23T19:21:59.766" v="3599" actId="164"/>
          <ac:grpSpMkLst>
            <pc:docMk/>
            <pc:sldMk cId="497782597" sldId="699"/>
            <ac:grpSpMk id="54" creationId="{389FFB24-784C-48D3-B4D4-121F7C164E04}"/>
          </ac:grpSpMkLst>
        </pc:grpChg>
        <pc:grpChg chg="add del mod">
          <ac:chgData name="farouk abu hassanain" userId="319a4f4791f24b01" providerId="LiveId" clId="{CB29522E-3CE0-435E-9151-AE427F8EBE58}" dt="2020-03-23T19:00:35.431" v="3466" actId="478"/>
          <ac:grpSpMkLst>
            <pc:docMk/>
            <pc:sldMk cId="497782597" sldId="699"/>
            <ac:grpSpMk id="62" creationId="{B971F2B5-8FC7-42DA-B8C0-9FFE0AE6BEB8}"/>
          </ac:grpSpMkLst>
        </pc:grpChg>
        <pc:grpChg chg="add del mod">
          <ac:chgData name="farouk abu hassanain" userId="319a4f4791f24b01" providerId="LiveId" clId="{CB29522E-3CE0-435E-9151-AE427F8EBE58}" dt="2020-03-23T19:00:18.458" v="3447" actId="478"/>
          <ac:grpSpMkLst>
            <pc:docMk/>
            <pc:sldMk cId="497782597" sldId="699"/>
            <ac:grpSpMk id="65" creationId="{FE47B0C2-6BED-4315-98A7-AF7DEF417C7D}"/>
          </ac:grpSpMkLst>
        </pc:grpChg>
        <pc:grpChg chg="add del mod">
          <ac:chgData name="farouk abu hassanain" userId="319a4f4791f24b01" providerId="LiveId" clId="{CB29522E-3CE0-435E-9151-AE427F8EBE58}" dt="2020-03-23T18:59:52.519" v="3418" actId="478"/>
          <ac:grpSpMkLst>
            <pc:docMk/>
            <pc:sldMk cId="497782597" sldId="699"/>
            <ac:grpSpMk id="68" creationId="{5EDD18CD-BB19-41C1-9982-D224109545DE}"/>
          </ac:grpSpMkLst>
        </pc:grpChg>
        <pc:grpChg chg="add del mod">
          <ac:chgData name="farouk abu hassanain" userId="319a4f4791f24b01" providerId="LiveId" clId="{CB29522E-3CE0-435E-9151-AE427F8EBE58}" dt="2020-03-23T18:59:15.540" v="3384" actId="478"/>
          <ac:grpSpMkLst>
            <pc:docMk/>
            <pc:sldMk cId="497782597" sldId="699"/>
            <ac:grpSpMk id="71" creationId="{07D6F301-C55C-4474-A6AF-DDE0D30D6B9B}"/>
          </ac:grpSpMkLst>
        </pc:grpChg>
        <pc:grpChg chg="add del mod">
          <ac:chgData name="farouk abu hassanain" userId="319a4f4791f24b01" providerId="LiveId" clId="{CB29522E-3CE0-435E-9151-AE427F8EBE58}" dt="2020-03-23T18:58:50.183" v="3358" actId="478"/>
          <ac:grpSpMkLst>
            <pc:docMk/>
            <pc:sldMk cId="497782597" sldId="699"/>
            <ac:grpSpMk id="74" creationId="{F42328A6-1656-46C1-A19D-0380A58F54AF}"/>
          </ac:grpSpMkLst>
        </pc:grpChg>
        <pc:grpChg chg="add mod">
          <ac:chgData name="farouk abu hassanain" userId="319a4f4791f24b01" providerId="LiveId" clId="{CB29522E-3CE0-435E-9151-AE427F8EBE58}" dt="2020-03-23T19:21:59.766" v="3599" actId="164"/>
          <ac:grpSpMkLst>
            <pc:docMk/>
            <pc:sldMk cId="497782597" sldId="699"/>
            <ac:grpSpMk id="105" creationId="{A5144D65-8EDA-4592-B0CD-652847341F71}"/>
          </ac:grpSpMkLst>
        </pc:grpChg>
        <pc:grpChg chg="add mod">
          <ac:chgData name="farouk abu hassanain" userId="319a4f4791f24b01" providerId="LiveId" clId="{CB29522E-3CE0-435E-9151-AE427F8EBE58}" dt="2020-03-23T19:21:59.766" v="3599" actId="164"/>
          <ac:grpSpMkLst>
            <pc:docMk/>
            <pc:sldMk cId="497782597" sldId="699"/>
            <ac:grpSpMk id="110" creationId="{44DD928C-9100-4AC4-AD26-AC0DC728041D}"/>
          </ac:grpSpMkLst>
        </pc:grpChg>
        <pc:grpChg chg="add del mod">
          <ac:chgData name="farouk abu hassanain" userId="319a4f4791f24b01" providerId="LiveId" clId="{CB29522E-3CE0-435E-9151-AE427F8EBE58}" dt="2020-03-23T19:17:56.390" v="3557" actId="478"/>
          <ac:grpSpMkLst>
            <pc:docMk/>
            <pc:sldMk cId="497782597" sldId="699"/>
            <ac:grpSpMk id="113" creationId="{77FAB3E7-FCDA-41A2-95AF-2495DB18F916}"/>
          </ac:grpSpMkLst>
        </pc:grpChg>
        <pc:grpChg chg="add mod">
          <ac:chgData name="farouk abu hassanain" userId="319a4f4791f24b01" providerId="LiveId" clId="{CB29522E-3CE0-435E-9151-AE427F8EBE58}" dt="2020-03-23T19:21:59.766" v="3599" actId="164"/>
          <ac:grpSpMkLst>
            <pc:docMk/>
            <pc:sldMk cId="497782597" sldId="699"/>
            <ac:grpSpMk id="119" creationId="{88C7BB91-97E7-4372-BC4A-39CE55B7D632}"/>
          </ac:grpSpMkLst>
        </pc:grpChg>
        <pc:grpChg chg="mod">
          <ac:chgData name="farouk abu hassanain" userId="319a4f4791f24b01" providerId="LiveId" clId="{CB29522E-3CE0-435E-9151-AE427F8EBE58}" dt="2020-03-23T19:17:39.428" v="3555" actId="571"/>
          <ac:grpSpMkLst>
            <pc:docMk/>
            <pc:sldMk cId="497782597" sldId="699"/>
            <ac:grpSpMk id="120" creationId="{F51C55E9-615D-43C1-8A45-902EEABCDEE9}"/>
          </ac:grpSpMkLst>
        </pc:grpChg>
        <pc:cxnChg chg="add mod">
          <ac:chgData name="farouk abu hassanain" userId="319a4f4791f24b01" providerId="LiveId" clId="{CB29522E-3CE0-435E-9151-AE427F8EBE58}" dt="2020-03-23T19:21:59.766" v="3599" actId="164"/>
          <ac:cxnSpMkLst>
            <pc:docMk/>
            <pc:sldMk cId="497782597" sldId="699"/>
            <ac:cxnSpMk id="28" creationId="{A64335AB-C37F-48FB-9FEA-AEE1B5845FA1}"/>
          </ac:cxnSpMkLst>
        </pc:cxnChg>
        <pc:cxnChg chg="add mod">
          <ac:chgData name="farouk abu hassanain" userId="319a4f4791f24b01" providerId="LiveId" clId="{CB29522E-3CE0-435E-9151-AE427F8EBE58}" dt="2020-03-23T19:21:59.766" v="3599" actId="164"/>
          <ac:cxnSpMkLst>
            <pc:docMk/>
            <pc:sldMk cId="497782597" sldId="699"/>
            <ac:cxnSpMk id="29" creationId="{CDD21605-4077-4536-9BFB-34350E3F17A2}"/>
          </ac:cxnSpMkLst>
        </pc:cxnChg>
        <pc:cxnChg chg="add mod">
          <ac:chgData name="farouk abu hassanain" userId="319a4f4791f24b01" providerId="LiveId" clId="{CB29522E-3CE0-435E-9151-AE427F8EBE58}" dt="2020-03-23T19:21:59.766" v="3599" actId="164"/>
          <ac:cxnSpMkLst>
            <pc:docMk/>
            <pc:sldMk cId="497782597" sldId="699"/>
            <ac:cxnSpMk id="31" creationId="{5455CE13-E21C-4FB9-A91E-C5A320B3C192}"/>
          </ac:cxnSpMkLst>
        </pc:cxnChg>
        <pc:cxnChg chg="add mod">
          <ac:chgData name="farouk abu hassanain" userId="319a4f4791f24b01" providerId="LiveId" clId="{CB29522E-3CE0-435E-9151-AE427F8EBE58}" dt="2020-03-23T19:21:59.766" v="3599" actId="164"/>
          <ac:cxnSpMkLst>
            <pc:docMk/>
            <pc:sldMk cId="497782597" sldId="699"/>
            <ac:cxnSpMk id="32" creationId="{C23FD0F4-32FB-4A8D-AD47-C0F5D13D1FA3}"/>
          </ac:cxnSpMkLst>
        </pc:cxnChg>
        <pc:cxnChg chg="add mod">
          <ac:chgData name="farouk abu hassanain" userId="319a4f4791f24b01" providerId="LiveId" clId="{CB29522E-3CE0-435E-9151-AE427F8EBE58}" dt="2020-03-23T19:21:59.766" v="3599" actId="164"/>
          <ac:cxnSpMkLst>
            <pc:docMk/>
            <pc:sldMk cId="497782597" sldId="699"/>
            <ac:cxnSpMk id="33" creationId="{2C05DCB6-D956-4F73-99D6-48601776EBC8}"/>
          </ac:cxnSpMkLst>
        </pc:cxnChg>
        <pc:cxnChg chg="add mod">
          <ac:chgData name="farouk abu hassanain" userId="319a4f4791f24b01" providerId="LiveId" clId="{CB29522E-3CE0-435E-9151-AE427F8EBE58}" dt="2020-03-23T19:21:59.766" v="3599" actId="164"/>
          <ac:cxnSpMkLst>
            <pc:docMk/>
            <pc:sldMk cId="497782597" sldId="699"/>
            <ac:cxnSpMk id="34" creationId="{8A0410B1-8C4D-449A-88C7-7ED74D24BD7E}"/>
          </ac:cxnSpMkLst>
        </pc:cxnChg>
      </pc:sldChg>
      <pc:sldChg chg="addSp delSp modSp add">
        <pc:chgData name="farouk abu hassanain" userId="319a4f4791f24b01" providerId="LiveId" clId="{CB29522E-3CE0-435E-9151-AE427F8EBE58}" dt="2020-03-23T20:07:46.382" v="3825" actId="20577"/>
        <pc:sldMkLst>
          <pc:docMk/>
          <pc:sldMk cId="1832501937" sldId="700"/>
        </pc:sldMkLst>
        <pc:spChg chg="mod topLvl">
          <ac:chgData name="farouk abu hassanain" userId="319a4f4791f24b01" providerId="LiveId" clId="{CB29522E-3CE0-435E-9151-AE427F8EBE58}" dt="2020-03-23T19:23:37.525" v="3608" actId="165"/>
          <ac:spMkLst>
            <pc:docMk/>
            <pc:sldMk cId="1832501937" sldId="700"/>
            <ac:spMk id="7" creationId="{1D8B1CFD-FBB9-40AA-9E56-65BA94E28B73}"/>
          </ac:spMkLst>
        </pc:spChg>
        <pc:spChg chg="mod topLvl">
          <ac:chgData name="farouk abu hassanain" userId="319a4f4791f24b01" providerId="LiveId" clId="{CB29522E-3CE0-435E-9151-AE427F8EBE58}" dt="2020-03-23T19:23:37.525" v="3608" actId="165"/>
          <ac:spMkLst>
            <pc:docMk/>
            <pc:sldMk cId="1832501937" sldId="700"/>
            <ac:spMk id="8" creationId="{9627EF75-7463-48B3-AFC3-61A677C72238}"/>
          </ac:spMkLst>
        </pc:spChg>
        <pc:spChg chg="mod">
          <ac:chgData name="farouk abu hassanain" userId="319a4f4791f24b01" providerId="LiveId" clId="{CB29522E-3CE0-435E-9151-AE427F8EBE58}" dt="2020-03-23T20:07:46.382" v="3825" actId="20577"/>
          <ac:spMkLst>
            <pc:docMk/>
            <pc:sldMk cId="1832501937" sldId="700"/>
            <ac:spMk id="18" creationId="{791181F4-74AA-4F87-A6BA-718C4AD6A541}"/>
          </ac:spMkLst>
        </pc:spChg>
        <pc:spChg chg="mod topLvl">
          <ac:chgData name="farouk abu hassanain" userId="319a4f4791f24b01" providerId="LiveId" clId="{CB29522E-3CE0-435E-9151-AE427F8EBE58}" dt="2020-03-23T19:23:52.155" v="3609" actId="14100"/>
          <ac:spMkLst>
            <pc:docMk/>
            <pc:sldMk cId="1832501937" sldId="700"/>
            <ac:spMk id="30" creationId="{089204CC-8504-494A-A916-00EFCA8BC2D5}"/>
          </ac:spMkLst>
        </pc:spChg>
        <pc:spChg chg="mod">
          <ac:chgData name="farouk abu hassanain" userId="319a4f4791f24b01" providerId="LiveId" clId="{CB29522E-3CE0-435E-9151-AE427F8EBE58}" dt="2020-03-23T19:53:48.087" v="3726" actId="1035"/>
          <ac:spMkLst>
            <pc:docMk/>
            <pc:sldMk cId="1832501937" sldId="700"/>
            <ac:spMk id="46" creationId="{E58501D7-6EB0-43F5-B14B-6A106FA0A8DE}"/>
          </ac:spMkLst>
        </pc:spChg>
        <pc:spChg chg="mod">
          <ac:chgData name="farouk abu hassanain" userId="319a4f4791f24b01" providerId="LiveId" clId="{CB29522E-3CE0-435E-9151-AE427F8EBE58}" dt="2020-03-23T19:24:00.453" v="3611" actId="1076"/>
          <ac:spMkLst>
            <pc:docMk/>
            <pc:sldMk cId="1832501937" sldId="700"/>
            <ac:spMk id="50" creationId="{BE6A001E-A096-4FB9-9B51-44DFC2D7337F}"/>
          </ac:spMkLst>
        </pc:spChg>
        <pc:spChg chg="add mod">
          <ac:chgData name="farouk abu hassanain" userId="319a4f4791f24b01" providerId="LiveId" clId="{CB29522E-3CE0-435E-9151-AE427F8EBE58}" dt="2020-03-23T19:24:06.337" v="3613" actId="571"/>
          <ac:spMkLst>
            <pc:docMk/>
            <pc:sldMk cId="1832501937" sldId="700"/>
            <ac:spMk id="77" creationId="{87AAF965-883E-4D5D-85F2-4CD191892A59}"/>
          </ac:spMkLst>
        </pc:spChg>
        <pc:spChg chg="add mod">
          <ac:chgData name="farouk abu hassanain" userId="319a4f4791f24b01" providerId="LiveId" clId="{CB29522E-3CE0-435E-9151-AE427F8EBE58}" dt="2020-03-23T19:24:48.255" v="3666" actId="113"/>
          <ac:spMkLst>
            <pc:docMk/>
            <pc:sldMk cId="1832501937" sldId="700"/>
            <ac:spMk id="78" creationId="{6D85357B-6F5C-4E57-A439-8C96A0C2466B}"/>
          </ac:spMkLst>
        </pc:spChg>
        <pc:spChg chg="add mod">
          <ac:chgData name="farouk abu hassanain" userId="319a4f4791f24b01" providerId="LiveId" clId="{CB29522E-3CE0-435E-9151-AE427F8EBE58}" dt="2020-03-23T20:06:06.410" v="3816" actId="12"/>
          <ac:spMkLst>
            <pc:docMk/>
            <pc:sldMk cId="1832501937" sldId="700"/>
            <ac:spMk id="79" creationId="{1707853F-BA2F-45BC-8E7C-9E8211FF4A85}"/>
          </ac:spMkLst>
        </pc:spChg>
        <pc:spChg chg="add mod">
          <ac:chgData name="farouk abu hassanain" userId="319a4f4791f24b01" providerId="LiveId" clId="{CB29522E-3CE0-435E-9151-AE427F8EBE58}" dt="2020-03-23T19:56:02.796" v="3769" actId="404"/>
          <ac:spMkLst>
            <pc:docMk/>
            <pc:sldMk cId="1832501937" sldId="700"/>
            <ac:spMk id="80" creationId="{3B537830-C0A5-43D7-9E6E-31B1EAD86C4E}"/>
          </ac:spMkLst>
        </pc:spChg>
        <pc:spChg chg="add mod">
          <ac:chgData name="farouk abu hassanain" userId="319a4f4791f24b01" providerId="LiveId" clId="{CB29522E-3CE0-435E-9151-AE427F8EBE58}" dt="2020-03-23T19:56:31.067" v="3788" actId="20577"/>
          <ac:spMkLst>
            <pc:docMk/>
            <pc:sldMk cId="1832501937" sldId="700"/>
            <ac:spMk id="81" creationId="{575E9CE4-85A4-4EA9-985A-CD8A64D82CE6}"/>
          </ac:spMkLst>
        </pc:spChg>
        <pc:spChg chg="add mod">
          <ac:chgData name="farouk abu hassanain" userId="319a4f4791f24b01" providerId="LiveId" clId="{CB29522E-3CE0-435E-9151-AE427F8EBE58}" dt="2020-03-23T20:07:20.436" v="3819" actId="1076"/>
          <ac:spMkLst>
            <pc:docMk/>
            <pc:sldMk cId="1832501937" sldId="700"/>
            <ac:spMk id="82" creationId="{DE72F9DC-34D2-406D-8D89-2A5FC7E20D0E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86" creationId="{EE546EC7-A558-47EB-A6E6-3C00F0474AAE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88" creationId="{6098010C-459B-40CB-9DC1-7637601D724B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93" creationId="{58BF2150-AC07-459E-BE7D-E3C86FCBC1EC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94" creationId="{F9C9DCDB-045F-4DA8-B2A8-31115BFA8EC6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95" creationId="{63E099C7-4B8E-499E-B920-F3166FC41E3B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96" creationId="{EB9ED1AD-9ED9-45BD-B557-08CC3FFC840C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97" creationId="{9C598CBE-840F-4C5D-8DA6-4B1156370F1A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98" creationId="{6B07EFB4-CC21-46CE-A802-1207806F8A40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99" creationId="{CD452BCC-DE3E-4ABF-A5E6-C1544371ED8F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100" creationId="{65164E84-8524-47A8-A1DF-AA48F4F20F09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101" creationId="{9ABBE7ED-C175-41B7-A344-32E32DA0FB60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102" creationId="{7F032BAB-A193-47BF-97AE-6BECABAD5B39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103" creationId="{918BD541-E4C8-41D6-9C85-0B13666B1928}"/>
          </ac:spMkLst>
        </pc:spChg>
        <pc:spChg chg="del">
          <ac:chgData name="farouk abu hassanain" userId="319a4f4791f24b01" providerId="LiveId" clId="{CB29522E-3CE0-435E-9151-AE427F8EBE58}" dt="2020-03-23T19:23:07.028" v="3606" actId="478"/>
          <ac:spMkLst>
            <pc:docMk/>
            <pc:sldMk cId="1832501937" sldId="700"/>
            <ac:spMk id="104" creationId="{28E59C61-08A3-4229-A909-6F783DDA589B}"/>
          </ac:spMkLst>
        </pc:spChg>
        <pc:spChg chg="mod topLvl">
          <ac:chgData name="farouk abu hassanain" userId="319a4f4791f24b01" providerId="LiveId" clId="{CB29522E-3CE0-435E-9151-AE427F8EBE58}" dt="2020-03-23T19:23:37.525" v="3608" actId="165"/>
          <ac:spMkLst>
            <pc:docMk/>
            <pc:sldMk cId="1832501937" sldId="700"/>
            <ac:spMk id="157" creationId="{FE21F832-5653-4B9E-BB22-BD405F661E3E}"/>
          </ac:spMkLst>
        </pc:spChg>
        <pc:spChg chg="mod topLvl">
          <ac:chgData name="farouk abu hassanain" userId="319a4f4791f24b01" providerId="LiveId" clId="{CB29522E-3CE0-435E-9151-AE427F8EBE58}" dt="2020-03-23T19:23:37.525" v="3608" actId="165"/>
          <ac:spMkLst>
            <pc:docMk/>
            <pc:sldMk cId="1832501937" sldId="700"/>
            <ac:spMk id="158" creationId="{45C4B167-983B-446D-AA57-E975B4362994}"/>
          </ac:spMkLst>
        </pc:spChg>
        <pc:grpChg chg="del">
          <ac:chgData name="farouk abu hassanain" userId="319a4f4791f24b01" providerId="LiveId" clId="{CB29522E-3CE0-435E-9151-AE427F8EBE58}" dt="2020-03-23T19:23:09.458" v="3607" actId="478"/>
          <ac:grpSpMkLst>
            <pc:docMk/>
            <pc:sldMk cId="1832501937" sldId="700"/>
            <ac:grpSpMk id="2" creationId="{0397AB8A-80DE-4581-AC25-68BA8A2EB71F}"/>
          </ac:grpSpMkLst>
        </pc:grpChg>
        <pc:grpChg chg="del">
          <ac:chgData name="farouk abu hassanain" userId="319a4f4791f24b01" providerId="LiveId" clId="{CB29522E-3CE0-435E-9151-AE427F8EBE58}" dt="2020-03-23T19:23:37.525" v="3608" actId="165"/>
          <ac:grpSpMkLst>
            <pc:docMk/>
            <pc:sldMk cId="1832501937" sldId="700"/>
            <ac:grpSpMk id="4" creationId="{7625C01E-1388-4D4C-A485-38C4982D6327}"/>
          </ac:grpSpMkLst>
        </pc:grpChg>
      </pc:sldChg>
      <pc:sldChg chg="addSp delSp modSp add">
        <pc:chgData name="farouk abu hassanain" userId="319a4f4791f24b01" providerId="LiveId" clId="{CB29522E-3CE0-435E-9151-AE427F8EBE58}" dt="2020-03-23T21:49:37.280" v="4219" actId="20577"/>
        <pc:sldMkLst>
          <pc:docMk/>
          <pc:sldMk cId="4221912721" sldId="701"/>
        </pc:sldMkLst>
        <pc:spChg chg="mod">
          <ac:chgData name="farouk abu hassanain" userId="319a4f4791f24b01" providerId="LiveId" clId="{CB29522E-3CE0-435E-9151-AE427F8EBE58}" dt="2020-03-23T21:49:37.280" v="4219" actId="20577"/>
          <ac:spMkLst>
            <pc:docMk/>
            <pc:sldMk cId="4221912721" sldId="701"/>
            <ac:spMk id="18" creationId="{791181F4-74AA-4F87-A6BA-718C4AD6A541}"/>
          </ac:spMkLst>
        </pc:spChg>
        <pc:spChg chg="add del mod">
          <ac:chgData name="farouk abu hassanain" userId="319a4f4791f24b01" providerId="LiveId" clId="{CB29522E-3CE0-435E-9151-AE427F8EBE58}" dt="2020-03-23T20:22:16.002" v="3913" actId="478"/>
          <ac:spMkLst>
            <pc:docMk/>
            <pc:sldMk cId="4221912721" sldId="701"/>
            <ac:spMk id="19" creationId="{1DB08FEC-F4EF-44F9-B081-BE35722AAD2F}"/>
          </ac:spMkLst>
        </pc:spChg>
        <pc:spChg chg="add mod">
          <ac:chgData name="farouk abu hassanain" userId="319a4f4791f24b01" providerId="LiveId" clId="{CB29522E-3CE0-435E-9151-AE427F8EBE58}" dt="2020-03-23T20:22:51.516" v="3920" actId="1076"/>
          <ac:spMkLst>
            <pc:docMk/>
            <pc:sldMk cId="4221912721" sldId="701"/>
            <ac:spMk id="21" creationId="{B34DFD10-36B3-4CF9-8C7D-61F59EA91AC4}"/>
          </ac:spMkLst>
        </pc:spChg>
        <pc:spChg chg="mod">
          <ac:chgData name="farouk abu hassanain" userId="319a4f4791f24b01" providerId="LiveId" clId="{CB29522E-3CE0-435E-9151-AE427F8EBE58}" dt="2020-03-23T21:08:19.627" v="3947" actId="20577"/>
          <ac:spMkLst>
            <pc:docMk/>
            <pc:sldMk cId="4221912721" sldId="701"/>
            <ac:spMk id="46" creationId="{E58501D7-6EB0-43F5-B14B-6A106FA0A8DE}"/>
          </ac:spMkLst>
        </pc:spChg>
        <pc:spChg chg="mod">
          <ac:chgData name="farouk abu hassanain" userId="319a4f4791f24b01" providerId="LiveId" clId="{CB29522E-3CE0-435E-9151-AE427F8EBE58}" dt="2020-03-23T20:22:47.121" v="3919" actId="1076"/>
          <ac:spMkLst>
            <pc:docMk/>
            <pc:sldMk cId="4221912721" sldId="701"/>
            <ac:spMk id="79" creationId="{1707853F-BA2F-45BC-8E7C-9E8211FF4A85}"/>
          </ac:spMkLst>
        </pc:spChg>
        <pc:spChg chg="del">
          <ac:chgData name="farouk abu hassanain" userId="319a4f4791f24b01" providerId="LiveId" clId="{CB29522E-3CE0-435E-9151-AE427F8EBE58}" dt="2020-03-23T20:10:23.391" v="3862" actId="478"/>
          <ac:spMkLst>
            <pc:docMk/>
            <pc:sldMk cId="4221912721" sldId="701"/>
            <ac:spMk id="80" creationId="{3B537830-C0A5-43D7-9E6E-31B1EAD86C4E}"/>
          </ac:spMkLst>
        </pc:spChg>
        <pc:spChg chg="del">
          <ac:chgData name="farouk abu hassanain" userId="319a4f4791f24b01" providerId="LiveId" clId="{CB29522E-3CE0-435E-9151-AE427F8EBE58}" dt="2020-03-23T20:22:14.342" v="3912" actId="478"/>
          <ac:spMkLst>
            <pc:docMk/>
            <pc:sldMk cId="4221912721" sldId="701"/>
            <ac:spMk id="81" creationId="{575E9CE4-85A4-4EA9-985A-CD8A64D82CE6}"/>
          </ac:spMkLst>
        </pc:spChg>
        <pc:spChg chg="del">
          <ac:chgData name="farouk abu hassanain" userId="319a4f4791f24b01" providerId="LiveId" clId="{CB29522E-3CE0-435E-9151-AE427F8EBE58}" dt="2020-03-23T20:20:30.569" v="3899" actId="478"/>
          <ac:spMkLst>
            <pc:docMk/>
            <pc:sldMk cId="4221912721" sldId="701"/>
            <ac:spMk id="82" creationId="{DE72F9DC-34D2-406D-8D89-2A5FC7E20D0E}"/>
          </ac:spMkLst>
        </pc:spChg>
      </pc:sldChg>
      <pc:sldChg chg="addSp delSp modSp add">
        <pc:chgData name="farouk abu hassanain" userId="319a4f4791f24b01" providerId="LiveId" clId="{CB29522E-3CE0-435E-9151-AE427F8EBE58}" dt="2020-03-23T21:49:41.591" v="4221" actId="20577"/>
        <pc:sldMkLst>
          <pc:docMk/>
          <pc:sldMk cId="3926579595" sldId="702"/>
        </pc:sldMkLst>
        <pc:spChg chg="mod">
          <ac:chgData name="farouk abu hassanain" userId="319a4f4791f24b01" providerId="LiveId" clId="{CB29522E-3CE0-435E-9151-AE427F8EBE58}" dt="2020-03-23T20:23:08.355" v="3926" actId="1076"/>
          <ac:spMkLst>
            <pc:docMk/>
            <pc:sldMk cId="3926579595" sldId="702"/>
            <ac:spMk id="7" creationId="{1D8B1CFD-FBB9-40AA-9E56-65BA94E28B73}"/>
          </ac:spMkLst>
        </pc:spChg>
        <pc:spChg chg="mod">
          <ac:chgData name="farouk abu hassanain" userId="319a4f4791f24b01" providerId="LiveId" clId="{CB29522E-3CE0-435E-9151-AE427F8EBE58}" dt="2020-03-23T21:49:41.591" v="4221" actId="20577"/>
          <ac:spMkLst>
            <pc:docMk/>
            <pc:sldMk cId="3926579595" sldId="702"/>
            <ac:spMk id="18" creationId="{791181F4-74AA-4F87-A6BA-718C4AD6A541}"/>
          </ac:spMkLst>
        </pc:spChg>
        <pc:spChg chg="mod">
          <ac:chgData name="farouk abu hassanain" userId="319a4f4791f24b01" providerId="LiveId" clId="{CB29522E-3CE0-435E-9151-AE427F8EBE58}" dt="2020-03-23T20:27:21.100" v="3945" actId="1076"/>
          <ac:spMkLst>
            <pc:docMk/>
            <pc:sldMk cId="3926579595" sldId="702"/>
            <ac:spMk id="19" creationId="{1DB08FEC-F4EF-44F9-B081-BE35722AAD2F}"/>
          </ac:spMkLst>
        </pc:spChg>
        <pc:spChg chg="del">
          <ac:chgData name="farouk abu hassanain" userId="319a4f4791f24b01" providerId="LiveId" clId="{CB29522E-3CE0-435E-9151-AE427F8EBE58}" dt="2020-03-23T20:22:58.688" v="3922" actId="478"/>
          <ac:spMkLst>
            <pc:docMk/>
            <pc:sldMk cId="3926579595" sldId="702"/>
            <ac:spMk id="21" creationId="{B34DFD10-36B3-4CF9-8C7D-61F59EA91AC4}"/>
          </ac:spMkLst>
        </pc:spChg>
        <pc:spChg chg="add mod">
          <ac:chgData name="farouk abu hassanain" userId="319a4f4791f24b01" providerId="LiveId" clId="{CB29522E-3CE0-435E-9151-AE427F8EBE58}" dt="2020-03-23T20:26:46.675" v="3943" actId="1076"/>
          <ac:spMkLst>
            <pc:docMk/>
            <pc:sldMk cId="3926579595" sldId="702"/>
            <ac:spMk id="23" creationId="{1FE781B9-9803-4E72-A453-80C81F11B4F6}"/>
          </ac:spMkLst>
        </pc:spChg>
        <pc:spChg chg="add">
          <ac:chgData name="farouk abu hassanain" userId="319a4f4791f24b01" providerId="LiveId" clId="{CB29522E-3CE0-435E-9151-AE427F8EBE58}" dt="2020-03-23T21:08:42.528" v="3949"/>
          <ac:spMkLst>
            <pc:docMk/>
            <pc:sldMk cId="3926579595" sldId="702"/>
            <ac:spMk id="24" creationId="{181481F6-FF23-4019-94E2-C8AC806A04ED}"/>
          </ac:spMkLst>
        </pc:spChg>
        <pc:spChg chg="del">
          <ac:chgData name="farouk abu hassanain" userId="319a4f4791f24b01" providerId="LiveId" clId="{CB29522E-3CE0-435E-9151-AE427F8EBE58}" dt="2020-03-23T20:22:57.207" v="3921" actId="478"/>
          <ac:spMkLst>
            <pc:docMk/>
            <pc:sldMk cId="3926579595" sldId="702"/>
            <ac:spMk id="46" creationId="{E58501D7-6EB0-43F5-B14B-6A106FA0A8DE}"/>
          </ac:spMkLst>
        </pc:spChg>
        <pc:spChg chg="del">
          <ac:chgData name="farouk abu hassanain" userId="319a4f4791f24b01" providerId="LiveId" clId="{CB29522E-3CE0-435E-9151-AE427F8EBE58}" dt="2020-03-23T20:23:04.835" v="3924" actId="478"/>
          <ac:spMkLst>
            <pc:docMk/>
            <pc:sldMk cId="3926579595" sldId="702"/>
            <ac:spMk id="79" creationId="{1707853F-BA2F-45BC-8E7C-9E8211FF4A85}"/>
          </ac:spMkLst>
        </pc:spChg>
        <pc:spChg chg="del mod">
          <ac:chgData name="farouk abu hassanain" userId="319a4f4791f24b01" providerId="LiveId" clId="{CB29522E-3CE0-435E-9151-AE427F8EBE58}" dt="2020-03-23T21:08:42" v="3948" actId="478"/>
          <ac:spMkLst>
            <pc:docMk/>
            <pc:sldMk cId="3926579595" sldId="702"/>
            <ac:spMk id="81" creationId="{575E9CE4-85A4-4EA9-985A-CD8A64D82CE6}"/>
          </ac:spMkLst>
        </pc:spChg>
      </pc:sldChg>
      <pc:sldChg chg="addSp delSp modSp add">
        <pc:chgData name="farouk abu hassanain" userId="319a4f4791f24b01" providerId="LiveId" clId="{CB29522E-3CE0-435E-9151-AE427F8EBE58}" dt="2020-03-23T21:49:46.461" v="4223" actId="20577"/>
        <pc:sldMkLst>
          <pc:docMk/>
          <pc:sldMk cId="2897107049" sldId="703"/>
        </pc:sldMkLst>
        <pc:spChg chg="mod">
          <ac:chgData name="farouk abu hassanain" userId="319a4f4791f24b01" providerId="LiveId" clId="{CB29522E-3CE0-435E-9151-AE427F8EBE58}" dt="2020-03-23T21:11:47.207" v="3979" actId="1076"/>
          <ac:spMkLst>
            <pc:docMk/>
            <pc:sldMk cId="2897107049" sldId="703"/>
            <ac:spMk id="8" creationId="{9627EF75-7463-48B3-AFC3-61A677C72238}"/>
          </ac:spMkLst>
        </pc:spChg>
        <pc:spChg chg="add mod">
          <ac:chgData name="farouk abu hassanain" userId="319a4f4791f24b01" providerId="LiveId" clId="{CB29522E-3CE0-435E-9151-AE427F8EBE58}" dt="2020-03-23T21:12:42.048" v="3990" actId="14100"/>
          <ac:spMkLst>
            <pc:docMk/>
            <pc:sldMk cId="2897107049" sldId="703"/>
            <ac:spMk id="16" creationId="{E82C97E4-68F9-4400-9100-A86F5B0E0C55}"/>
          </ac:spMkLst>
        </pc:spChg>
        <pc:spChg chg="add del mod">
          <ac:chgData name="farouk abu hassanain" userId="319a4f4791f24b01" providerId="LiveId" clId="{CB29522E-3CE0-435E-9151-AE427F8EBE58}" dt="2020-03-23T21:12:22.243" v="3986" actId="478"/>
          <ac:spMkLst>
            <pc:docMk/>
            <pc:sldMk cId="2897107049" sldId="703"/>
            <ac:spMk id="17" creationId="{4B02B0B9-6BBB-4C01-B401-755F7D29ACBB}"/>
          </ac:spMkLst>
        </pc:spChg>
        <pc:spChg chg="mod">
          <ac:chgData name="farouk abu hassanain" userId="319a4f4791f24b01" providerId="LiveId" clId="{CB29522E-3CE0-435E-9151-AE427F8EBE58}" dt="2020-03-23T21:49:46.461" v="4223" actId="20577"/>
          <ac:spMkLst>
            <pc:docMk/>
            <pc:sldMk cId="2897107049" sldId="703"/>
            <ac:spMk id="18" creationId="{791181F4-74AA-4F87-A6BA-718C4AD6A541}"/>
          </ac:spMkLst>
        </pc:spChg>
        <pc:spChg chg="del">
          <ac:chgData name="farouk abu hassanain" userId="319a4f4791f24b01" providerId="LiveId" clId="{CB29522E-3CE0-435E-9151-AE427F8EBE58}" dt="2020-03-23T21:11:07.840" v="3969" actId="478"/>
          <ac:spMkLst>
            <pc:docMk/>
            <pc:sldMk cId="2897107049" sldId="703"/>
            <ac:spMk id="19" creationId="{1DB08FEC-F4EF-44F9-B081-BE35722AAD2F}"/>
          </ac:spMkLst>
        </pc:spChg>
        <pc:spChg chg="mod">
          <ac:chgData name="farouk abu hassanain" userId="319a4f4791f24b01" providerId="LiveId" clId="{CB29522E-3CE0-435E-9151-AE427F8EBE58}" dt="2020-03-23T21:12:27.591" v="3987" actId="403"/>
          <ac:spMkLst>
            <pc:docMk/>
            <pc:sldMk cId="2897107049" sldId="703"/>
            <ac:spMk id="23" creationId="{1FE781B9-9803-4E72-A453-80C81F11B4F6}"/>
          </ac:spMkLst>
        </pc:spChg>
        <pc:spChg chg="mod">
          <ac:chgData name="farouk abu hassanain" userId="319a4f4791f24b01" providerId="LiveId" clId="{CB29522E-3CE0-435E-9151-AE427F8EBE58}" dt="2020-03-23T21:10:00.190" v="3959" actId="6549"/>
          <ac:spMkLst>
            <pc:docMk/>
            <pc:sldMk cId="2897107049" sldId="703"/>
            <ac:spMk id="81" creationId="{575E9CE4-85A4-4EA9-985A-CD8A64D82CE6}"/>
          </ac:spMkLst>
        </pc:spChg>
      </pc:sldChg>
      <pc:sldChg chg="addSp modSp add">
        <pc:chgData name="farouk abu hassanain" userId="319a4f4791f24b01" providerId="LiveId" clId="{CB29522E-3CE0-435E-9151-AE427F8EBE58}" dt="2020-03-23T21:49:50.703" v="4225" actId="20577"/>
        <pc:sldMkLst>
          <pc:docMk/>
          <pc:sldMk cId="2091959176" sldId="704"/>
        </pc:sldMkLst>
        <pc:spChg chg="mod">
          <ac:chgData name="farouk abu hassanain" userId="319a4f4791f24b01" providerId="LiveId" clId="{CB29522E-3CE0-435E-9151-AE427F8EBE58}" dt="2020-03-23T21:14:15.261" v="4011" actId="1076"/>
          <ac:spMkLst>
            <pc:docMk/>
            <pc:sldMk cId="2091959176" sldId="704"/>
            <ac:spMk id="16" creationId="{E82C97E4-68F9-4400-9100-A86F5B0E0C55}"/>
          </ac:spMkLst>
        </pc:spChg>
        <pc:spChg chg="add mod">
          <ac:chgData name="farouk abu hassanain" userId="319a4f4791f24b01" providerId="LiveId" clId="{CB29522E-3CE0-435E-9151-AE427F8EBE58}" dt="2020-03-23T21:15:23.742" v="4023" actId="313"/>
          <ac:spMkLst>
            <pc:docMk/>
            <pc:sldMk cId="2091959176" sldId="704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3T21:49:50.703" v="4225" actId="20577"/>
          <ac:spMkLst>
            <pc:docMk/>
            <pc:sldMk cId="2091959176" sldId="704"/>
            <ac:spMk id="18" creationId="{791181F4-74AA-4F87-A6BA-718C4AD6A541}"/>
          </ac:spMkLst>
        </pc:spChg>
        <pc:spChg chg="mod">
          <ac:chgData name="farouk abu hassanain" userId="319a4f4791f24b01" providerId="LiveId" clId="{CB29522E-3CE0-435E-9151-AE427F8EBE58}" dt="2020-03-23T21:14:43.387" v="4016" actId="20577"/>
          <ac:spMkLst>
            <pc:docMk/>
            <pc:sldMk cId="2091959176" sldId="704"/>
            <ac:spMk id="23" creationId="{1FE781B9-9803-4E72-A453-80C81F11B4F6}"/>
          </ac:spMkLst>
        </pc:spChg>
        <pc:spChg chg="mod">
          <ac:chgData name="farouk abu hassanain" userId="319a4f4791f24b01" providerId="LiveId" clId="{CB29522E-3CE0-435E-9151-AE427F8EBE58}" dt="2020-03-23T21:13:24.902" v="4003" actId="14100"/>
          <ac:spMkLst>
            <pc:docMk/>
            <pc:sldMk cId="2091959176" sldId="704"/>
            <ac:spMk id="81" creationId="{575E9CE4-85A4-4EA9-985A-CD8A64D82CE6}"/>
          </ac:spMkLst>
        </pc:spChg>
      </pc:sldChg>
      <pc:sldChg chg="addSp delSp modSp add">
        <pc:chgData name="farouk abu hassanain" userId="319a4f4791f24b01" providerId="LiveId" clId="{CB29522E-3CE0-435E-9151-AE427F8EBE58}" dt="2020-03-23T22:49:38.245" v="4434" actId="113"/>
        <pc:sldMkLst>
          <pc:docMk/>
          <pc:sldMk cId="2758096027" sldId="705"/>
        </pc:sldMkLst>
        <pc:spChg chg="mod">
          <ac:chgData name="farouk abu hassanain" userId="319a4f4791f24b01" providerId="LiveId" clId="{CB29522E-3CE0-435E-9151-AE427F8EBE58}" dt="2020-03-23T21:40:35.321" v="4117" actId="1076"/>
          <ac:spMkLst>
            <pc:docMk/>
            <pc:sldMk cId="2758096027" sldId="705"/>
            <ac:spMk id="8" creationId="{9627EF75-7463-48B3-AFC3-61A677C72238}"/>
          </ac:spMkLst>
        </pc:spChg>
        <pc:spChg chg="del">
          <ac:chgData name="farouk abu hassanain" userId="319a4f4791f24b01" providerId="LiveId" clId="{CB29522E-3CE0-435E-9151-AE427F8EBE58}" dt="2020-03-23T21:18:00.797" v="4027" actId="478"/>
          <ac:spMkLst>
            <pc:docMk/>
            <pc:sldMk cId="2758096027" sldId="705"/>
            <ac:spMk id="16" creationId="{E82C97E4-68F9-4400-9100-A86F5B0E0C55}"/>
          </ac:spMkLst>
        </pc:spChg>
        <pc:spChg chg="del mod">
          <ac:chgData name="farouk abu hassanain" userId="319a4f4791f24b01" providerId="LiveId" clId="{CB29522E-3CE0-435E-9151-AE427F8EBE58}" dt="2020-03-23T21:35:20.318" v="4031" actId="478"/>
          <ac:spMkLst>
            <pc:docMk/>
            <pc:sldMk cId="2758096027" sldId="705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3T21:49:56.142" v="4227" actId="20577"/>
          <ac:spMkLst>
            <pc:docMk/>
            <pc:sldMk cId="2758096027" sldId="705"/>
            <ac:spMk id="18" creationId="{791181F4-74AA-4F87-A6BA-718C4AD6A541}"/>
          </ac:spMkLst>
        </pc:spChg>
        <pc:spChg chg="add mod">
          <ac:chgData name="farouk abu hassanain" userId="319a4f4791f24b01" providerId="LiveId" clId="{CB29522E-3CE0-435E-9151-AE427F8EBE58}" dt="2020-03-23T21:39:49.785" v="4103" actId="1076"/>
          <ac:spMkLst>
            <pc:docMk/>
            <pc:sldMk cId="2758096027" sldId="705"/>
            <ac:spMk id="19" creationId="{D91742E8-EBEA-4B38-8999-B97D8F100449}"/>
          </ac:spMkLst>
        </pc:spChg>
        <pc:spChg chg="add del">
          <ac:chgData name="farouk abu hassanain" userId="319a4f4791f24b01" providerId="LiveId" clId="{CB29522E-3CE0-435E-9151-AE427F8EBE58}" dt="2020-03-23T21:46:16.082" v="4194" actId="478"/>
          <ac:spMkLst>
            <pc:docMk/>
            <pc:sldMk cId="2758096027" sldId="705"/>
            <ac:spMk id="21" creationId="{9B56CCA2-AFCD-47C3-9937-3850A2DDC3C3}"/>
          </ac:spMkLst>
        </pc:spChg>
        <pc:spChg chg="mod">
          <ac:chgData name="farouk abu hassanain" userId="319a4f4791f24b01" providerId="LiveId" clId="{CB29522E-3CE0-435E-9151-AE427F8EBE58}" dt="2020-03-23T21:48:11.847" v="4212" actId="14100"/>
          <ac:spMkLst>
            <pc:docMk/>
            <pc:sldMk cId="2758096027" sldId="705"/>
            <ac:spMk id="23" creationId="{1FE781B9-9803-4E72-A453-80C81F11B4F6}"/>
          </ac:spMkLst>
        </pc:spChg>
        <pc:spChg chg="add mod">
          <ac:chgData name="farouk abu hassanain" userId="319a4f4791f24b01" providerId="LiveId" clId="{CB29522E-3CE0-435E-9151-AE427F8EBE58}" dt="2020-03-23T21:46:36.945" v="4197" actId="14861"/>
          <ac:spMkLst>
            <pc:docMk/>
            <pc:sldMk cId="2758096027" sldId="705"/>
            <ac:spMk id="24" creationId="{83F57598-544C-4DE8-9BC9-5CD64795E383}"/>
          </ac:spMkLst>
        </pc:spChg>
        <pc:spChg chg="add del mod">
          <ac:chgData name="farouk abu hassanain" userId="319a4f4791f24b01" providerId="LiveId" clId="{CB29522E-3CE0-435E-9151-AE427F8EBE58}" dt="2020-03-23T21:45:26.413" v="4188" actId="20577"/>
          <ac:spMkLst>
            <pc:docMk/>
            <pc:sldMk cId="2758096027" sldId="705"/>
            <ac:spMk id="29" creationId="{647C006E-FD7F-4675-8D36-5BA166BA6BAC}"/>
          </ac:spMkLst>
        </pc:spChg>
        <pc:spChg chg="add mod">
          <ac:chgData name="farouk abu hassanain" userId="319a4f4791f24b01" providerId="LiveId" clId="{CB29522E-3CE0-435E-9151-AE427F8EBE58}" dt="2020-03-23T22:49:38.245" v="4434" actId="113"/>
          <ac:spMkLst>
            <pc:docMk/>
            <pc:sldMk cId="2758096027" sldId="705"/>
            <ac:spMk id="35" creationId="{151330A1-068B-4279-BDBA-FA42BF52E414}"/>
          </ac:spMkLst>
        </pc:spChg>
        <pc:spChg chg="add del mod">
          <ac:chgData name="farouk abu hassanain" userId="319a4f4791f24b01" providerId="LiveId" clId="{CB29522E-3CE0-435E-9151-AE427F8EBE58}" dt="2020-03-23T21:45:30.094" v="4190" actId="20577"/>
          <ac:spMkLst>
            <pc:docMk/>
            <pc:sldMk cId="2758096027" sldId="705"/>
            <ac:spMk id="40" creationId="{99A7D3BB-6C1C-419F-A181-6F3701C9B699}"/>
          </ac:spMkLst>
        </pc:spChg>
        <pc:spChg chg="add mod">
          <ac:chgData name="farouk abu hassanain" userId="319a4f4791f24b01" providerId="LiveId" clId="{CB29522E-3CE0-435E-9151-AE427F8EBE58}" dt="2020-03-23T21:48:00.507" v="4210" actId="113"/>
          <ac:spMkLst>
            <pc:docMk/>
            <pc:sldMk cId="2758096027" sldId="705"/>
            <ac:spMk id="41" creationId="{7E20B047-E671-4325-AEE7-B0E333385093}"/>
          </ac:spMkLst>
        </pc:spChg>
        <pc:spChg chg="add mod">
          <ac:chgData name="farouk abu hassanain" userId="319a4f4791f24b01" providerId="LiveId" clId="{CB29522E-3CE0-435E-9151-AE427F8EBE58}" dt="2020-03-23T21:44:00.680" v="4169" actId="164"/>
          <ac:spMkLst>
            <pc:docMk/>
            <pc:sldMk cId="2758096027" sldId="705"/>
            <ac:spMk id="42" creationId="{32CC3E6D-7A12-4657-82D2-F9F92A7DAB35}"/>
          </ac:spMkLst>
        </pc:spChg>
        <pc:spChg chg="add mod">
          <ac:chgData name="farouk abu hassanain" userId="319a4f4791f24b01" providerId="LiveId" clId="{CB29522E-3CE0-435E-9151-AE427F8EBE58}" dt="2020-03-23T21:46:36.945" v="4197" actId="14861"/>
          <ac:spMkLst>
            <pc:docMk/>
            <pc:sldMk cId="2758096027" sldId="705"/>
            <ac:spMk id="43" creationId="{32656BFD-B8AC-4934-86B5-8928D3577189}"/>
          </ac:spMkLst>
        </pc:spChg>
        <pc:grpChg chg="add mod">
          <ac:chgData name="farouk abu hassanain" userId="319a4f4791f24b01" providerId="LiveId" clId="{CB29522E-3CE0-435E-9151-AE427F8EBE58}" dt="2020-03-23T21:48:40.231" v="4214" actId="339"/>
          <ac:grpSpMkLst>
            <pc:docMk/>
            <pc:sldMk cId="2758096027" sldId="705"/>
            <ac:grpSpMk id="2" creationId="{F2C3D4F4-3DA4-4F74-8C03-12F0294DE426}"/>
          </ac:grpSpMkLst>
        </pc:grpChg>
        <pc:grpChg chg="add mod">
          <ac:chgData name="farouk abu hassanain" userId="319a4f4791f24b01" providerId="LiveId" clId="{CB29522E-3CE0-435E-9151-AE427F8EBE58}" dt="2020-03-23T21:48:45.344" v="4215" actId="339"/>
          <ac:grpSpMkLst>
            <pc:docMk/>
            <pc:sldMk cId="2758096027" sldId="705"/>
            <ac:grpSpMk id="3" creationId="{69EB1AC6-BA85-41D9-8126-27B81A9493C1}"/>
          </ac:grpSpMkLst>
        </pc:grpChg>
        <pc:grpChg chg="add mod">
          <ac:chgData name="farouk abu hassanain" userId="319a4f4791f24b01" providerId="LiveId" clId="{CB29522E-3CE0-435E-9151-AE427F8EBE58}" dt="2020-03-23T21:48:33.133" v="4213" actId="339"/>
          <ac:grpSpMkLst>
            <pc:docMk/>
            <pc:sldMk cId="2758096027" sldId="705"/>
            <ac:grpSpMk id="4" creationId="{9ABBE71D-379E-4E5E-AA25-153B86AAECDC}"/>
          </ac:grpSpMkLst>
        </pc:grpChg>
        <pc:grpChg chg="add mod">
          <ac:chgData name="farouk abu hassanain" userId="319a4f4791f24b01" providerId="LiveId" clId="{CB29522E-3CE0-435E-9151-AE427F8EBE58}" dt="2020-03-23T21:44:51.484" v="4180" actId="164"/>
          <ac:grpSpMkLst>
            <pc:docMk/>
            <pc:sldMk cId="2758096027" sldId="705"/>
            <ac:grpSpMk id="25" creationId="{43B23BFF-737C-4AB4-A8AE-47898BD3EB94}"/>
          </ac:grpSpMkLst>
        </pc:grpChg>
        <pc:grpChg chg="add mod">
          <ac:chgData name="farouk abu hassanain" userId="319a4f4791f24b01" providerId="LiveId" clId="{CB29522E-3CE0-435E-9151-AE427F8EBE58}" dt="2020-03-23T21:44:00.680" v="4169" actId="164"/>
          <ac:grpSpMkLst>
            <pc:docMk/>
            <pc:sldMk cId="2758096027" sldId="705"/>
            <ac:grpSpMk id="31" creationId="{B98F64ED-4E75-43AC-ABC5-65BCBFE9F70C}"/>
          </ac:grpSpMkLst>
        </pc:grpChg>
        <pc:grpChg chg="add mod">
          <ac:chgData name="farouk abu hassanain" userId="319a4f4791f24b01" providerId="LiveId" clId="{CB29522E-3CE0-435E-9151-AE427F8EBE58}" dt="2020-03-23T21:44:33.996" v="4176" actId="164"/>
          <ac:grpSpMkLst>
            <pc:docMk/>
            <pc:sldMk cId="2758096027" sldId="705"/>
            <ac:grpSpMk id="36" creationId="{BFD555C1-69E8-4B83-ADEC-3BB5D12C1235}"/>
          </ac:grpSpMkLst>
        </pc:grpChg>
      </pc:sldChg>
      <pc:sldChg chg="addSp delSp modSp add ord">
        <pc:chgData name="farouk abu hassanain" userId="319a4f4791f24b01" providerId="LiveId" clId="{CB29522E-3CE0-435E-9151-AE427F8EBE58}" dt="2020-03-23T22:48:56.716" v="4433" actId="20577"/>
        <pc:sldMkLst>
          <pc:docMk/>
          <pc:sldMk cId="2651099486" sldId="706"/>
        </pc:sldMkLst>
        <pc:spChg chg="mod">
          <ac:chgData name="farouk abu hassanain" userId="319a4f4791f24b01" providerId="LiveId" clId="{CB29522E-3CE0-435E-9151-AE427F8EBE58}" dt="2020-03-23T22:48:56.716" v="4433" actId="20577"/>
          <ac:spMkLst>
            <pc:docMk/>
            <pc:sldMk cId="2651099486" sldId="706"/>
            <ac:spMk id="18" creationId="{791181F4-74AA-4F87-A6BA-718C4AD6A541}"/>
          </ac:spMkLst>
        </pc:spChg>
        <pc:spChg chg="mod">
          <ac:chgData name="farouk abu hassanain" userId="319a4f4791f24b01" providerId="LiveId" clId="{CB29522E-3CE0-435E-9151-AE427F8EBE58}" dt="2020-03-23T22:26:28.029" v="4431" actId="12789"/>
          <ac:spMkLst>
            <pc:docMk/>
            <pc:sldMk cId="2651099486" sldId="706"/>
            <ac:spMk id="38" creationId="{5FD78A0B-98D7-4FCF-8F07-AED34AB4E0C6}"/>
          </ac:spMkLst>
        </pc:spChg>
        <pc:spChg chg="mod">
          <ac:chgData name="farouk abu hassanain" userId="319a4f4791f24b01" providerId="LiveId" clId="{CB29522E-3CE0-435E-9151-AE427F8EBE58}" dt="2020-03-23T22:26:15.511" v="4429" actId="12789"/>
          <ac:spMkLst>
            <pc:docMk/>
            <pc:sldMk cId="2651099486" sldId="706"/>
            <ac:spMk id="39" creationId="{D64EFFCB-5F95-4078-A019-19C42E92ACD7}"/>
          </ac:spMkLst>
        </pc:spChg>
        <pc:spChg chg="mod">
          <ac:chgData name="farouk abu hassanain" userId="319a4f4791f24b01" providerId="LiveId" clId="{CB29522E-3CE0-435E-9151-AE427F8EBE58}" dt="2020-03-23T21:59:31.696" v="4382" actId="20577"/>
          <ac:spMkLst>
            <pc:docMk/>
            <pc:sldMk cId="2651099486" sldId="706"/>
            <ac:spMk id="46" creationId="{E58501D7-6EB0-43F5-B14B-6A106FA0A8DE}"/>
          </ac:spMkLst>
        </pc:spChg>
        <pc:spChg chg="del">
          <ac:chgData name="farouk abu hassanain" userId="319a4f4791f24b01" providerId="LiveId" clId="{CB29522E-3CE0-435E-9151-AE427F8EBE58}" dt="2020-03-23T22:23:48.165" v="4412" actId="478"/>
          <ac:spMkLst>
            <pc:docMk/>
            <pc:sldMk cId="2651099486" sldId="706"/>
            <ac:spMk id="57" creationId="{1B3A967A-FEEA-40A1-B8DE-D86202DD322C}"/>
          </ac:spMkLst>
        </pc:spChg>
        <pc:spChg chg="mod">
          <ac:chgData name="farouk abu hassanain" userId="319a4f4791f24b01" providerId="LiveId" clId="{CB29522E-3CE0-435E-9151-AE427F8EBE58}" dt="2020-03-23T22:26:15.511" v="4429" actId="12789"/>
          <ac:spMkLst>
            <pc:docMk/>
            <pc:sldMk cId="2651099486" sldId="706"/>
            <ac:spMk id="58" creationId="{4703F5AE-D52D-4DBD-A34F-E1671AE3FAA9}"/>
          </ac:spMkLst>
        </pc:spChg>
        <pc:spChg chg="mod">
          <ac:chgData name="farouk abu hassanain" userId="319a4f4791f24b01" providerId="LiveId" clId="{CB29522E-3CE0-435E-9151-AE427F8EBE58}" dt="2020-03-23T22:26:28.029" v="4431" actId="12789"/>
          <ac:spMkLst>
            <pc:docMk/>
            <pc:sldMk cId="2651099486" sldId="706"/>
            <ac:spMk id="59" creationId="{C2CAC4B5-F51D-4573-BC91-01632317EC4A}"/>
          </ac:spMkLst>
        </pc:spChg>
        <pc:spChg chg="mod">
          <ac:chgData name="farouk abu hassanain" userId="319a4f4791f24b01" providerId="LiveId" clId="{CB29522E-3CE0-435E-9151-AE427F8EBE58}" dt="2020-03-23T21:58:22.492" v="4376" actId="20577"/>
          <ac:spMkLst>
            <pc:docMk/>
            <pc:sldMk cId="2651099486" sldId="706"/>
            <ac:spMk id="63" creationId="{03548158-C9F4-4FFA-BC48-573B4229192C}"/>
          </ac:spMkLst>
        </pc:spChg>
        <pc:spChg chg="mod">
          <ac:chgData name="farouk abu hassanain" userId="319a4f4791f24b01" providerId="LiveId" clId="{CB29522E-3CE0-435E-9151-AE427F8EBE58}" dt="2020-03-23T21:58:09.318" v="4360" actId="20577"/>
          <ac:spMkLst>
            <pc:docMk/>
            <pc:sldMk cId="2651099486" sldId="706"/>
            <ac:spMk id="66" creationId="{F15C1BBF-7708-4DA8-999B-9EC5CAAC2008}"/>
          </ac:spMkLst>
        </pc:spChg>
        <pc:spChg chg="mod">
          <ac:chgData name="farouk abu hassanain" userId="319a4f4791f24b01" providerId="LiveId" clId="{CB29522E-3CE0-435E-9151-AE427F8EBE58}" dt="2020-03-23T21:58:00.639" v="4351" actId="20577"/>
          <ac:spMkLst>
            <pc:docMk/>
            <pc:sldMk cId="2651099486" sldId="706"/>
            <ac:spMk id="69" creationId="{26E18CCE-1549-4E35-8B38-14108CD26859}"/>
          </ac:spMkLst>
        </pc:spChg>
        <pc:spChg chg="mod">
          <ac:chgData name="farouk abu hassanain" userId="319a4f4791f24b01" providerId="LiveId" clId="{CB29522E-3CE0-435E-9151-AE427F8EBE58}" dt="2020-03-23T21:57:46.110" v="4336" actId="20577"/>
          <ac:spMkLst>
            <pc:docMk/>
            <pc:sldMk cId="2651099486" sldId="706"/>
            <ac:spMk id="72" creationId="{F3F64800-81D8-4CBD-BBB4-92A09BCC4C6F}"/>
          </ac:spMkLst>
        </pc:spChg>
        <pc:spChg chg="mod topLvl">
          <ac:chgData name="farouk abu hassanain" userId="319a4f4791f24b01" providerId="LiveId" clId="{CB29522E-3CE0-435E-9151-AE427F8EBE58}" dt="2020-03-23T22:03:27.498" v="4402" actId="164"/>
          <ac:spMkLst>
            <pc:docMk/>
            <pc:sldMk cId="2651099486" sldId="706"/>
            <ac:spMk id="80" creationId="{485FAD75-246B-47F7-83B6-9436338CBFAE}"/>
          </ac:spMkLst>
        </pc:spChg>
        <pc:spChg chg="mod topLvl">
          <ac:chgData name="farouk abu hassanain" userId="319a4f4791f24b01" providerId="LiveId" clId="{CB29522E-3CE0-435E-9151-AE427F8EBE58}" dt="2020-03-23T22:03:27.498" v="4402" actId="164"/>
          <ac:spMkLst>
            <pc:docMk/>
            <pc:sldMk cId="2651099486" sldId="706"/>
            <ac:spMk id="81" creationId="{EB27CCB3-467D-4B89-ABEA-DA6519C3B605}"/>
          </ac:spMkLst>
        </pc:spChg>
        <pc:spChg chg="mod topLvl">
          <ac:chgData name="farouk abu hassanain" userId="319a4f4791f24b01" providerId="LiveId" clId="{CB29522E-3CE0-435E-9151-AE427F8EBE58}" dt="2020-03-23T22:03:27.498" v="4402" actId="164"/>
          <ac:spMkLst>
            <pc:docMk/>
            <pc:sldMk cId="2651099486" sldId="706"/>
            <ac:spMk id="82" creationId="{BFCE940E-EEC7-4508-BCC8-2A806B95CDE0}"/>
          </ac:spMkLst>
        </pc:spChg>
        <pc:spChg chg="mod">
          <ac:chgData name="farouk abu hassanain" userId="319a4f4791f24b01" providerId="LiveId" clId="{CB29522E-3CE0-435E-9151-AE427F8EBE58}" dt="2020-03-23T21:57:38.959" v="4328" actId="20577"/>
          <ac:spMkLst>
            <pc:docMk/>
            <pc:sldMk cId="2651099486" sldId="706"/>
            <ac:spMk id="83" creationId="{01EF713D-D8AB-4CE3-B74A-9D4AD85597F7}"/>
          </ac:spMkLst>
        </pc:spChg>
        <pc:spChg chg="mod topLvl">
          <ac:chgData name="farouk abu hassanain" userId="319a4f4791f24b01" providerId="LiveId" clId="{CB29522E-3CE0-435E-9151-AE427F8EBE58}" dt="2020-03-23T22:03:27.498" v="4402" actId="164"/>
          <ac:spMkLst>
            <pc:docMk/>
            <pc:sldMk cId="2651099486" sldId="706"/>
            <ac:spMk id="84" creationId="{BEB4A0B5-35EF-429D-AA5F-94AA62148D7C}"/>
          </ac:spMkLst>
        </pc:spChg>
        <pc:spChg chg="mod topLvl">
          <ac:chgData name="farouk abu hassanain" userId="319a4f4791f24b01" providerId="LiveId" clId="{CB29522E-3CE0-435E-9151-AE427F8EBE58}" dt="2020-03-23T22:03:27.498" v="4402" actId="164"/>
          <ac:spMkLst>
            <pc:docMk/>
            <pc:sldMk cId="2651099486" sldId="706"/>
            <ac:spMk id="85" creationId="{B31C28FC-6126-48B5-B33B-4F9A55AD6C85}"/>
          </ac:spMkLst>
        </pc:spChg>
        <pc:spChg chg="add del mod">
          <ac:chgData name="farouk abu hassanain" userId="319a4f4791f24b01" providerId="LiveId" clId="{CB29522E-3CE0-435E-9151-AE427F8EBE58}" dt="2020-03-23T22:24:11.851" v="4416" actId="478"/>
          <ac:spMkLst>
            <pc:docMk/>
            <pc:sldMk cId="2651099486" sldId="706"/>
            <ac:spMk id="87" creationId="{EB87019F-3A4B-4540-BD39-3A7036959567}"/>
          </ac:spMkLst>
        </pc:spChg>
        <pc:spChg chg="add mod">
          <ac:chgData name="farouk abu hassanain" userId="319a4f4791f24b01" providerId="LiveId" clId="{CB29522E-3CE0-435E-9151-AE427F8EBE58}" dt="2020-03-23T22:23:39.492" v="4411" actId="1076"/>
          <ac:spMkLst>
            <pc:docMk/>
            <pc:sldMk cId="2651099486" sldId="706"/>
            <ac:spMk id="89" creationId="{6BC3EB5D-952F-4B12-B554-9364C672F564}"/>
          </ac:spMkLst>
        </pc:spChg>
        <pc:spChg chg="add mod">
          <ac:chgData name="farouk abu hassanain" userId="319a4f4791f24b01" providerId="LiveId" clId="{CB29522E-3CE0-435E-9151-AE427F8EBE58}" dt="2020-03-23T22:25:54.814" v="4424" actId="1076"/>
          <ac:spMkLst>
            <pc:docMk/>
            <pc:sldMk cId="2651099486" sldId="706"/>
            <ac:spMk id="90" creationId="{42DF1B81-155D-45A2-A56B-0A161BFF7CD4}"/>
          </ac:spMkLst>
        </pc:spChg>
        <pc:spChg chg="del">
          <ac:chgData name="farouk abu hassanain" userId="319a4f4791f24b01" providerId="LiveId" clId="{CB29522E-3CE0-435E-9151-AE427F8EBE58}" dt="2020-03-23T22:25:41.130" v="4419" actId="478"/>
          <ac:spMkLst>
            <pc:docMk/>
            <pc:sldMk cId="2651099486" sldId="706"/>
            <ac:spMk id="107" creationId="{8DFFB2D1-6B00-492B-8557-DD3A9492021D}"/>
          </ac:spMkLst>
        </pc:spChg>
        <pc:spChg chg="del">
          <ac:chgData name="farouk abu hassanain" userId="319a4f4791f24b01" providerId="LiveId" clId="{CB29522E-3CE0-435E-9151-AE427F8EBE58}" dt="2020-03-23T22:25:41.130" v="4419" actId="478"/>
          <ac:spMkLst>
            <pc:docMk/>
            <pc:sldMk cId="2651099486" sldId="706"/>
            <ac:spMk id="108" creationId="{F6051BC6-715C-497D-B0D5-DD229DBBCC02}"/>
          </ac:spMkLst>
        </pc:spChg>
        <pc:spChg chg="del">
          <ac:chgData name="farouk abu hassanain" userId="319a4f4791f24b01" providerId="LiveId" clId="{CB29522E-3CE0-435E-9151-AE427F8EBE58}" dt="2020-03-23T22:25:41.130" v="4419" actId="478"/>
          <ac:spMkLst>
            <pc:docMk/>
            <pc:sldMk cId="2651099486" sldId="706"/>
            <ac:spMk id="109" creationId="{957B6668-C1D1-408C-BF62-3C644EFBA77E}"/>
          </ac:spMkLst>
        </pc:spChg>
        <pc:spChg chg="del">
          <ac:chgData name="farouk abu hassanain" userId="319a4f4791f24b01" providerId="LiveId" clId="{CB29522E-3CE0-435E-9151-AE427F8EBE58}" dt="2020-03-23T22:25:41.130" v="4419" actId="478"/>
          <ac:spMkLst>
            <pc:docMk/>
            <pc:sldMk cId="2651099486" sldId="706"/>
            <ac:spMk id="111" creationId="{F33DDAB0-6390-4F1B-9C63-DF2F43B7C8BB}"/>
          </ac:spMkLst>
        </pc:spChg>
        <pc:spChg chg="del">
          <ac:chgData name="farouk abu hassanain" userId="319a4f4791f24b01" providerId="LiveId" clId="{CB29522E-3CE0-435E-9151-AE427F8EBE58}" dt="2020-03-23T22:25:44.082" v="4420" actId="478"/>
          <ac:spMkLst>
            <pc:docMk/>
            <pc:sldMk cId="2651099486" sldId="706"/>
            <ac:spMk id="112" creationId="{EFAA9360-94CD-4354-96C3-10CF37B6D44D}"/>
          </ac:spMkLst>
        </pc:spChg>
        <pc:spChg chg="del">
          <ac:chgData name="farouk abu hassanain" userId="319a4f4791f24b01" providerId="LiveId" clId="{CB29522E-3CE0-435E-9151-AE427F8EBE58}" dt="2020-03-23T22:02:07.588" v="4388" actId="478"/>
          <ac:spMkLst>
            <pc:docMk/>
            <pc:sldMk cId="2651099486" sldId="706"/>
            <ac:spMk id="118" creationId="{B6B19F8C-1122-4A00-8BCC-40FC48F1FFA6}"/>
          </ac:spMkLst>
        </pc:spChg>
        <pc:grpChg chg="mod">
          <ac:chgData name="farouk abu hassanain" userId="319a4f4791f24b01" providerId="LiveId" clId="{CB29522E-3CE0-435E-9151-AE427F8EBE58}" dt="2020-03-23T22:26:28.029" v="4431" actId="12789"/>
          <ac:grpSpMkLst>
            <pc:docMk/>
            <pc:sldMk cId="2651099486" sldId="706"/>
            <ac:grpSpMk id="2" creationId="{0397AB8A-80DE-4581-AC25-68BA8A2EB71F}"/>
          </ac:grpSpMkLst>
        </pc:grpChg>
        <pc:grpChg chg="add mod">
          <ac:chgData name="farouk abu hassanain" userId="319a4f4791f24b01" providerId="LiveId" clId="{CB29522E-3CE0-435E-9151-AE427F8EBE58}" dt="2020-03-23T22:03:50.669" v="4403" actId="1076"/>
          <ac:grpSpMkLst>
            <pc:docMk/>
            <pc:sldMk cId="2651099486" sldId="706"/>
            <ac:grpSpMk id="3" creationId="{CA5DEEB2-1C84-486F-8063-3278C280A10E}"/>
          </ac:grpSpMkLst>
        </pc:grpChg>
        <pc:grpChg chg="add del mod">
          <ac:chgData name="farouk abu hassanain" userId="319a4f4791f24b01" providerId="LiveId" clId="{CB29522E-3CE0-435E-9151-AE427F8EBE58}" dt="2020-03-23T22:02:33.612" v="4395" actId="165"/>
          <ac:grpSpMkLst>
            <pc:docMk/>
            <pc:sldMk cId="2651099486" sldId="706"/>
            <ac:grpSpMk id="78" creationId="{23A7534F-105C-4BB9-B0E2-B3D2F2E2D196}"/>
          </ac:grpSpMkLst>
        </pc:grpChg>
        <pc:grpChg chg="del mod topLvl">
          <ac:chgData name="farouk abu hassanain" userId="319a4f4791f24b01" providerId="LiveId" clId="{CB29522E-3CE0-435E-9151-AE427F8EBE58}" dt="2020-03-23T22:02:47.654" v="4397" actId="165"/>
          <ac:grpSpMkLst>
            <pc:docMk/>
            <pc:sldMk cId="2651099486" sldId="706"/>
            <ac:grpSpMk id="79" creationId="{6FF9DBFD-AB52-4F6D-941B-E2BA605EE9A2}"/>
          </ac:grpSpMkLst>
        </pc:grpChg>
        <pc:grpChg chg="del">
          <ac:chgData name="farouk abu hassanain" userId="319a4f4791f24b01" providerId="LiveId" clId="{CB29522E-3CE0-435E-9151-AE427F8EBE58}" dt="2020-03-23T22:25:41.130" v="4419" actId="478"/>
          <ac:grpSpMkLst>
            <pc:docMk/>
            <pc:sldMk cId="2651099486" sldId="706"/>
            <ac:grpSpMk id="105" creationId="{A5144D65-8EDA-4592-B0CD-652847341F71}"/>
          </ac:grpSpMkLst>
        </pc:grpChg>
        <pc:grpChg chg="del">
          <ac:chgData name="farouk abu hassanain" userId="319a4f4791f24b01" providerId="LiveId" clId="{CB29522E-3CE0-435E-9151-AE427F8EBE58}" dt="2020-03-23T22:25:41.130" v="4419" actId="478"/>
          <ac:grpSpMkLst>
            <pc:docMk/>
            <pc:sldMk cId="2651099486" sldId="706"/>
            <ac:grpSpMk id="106" creationId="{0879EAA2-8C19-4744-B84F-79FE9B2DF415}"/>
          </ac:grpSpMkLst>
        </pc:grpChg>
        <pc:grpChg chg="del">
          <ac:chgData name="farouk abu hassanain" userId="319a4f4791f24b01" providerId="LiveId" clId="{CB29522E-3CE0-435E-9151-AE427F8EBE58}" dt="2020-03-23T22:25:41.130" v="4419" actId="478"/>
          <ac:grpSpMkLst>
            <pc:docMk/>
            <pc:sldMk cId="2651099486" sldId="706"/>
            <ac:grpSpMk id="110" creationId="{44DD928C-9100-4AC4-AD26-AC0DC728041D}"/>
          </ac:grpSpMkLst>
        </pc:grpChg>
        <pc:graphicFrameChg chg="add del mod">
          <ac:chgData name="farouk abu hassanain" userId="319a4f4791f24b01" providerId="LiveId" clId="{CB29522E-3CE0-435E-9151-AE427F8EBE58}" dt="2020-03-23T21:54:44.345" v="4318" actId="478"/>
          <ac:graphicFrameMkLst>
            <pc:docMk/>
            <pc:sldMk cId="2651099486" sldId="706"/>
            <ac:graphicFrameMk id="77" creationId="{EBC43DC9-4BC7-4303-BB6F-D44144E5D372}"/>
          </ac:graphicFrameMkLst>
        </pc:graphicFrameChg>
      </pc:sldChg>
      <pc:sldChg chg="delSp modSp add ord">
        <pc:chgData name="farouk abu hassanain" userId="319a4f4791f24b01" providerId="LiveId" clId="{CB29522E-3CE0-435E-9151-AE427F8EBE58}" dt="2020-03-23T22:52:16.518" v="4503" actId="313"/>
        <pc:sldMkLst>
          <pc:docMk/>
          <pc:sldMk cId="3590721938" sldId="707"/>
        </pc:sldMkLst>
        <pc:spChg chg="mod">
          <ac:chgData name="farouk abu hassanain" userId="319a4f4791f24b01" providerId="LiveId" clId="{CB29522E-3CE0-435E-9151-AE427F8EBE58}" dt="2020-03-23T22:52:14.053" v="4502" actId="1076"/>
          <ac:spMkLst>
            <pc:docMk/>
            <pc:sldMk cId="3590721938" sldId="707"/>
            <ac:spMk id="16" creationId="{E82C97E4-68F9-4400-9100-A86F5B0E0C55}"/>
          </ac:spMkLst>
        </pc:spChg>
        <pc:spChg chg="mod">
          <ac:chgData name="farouk abu hassanain" userId="319a4f4791f24b01" providerId="LiveId" clId="{CB29522E-3CE0-435E-9151-AE427F8EBE58}" dt="2020-03-23T22:52:16.518" v="4503" actId="313"/>
          <ac:spMkLst>
            <pc:docMk/>
            <pc:sldMk cId="3590721938" sldId="707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3T22:50:02.760" v="4439" actId="20577"/>
          <ac:spMkLst>
            <pc:docMk/>
            <pc:sldMk cId="3590721938" sldId="707"/>
            <ac:spMk id="18" creationId="{791181F4-74AA-4F87-A6BA-718C4AD6A541}"/>
          </ac:spMkLst>
        </pc:spChg>
        <pc:spChg chg="del">
          <ac:chgData name="farouk abu hassanain" userId="319a4f4791f24b01" providerId="LiveId" clId="{CB29522E-3CE0-435E-9151-AE427F8EBE58}" dt="2020-03-23T22:52:02.576" v="4498" actId="478"/>
          <ac:spMkLst>
            <pc:docMk/>
            <pc:sldMk cId="3590721938" sldId="707"/>
            <ac:spMk id="23" creationId="{1FE781B9-9803-4E72-A453-80C81F11B4F6}"/>
          </ac:spMkLst>
        </pc:spChg>
        <pc:spChg chg="mod">
          <ac:chgData name="farouk abu hassanain" userId="319a4f4791f24b01" providerId="LiveId" clId="{CB29522E-3CE0-435E-9151-AE427F8EBE58}" dt="2020-03-23T22:50:32.396" v="4453" actId="20577"/>
          <ac:spMkLst>
            <pc:docMk/>
            <pc:sldMk cId="3590721938" sldId="707"/>
            <ac:spMk id="78" creationId="{6D85357B-6F5C-4E57-A439-8C96A0C2466B}"/>
          </ac:spMkLst>
        </pc:spChg>
        <pc:spChg chg="mod">
          <ac:chgData name="farouk abu hassanain" userId="319a4f4791f24b01" providerId="LiveId" clId="{CB29522E-3CE0-435E-9151-AE427F8EBE58}" dt="2020-03-23T22:51:08.794" v="4485" actId="14100"/>
          <ac:spMkLst>
            <pc:docMk/>
            <pc:sldMk cId="3590721938" sldId="707"/>
            <ac:spMk id="81" creationId="{575E9CE4-85A4-4EA9-985A-CD8A64D82CE6}"/>
          </ac:spMkLst>
        </pc:spChg>
      </pc:sldChg>
      <pc:sldChg chg="addSp delSp modSp add">
        <pc:chgData name="farouk abu hassanain" userId="319a4f4791f24b01" providerId="LiveId" clId="{CB29522E-3CE0-435E-9151-AE427F8EBE58}" dt="2020-03-23T23:02:10.599" v="4652" actId="20577"/>
        <pc:sldMkLst>
          <pc:docMk/>
          <pc:sldMk cId="3029313507" sldId="708"/>
        </pc:sldMkLst>
        <pc:spChg chg="add del mod">
          <ac:chgData name="farouk abu hassanain" userId="319a4f4791f24b01" providerId="LiveId" clId="{CB29522E-3CE0-435E-9151-AE427F8EBE58}" dt="2020-03-23T22:54:38.839" v="4550" actId="478"/>
          <ac:spMkLst>
            <pc:docMk/>
            <pc:sldMk cId="3029313507" sldId="708"/>
            <ac:spMk id="2" creationId="{3A9E04DC-2018-49A9-97A2-906A026A3CA1}"/>
          </ac:spMkLst>
        </pc:spChg>
        <pc:spChg chg="mod">
          <ac:chgData name="farouk abu hassanain" userId="319a4f4791f24b01" providerId="LiveId" clId="{CB29522E-3CE0-435E-9151-AE427F8EBE58}" dt="2020-03-23T22:55:16.636" v="4563" actId="1076"/>
          <ac:spMkLst>
            <pc:docMk/>
            <pc:sldMk cId="3029313507" sldId="708"/>
            <ac:spMk id="8" creationId="{9627EF75-7463-48B3-AFC3-61A677C72238}"/>
          </ac:spMkLst>
        </pc:spChg>
        <pc:spChg chg="del">
          <ac:chgData name="farouk abu hassanain" userId="319a4f4791f24b01" providerId="LiveId" clId="{CB29522E-3CE0-435E-9151-AE427F8EBE58}" dt="2020-03-23T22:53:42.796" v="4507" actId="478"/>
          <ac:spMkLst>
            <pc:docMk/>
            <pc:sldMk cId="3029313507" sldId="708"/>
            <ac:spMk id="16" creationId="{E82C97E4-68F9-4400-9100-A86F5B0E0C55}"/>
          </ac:spMkLst>
        </pc:spChg>
        <pc:spChg chg="mod">
          <ac:chgData name="farouk abu hassanain" userId="319a4f4791f24b01" providerId="LiveId" clId="{CB29522E-3CE0-435E-9151-AE427F8EBE58}" dt="2020-03-23T22:55:33.345" v="4568" actId="1076"/>
          <ac:spMkLst>
            <pc:docMk/>
            <pc:sldMk cId="3029313507" sldId="708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3T23:02:10.599" v="4652" actId="20577"/>
          <ac:spMkLst>
            <pc:docMk/>
            <pc:sldMk cId="3029313507" sldId="708"/>
            <ac:spMk id="18" creationId="{791181F4-74AA-4F87-A6BA-718C4AD6A541}"/>
          </ac:spMkLst>
        </pc:spChg>
        <pc:spChg chg="add mod">
          <ac:chgData name="farouk abu hassanain" userId="319a4f4791f24b01" providerId="LiveId" clId="{CB29522E-3CE0-435E-9151-AE427F8EBE58}" dt="2020-03-23T22:54:45.693" v="4552" actId="1076"/>
          <ac:spMkLst>
            <pc:docMk/>
            <pc:sldMk cId="3029313507" sldId="708"/>
            <ac:spMk id="19" creationId="{46245250-144B-42FB-B253-7C30956E8378}"/>
          </ac:spMkLst>
        </pc:spChg>
        <pc:spChg chg="add mod">
          <ac:chgData name="farouk abu hassanain" userId="319a4f4791f24b01" providerId="LiveId" clId="{CB29522E-3CE0-435E-9151-AE427F8EBE58}" dt="2020-03-23T22:55:20.273" v="4564" actId="1076"/>
          <ac:spMkLst>
            <pc:docMk/>
            <pc:sldMk cId="3029313507" sldId="708"/>
            <ac:spMk id="21" creationId="{FA4E7394-8790-451A-81BD-A034D457465E}"/>
          </ac:spMkLst>
        </pc:spChg>
      </pc:sldChg>
      <pc:sldChg chg="addSp delSp modSp add">
        <pc:chgData name="farouk abu hassanain" userId="319a4f4791f24b01" providerId="LiveId" clId="{CB29522E-3CE0-435E-9151-AE427F8EBE58}" dt="2020-03-23T23:02:16.191" v="4654" actId="20577"/>
        <pc:sldMkLst>
          <pc:docMk/>
          <pc:sldMk cId="932281878" sldId="709"/>
        </pc:sldMkLst>
        <pc:spChg chg="mod">
          <ac:chgData name="farouk abu hassanain" userId="319a4f4791f24b01" providerId="LiveId" clId="{CB29522E-3CE0-435E-9151-AE427F8EBE58}" dt="2020-03-23T22:57:59.513" v="4627" actId="14100"/>
          <ac:spMkLst>
            <pc:docMk/>
            <pc:sldMk cId="932281878" sldId="709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3T23:02:16.191" v="4654" actId="20577"/>
          <ac:spMkLst>
            <pc:docMk/>
            <pc:sldMk cId="932281878" sldId="709"/>
            <ac:spMk id="18" creationId="{791181F4-74AA-4F87-A6BA-718C4AD6A541}"/>
          </ac:spMkLst>
        </pc:spChg>
        <pc:spChg chg="del">
          <ac:chgData name="farouk abu hassanain" userId="319a4f4791f24b01" providerId="LiveId" clId="{CB29522E-3CE0-435E-9151-AE427F8EBE58}" dt="2020-03-23T22:57:39.796" v="4623" actId="478"/>
          <ac:spMkLst>
            <pc:docMk/>
            <pc:sldMk cId="932281878" sldId="709"/>
            <ac:spMk id="19" creationId="{46245250-144B-42FB-B253-7C30956E8378}"/>
          </ac:spMkLst>
        </pc:spChg>
        <pc:spChg chg="del">
          <ac:chgData name="farouk abu hassanain" userId="319a4f4791f24b01" providerId="LiveId" clId="{CB29522E-3CE0-435E-9151-AE427F8EBE58}" dt="2020-03-23T22:57:43.430" v="4624" actId="478"/>
          <ac:spMkLst>
            <pc:docMk/>
            <pc:sldMk cId="932281878" sldId="709"/>
            <ac:spMk id="21" creationId="{FA4E7394-8790-451A-81BD-A034D457465E}"/>
          </ac:spMkLst>
        </pc:spChg>
        <pc:spChg chg="add mod">
          <ac:chgData name="farouk abu hassanain" userId="319a4f4791f24b01" providerId="LiveId" clId="{CB29522E-3CE0-435E-9151-AE427F8EBE58}" dt="2020-03-23T22:58:47.856" v="4643" actId="20577"/>
          <ac:spMkLst>
            <pc:docMk/>
            <pc:sldMk cId="932281878" sldId="709"/>
            <ac:spMk id="23" creationId="{097F2288-F6E9-41EF-981B-81689AC61248}"/>
          </ac:spMkLst>
        </pc:spChg>
        <pc:spChg chg="add mod">
          <ac:chgData name="farouk abu hassanain" userId="319a4f4791f24b01" providerId="LiveId" clId="{CB29522E-3CE0-435E-9151-AE427F8EBE58}" dt="2020-03-23T22:59:11.639" v="4648" actId="6549"/>
          <ac:spMkLst>
            <pc:docMk/>
            <pc:sldMk cId="932281878" sldId="709"/>
            <ac:spMk id="24" creationId="{D9CD71AE-D09F-4FC2-80DA-AB1026BBE665}"/>
          </ac:spMkLst>
        </pc:spChg>
        <pc:spChg chg="mod">
          <ac:chgData name="farouk abu hassanain" userId="319a4f4791f24b01" providerId="LiveId" clId="{CB29522E-3CE0-435E-9151-AE427F8EBE58}" dt="2020-03-23T22:58:39.663" v="4634" actId="14100"/>
          <ac:spMkLst>
            <pc:docMk/>
            <pc:sldMk cId="932281878" sldId="709"/>
            <ac:spMk id="81" creationId="{575E9CE4-85A4-4EA9-985A-CD8A64D82CE6}"/>
          </ac:spMkLst>
        </pc:spChg>
      </pc:sldChg>
      <pc:sldChg chg="addSp delSp modSp add">
        <pc:chgData name="farouk abu hassanain" userId="319a4f4791f24b01" providerId="LiveId" clId="{CB29522E-3CE0-435E-9151-AE427F8EBE58}" dt="2020-03-23T23:35:57.973" v="5048" actId="403"/>
        <pc:sldMkLst>
          <pc:docMk/>
          <pc:sldMk cId="580798214" sldId="710"/>
        </pc:sldMkLst>
        <pc:spChg chg="add mod">
          <ac:chgData name="farouk abu hassanain" userId="319a4f4791f24b01" providerId="LiveId" clId="{CB29522E-3CE0-435E-9151-AE427F8EBE58}" dt="2020-03-23T23:03:40.424" v="4686" actId="14100"/>
          <ac:spMkLst>
            <pc:docMk/>
            <pc:sldMk cId="580798214" sldId="710"/>
            <ac:spMk id="2" creationId="{41EB2B55-9A36-4B0D-8497-C71457282A47}"/>
          </ac:spMkLst>
        </pc:spChg>
        <pc:spChg chg="mod">
          <ac:chgData name="farouk abu hassanain" userId="319a4f4791f24b01" providerId="LiveId" clId="{CB29522E-3CE0-435E-9151-AE427F8EBE58}" dt="2020-03-23T23:05:19.966" v="4692" actId="1076"/>
          <ac:spMkLst>
            <pc:docMk/>
            <pc:sldMk cId="580798214" sldId="710"/>
            <ac:spMk id="7" creationId="{1D8B1CFD-FBB9-40AA-9E56-65BA94E28B73}"/>
          </ac:spMkLst>
        </pc:spChg>
        <pc:spChg chg="mod">
          <ac:chgData name="farouk abu hassanain" userId="319a4f4791f24b01" providerId="LiveId" clId="{CB29522E-3CE0-435E-9151-AE427F8EBE58}" dt="2020-03-23T23:03:27.973" v="4684" actId="1076"/>
          <ac:spMkLst>
            <pc:docMk/>
            <pc:sldMk cId="580798214" sldId="710"/>
            <ac:spMk id="8" creationId="{9627EF75-7463-48B3-AFC3-61A677C72238}"/>
          </ac:spMkLst>
        </pc:spChg>
        <pc:spChg chg="del mod">
          <ac:chgData name="farouk abu hassanain" userId="319a4f4791f24b01" providerId="LiveId" clId="{CB29522E-3CE0-435E-9151-AE427F8EBE58}" dt="2020-03-23T23:18:39.870" v="4931" actId="478"/>
          <ac:spMkLst>
            <pc:docMk/>
            <pc:sldMk cId="580798214" sldId="710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3T23:02:21.779" v="4656" actId="20577"/>
          <ac:spMkLst>
            <pc:docMk/>
            <pc:sldMk cId="580798214" sldId="710"/>
            <ac:spMk id="18" creationId="{791181F4-74AA-4F87-A6BA-718C4AD6A541}"/>
          </ac:spMkLst>
        </pc:spChg>
        <pc:spChg chg="add mod">
          <ac:chgData name="farouk abu hassanain" userId="319a4f4791f24b01" providerId="LiveId" clId="{CB29522E-3CE0-435E-9151-AE427F8EBE58}" dt="2020-03-23T23:24:34.958" v="4991" actId="164"/>
          <ac:spMkLst>
            <pc:docMk/>
            <pc:sldMk cId="580798214" sldId="710"/>
            <ac:spMk id="19" creationId="{4F916B5F-6CF4-4C56-B6D1-47C9AAE1C98C}"/>
          </ac:spMkLst>
        </pc:spChg>
        <pc:spChg chg="add del mod">
          <ac:chgData name="farouk abu hassanain" userId="319a4f4791f24b01" providerId="LiveId" clId="{CB29522E-3CE0-435E-9151-AE427F8EBE58}" dt="2020-03-23T23:23:34.189" v="4973" actId="478"/>
          <ac:spMkLst>
            <pc:docMk/>
            <pc:sldMk cId="580798214" sldId="710"/>
            <ac:spMk id="21" creationId="{9789597E-5BAC-4920-995D-8067AB274C02}"/>
          </ac:spMkLst>
        </pc:spChg>
        <pc:spChg chg="del">
          <ac:chgData name="farouk abu hassanain" userId="319a4f4791f24b01" providerId="LiveId" clId="{CB29522E-3CE0-435E-9151-AE427F8EBE58}" dt="2020-03-23T23:05:22.771" v="4693" actId="478"/>
          <ac:spMkLst>
            <pc:docMk/>
            <pc:sldMk cId="580798214" sldId="710"/>
            <ac:spMk id="23" creationId="{097F2288-F6E9-41EF-981B-81689AC61248}"/>
          </ac:spMkLst>
        </pc:spChg>
        <pc:spChg chg="del">
          <ac:chgData name="farouk abu hassanain" userId="319a4f4791f24b01" providerId="LiveId" clId="{CB29522E-3CE0-435E-9151-AE427F8EBE58}" dt="2020-03-23T23:05:17.725" v="4690" actId="478"/>
          <ac:spMkLst>
            <pc:docMk/>
            <pc:sldMk cId="580798214" sldId="710"/>
            <ac:spMk id="24" creationId="{D9CD71AE-D09F-4FC2-80DA-AB1026BBE665}"/>
          </ac:spMkLst>
        </pc:spChg>
        <pc:spChg chg="add mod">
          <ac:chgData name="farouk abu hassanain" userId="319a4f4791f24b01" providerId="LiveId" clId="{CB29522E-3CE0-435E-9151-AE427F8EBE58}" dt="2020-03-23T23:24:34.958" v="4991" actId="164"/>
          <ac:spMkLst>
            <pc:docMk/>
            <pc:sldMk cId="580798214" sldId="710"/>
            <ac:spMk id="28" creationId="{541755DC-9F24-4998-8AE4-1C06E291EC71}"/>
          </ac:spMkLst>
        </pc:spChg>
        <pc:spChg chg="add mod">
          <ac:chgData name="farouk abu hassanain" userId="319a4f4791f24b01" providerId="LiveId" clId="{CB29522E-3CE0-435E-9151-AE427F8EBE58}" dt="2020-03-23T23:24:23.538" v="4989" actId="164"/>
          <ac:spMkLst>
            <pc:docMk/>
            <pc:sldMk cId="580798214" sldId="710"/>
            <ac:spMk id="29" creationId="{AA177602-0485-4269-BFF9-BAB47D2146BD}"/>
          </ac:spMkLst>
        </pc:spChg>
        <pc:spChg chg="add mod">
          <ac:chgData name="farouk abu hassanain" userId="319a4f4791f24b01" providerId="LiveId" clId="{CB29522E-3CE0-435E-9151-AE427F8EBE58}" dt="2020-03-23T23:35:44.256" v="5042" actId="403"/>
          <ac:spMkLst>
            <pc:docMk/>
            <pc:sldMk cId="580798214" sldId="710"/>
            <ac:spMk id="31" creationId="{5FA660D7-DE87-43E8-A7C4-8725229EEE8B}"/>
          </ac:spMkLst>
        </pc:spChg>
        <pc:spChg chg="add mod">
          <ac:chgData name="farouk abu hassanain" userId="319a4f4791f24b01" providerId="LiveId" clId="{CB29522E-3CE0-435E-9151-AE427F8EBE58}" dt="2020-03-23T23:24:23.538" v="4989" actId="164"/>
          <ac:spMkLst>
            <pc:docMk/>
            <pc:sldMk cId="580798214" sldId="710"/>
            <ac:spMk id="35" creationId="{29EEC902-26C0-4D05-8701-670D51AF80A9}"/>
          </ac:spMkLst>
        </pc:spChg>
        <pc:spChg chg="add del mod">
          <ac:chgData name="farouk abu hassanain" userId="319a4f4791f24b01" providerId="LiveId" clId="{CB29522E-3CE0-435E-9151-AE427F8EBE58}" dt="2020-03-23T23:20:38.352" v="4935" actId="478"/>
          <ac:spMkLst>
            <pc:docMk/>
            <pc:sldMk cId="580798214" sldId="710"/>
            <ac:spMk id="36" creationId="{1F01A608-78BA-4006-92EB-2ED30A848173}"/>
          </ac:spMkLst>
        </pc:spChg>
        <pc:spChg chg="add del mod">
          <ac:chgData name="farouk abu hassanain" userId="319a4f4791f24b01" providerId="LiveId" clId="{CB29522E-3CE0-435E-9151-AE427F8EBE58}" dt="2020-03-23T23:23:07.978" v="4968" actId="478"/>
          <ac:spMkLst>
            <pc:docMk/>
            <pc:sldMk cId="580798214" sldId="710"/>
            <ac:spMk id="37" creationId="{6F8158FB-5504-47D6-9316-6E5A594E8C1D}"/>
          </ac:spMkLst>
        </pc:spChg>
        <pc:spChg chg="add mod">
          <ac:chgData name="farouk abu hassanain" userId="319a4f4791f24b01" providerId="LiveId" clId="{CB29522E-3CE0-435E-9151-AE427F8EBE58}" dt="2020-03-23T23:35:44.256" v="5042" actId="403"/>
          <ac:spMkLst>
            <pc:docMk/>
            <pc:sldMk cId="580798214" sldId="710"/>
            <ac:spMk id="38" creationId="{48C97C0C-1250-431E-BBA7-69D4A353DED1}"/>
          </ac:spMkLst>
        </pc:spChg>
        <pc:spChg chg="add mod">
          <ac:chgData name="farouk abu hassanain" userId="319a4f4791f24b01" providerId="LiveId" clId="{CB29522E-3CE0-435E-9151-AE427F8EBE58}" dt="2020-03-23T23:35:57.973" v="5048" actId="403"/>
          <ac:spMkLst>
            <pc:docMk/>
            <pc:sldMk cId="580798214" sldId="710"/>
            <ac:spMk id="39" creationId="{71118ED1-4B52-49A0-9F0B-2DB1C3D80E30}"/>
          </ac:spMkLst>
        </pc:spChg>
        <pc:spChg chg="add mod">
          <ac:chgData name="farouk abu hassanain" userId="319a4f4791f24b01" providerId="LiveId" clId="{CB29522E-3CE0-435E-9151-AE427F8EBE58}" dt="2020-03-23T23:35:33.524" v="5038" actId="403"/>
          <ac:spMkLst>
            <pc:docMk/>
            <pc:sldMk cId="580798214" sldId="710"/>
            <ac:spMk id="40" creationId="{4919C752-F5BC-49A3-97FF-F6D0010F330F}"/>
          </ac:spMkLst>
        </pc:spChg>
        <pc:spChg chg="add mod">
          <ac:chgData name="farouk abu hassanain" userId="319a4f4791f24b01" providerId="LiveId" clId="{CB29522E-3CE0-435E-9151-AE427F8EBE58}" dt="2020-03-23T23:23:52.347" v="4978" actId="571"/>
          <ac:spMkLst>
            <pc:docMk/>
            <pc:sldMk cId="580798214" sldId="710"/>
            <ac:spMk id="41" creationId="{659F40C2-C4E8-48E3-BC5A-45BB9CE7A3BA}"/>
          </ac:spMkLst>
        </pc:spChg>
        <pc:spChg chg="add mod">
          <ac:chgData name="farouk abu hassanain" userId="319a4f4791f24b01" providerId="LiveId" clId="{CB29522E-3CE0-435E-9151-AE427F8EBE58}" dt="2020-03-23T23:23:52.347" v="4978" actId="571"/>
          <ac:spMkLst>
            <pc:docMk/>
            <pc:sldMk cId="580798214" sldId="710"/>
            <ac:spMk id="42" creationId="{222D93D9-5FB6-41BD-9858-7299780FAD80}"/>
          </ac:spMkLst>
        </pc:spChg>
        <pc:spChg chg="add mod">
          <ac:chgData name="farouk abu hassanain" userId="319a4f4791f24b01" providerId="LiveId" clId="{CB29522E-3CE0-435E-9151-AE427F8EBE58}" dt="2020-03-23T23:23:52.347" v="4978" actId="571"/>
          <ac:spMkLst>
            <pc:docMk/>
            <pc:sldMk cId="580798214" sldId="710"/>
            <ac:spMk id="43" creationId="{3921FEF3-0DF4-4250-A222-58945DF5047F}"/>
          </ac:spMkLst>
        </pc:spChg>
        <pc:spChg chg="add mod">
          <ac:chgData name="farouk abu hassanain" userId="319a4f4791f24b01" providerId="LiveId" clId="{CB29522E-3CE0-435E-9151-AE427F8EBE58}" dt="2020-03-23T23:35:57.973" v="5048" actId="403"/>
          <ac:spMkLst>
            <pc:docMk/>
            <pc:sldMk cId="580798214" sldId="710"/>
            <ac:spMk id="44" creationId="{36215837-8980-4145-9396-E3EBDA373875}"/>
          </ac:spMkLst>
        </pc:spChg>
        <pc:spChg chg="add mod">
          <ac:chgData name="farouk abu hassanain" userId="319a4f4791f24b01" providerId="LiveId" clId="{CB29522E-3CE0-435E-9151-AE427F8EBE58}" dt="2020-03-23T23:35:57.973" v="5048" actId="403"/>
          <ac:spMkLst>
            <pc:docMk/>
            <pc:sldMk cId="580798214" sldId="710"/>
            <ac:spMk id="45" creationId="{A0855429-B561-4633-9AF1-E4332D252A2E}"/>
          </ac:spMkLst>
        </pc:spChg>
        <pc:spChg chg="mod">
          <ac:chgData name="farouk abu hassanain" userId="319a4f4791f24b01" providerId="LiveId" clId="{CB29522E-3CE0-435E-9151-AE427F8EBE58}" dt="2020-03-23T23:02:49.188" v="4676" actId="20577"/>
          <ac:spMkLst>
            <pc:docMk/>
            <pc:sldMk cId="580798214" sldId="710"/>
            <ac:spMk id="81" creationId="{575E9CE4-85A4-4EA9-985A-CD8A64D82CE6}"/>
          </ac:spMkLst>
        </pc:spChg>
        <pc:grpChg chg="add mod">
          <ac:chgData name="farouk abu hassanain" userId="319a4f4791f24b01" providerId="LiveId" clId="{CB29522E-3CE0-435E-9151-AE427F8EBE58}" dt="2020-03-23T23:35:25.865" v="5031" actId="14100"/>
          <ac:grpSpMkLst>
            <pc:docMk/>
            <pc:sldMk cId="580798214" sldId="710"/>
            <ac:grpSpMk id="3" creationId="{14172073-BD8C-4FF8-9604-E70FE8D304CF}"/>
          </ac:grpSpMkLst>
        </pc:grpChg>
        <pc:grpChg chg="add mod">
          <ac:chgData name="farouk abu hassanain" userId="319a4f4791f24b01" providerId="LiveId" clId="{CB29522E-3CE0-435E-9151-AE427F8EBE58}" dt="2020-03-23T23:35:49.857" v="5043" actId="14100"/>
          <ac:grpSpMkLst>
            <pc:docMk/>
            <pc:sldMk cId="580798214" sldId="710"/>
            <ac:grpSpMk id="4" creationId="{0D2927A5-CC3E-4423-BDFA-021D672463F9}"/>
          </ac:grpSpMkLst>
        </pc:grpChg>
        <pc:grpChg chg="add del mod">
          <ac:chgData name="farouk abu hassanain" userId="319a4f4791f24b01" providerId="LiveId" clId="{CB29522E-3CE0-435E-9151-AE427F8EBE58}" dt="2020-03-23T23:23:34.189" v="4973" actId="478"/>
          <ac:grpSpMkLst>
            <pc:docMk/>
            <pc:sldMk cId="580798214" sldId="710"/>
            <ac:grpSpMk id="25" creationId="{2F0ABC92-A69E-4F06-935B-CC2375BCF127}"/>
          </ac:grpSpMkLst>
        </pc:grpChg>
        <pc:grpChg chg="add del mod">
          <ac:chgData name="farouk abu hassanain" userId="319a4f4791f24b01" providerId="LiveId" clId="{CB29522E-3CE0-435E-9151-AE427F8EBE58}" dt="2020-03-23T23:22:12.638" v="4954" actId="478"/>
          <ac:grpSpMkLst>
            <pc:docMk/>
            <pc:sldMk cId="580798214" sldId="710"/>
            <ac:grpSpMk id="32" creationId="{43DC07AE-499A-4390-9A28-6B64ED4C9880}"/>
          </ac:grpSpMkLst>
        </pc:grpChg>
      </pc:sldChg>
      <pc:sldChg chg="addSp delSp modSp add">
        <pc:chgData name="farouk abu hassanain" userId="319a4f4791f24b01" providerId="LiveId" clId="{CB29522E-3CE0-435E-9151-AE427F8EBE58}" dt="2020-03-23T23:36:15.085" v="5050" actId="20577"/>
        <pc:sldMkLst>
          <pc:docMk/>
          <pc:sldMk cId="33180946" sldId="711"/>
        </pc:sldMkLst>
        <pc:spChg chg="del">
          <ac:chgData name="farouk abu hassanain" userId="319a4f4791f24b01" providerId="LiveId" clId="{CB29522E-3CE0-435E-9151-AE427F8EBE58}" dt="2020-03-23T23:06:01.401" v="4695" actId="478"/>
          <ac:spMkLst>
            <pc:docMk/>
            <pc:sldMk cId="33180946" sldId="711"/>
            <ac:spMk id="2" creationId="{41EB2B55-9A36-4B0D-8497-C71457282A47}"/>
          </ac:spMkLst>
        </pc:spChg>
        <pc:spChg chg="add mod">
          <ac:chgData name="farouk abu hassanain" userId="319a4f4791f24b01" providerId="LiveId" clId="{CB29522E-3CE0-435E-9151-AE427F8EBE58}" dt="2020-03-23T23:07:23.299" v="4751" actId="20577"/>
          <ac:spMkLst>
            <pc:docMk/>
            <pc:sldMk cId="33180946" sldId="711"/>
            <ac:spMk id="16" creationId="{AA754C56-069F-444B-8893-F5668CBC63EC}"/>
          </ac:spMkLst>
        </pc:spChg>
        <pc:spChg chg="mod">
          <ac:chgData name="farouk abu hassanain" userId="319a4f4791f24b01" providerId="LiveId" clId="{CB29522E-3CE0-435E-9151-AE427F8EBE58}" dt="2020-03-23T23:12:56.675" v="4803" actId="115"/>
          <ac:spMkLst>
            <pc:docMk/>
            <pc:sldMk cId="33180946" sldId="711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3T23:36:15.085" v="5050" actId="20577"/>
          <ac:spMkLst>
            <pc:docMk/>
            <pc:sldMk cId="33180946" sldId="711"/>
            <ac:spMk id="18" creationId="{791181F4-74AA-4F87-A6BA-718C4AD6A541}"/>
          </ac:spMkLst>
        </pc:spChg>
        <pc:spChg chg="add mod">
          <ac:chgData name="farouk abu hassanain" userId="319a4f4791f24b01" providerId="LiveId" clId="{CB29522E-3CE0-435E-9151-AE427F8EBE58}" dt="2020-03-23T23:13:14.517" v="4815" actId="20577"/>
          <ac:spMkLst>
            <pc:docMk/>
            <pc:sldMk cId="33180946" sldId="711"/>
            <ac:spMk id="19" creationId="{6240B61E-2CC7-4989-8059-14FCD7E06DEE}"/>
          </ac:spMkLst>
        </pc:spChg>
        <pc:spChg chg="mod">
          <ac:chgData name="farouk abu hassanain" userId="319a4f4791f24b01" providerId="LiveId" clId="{CB29522E-3CE0-435E-9151-AE427F8EBE58}" dt="2020-03-23T23:06:37.691" v="4738" actId="14100"/>
          <ac:spMkLst>
            <pc:docMk/>
            <pc:sldMk cId="33180946" sldId="711"/>
            <ac:spMk id="81" creationId="{575E9CE4-85A4-4EA9-985A-CD8A64D82CE6}"/>
          </ac:spMkLst>
        </pc:spChg>
      </pc:sldChg>
      <pc:sldChg chg="addSp delSp modSp add">
        <pc:chgData name="farouk abu hassanain" userId="319a4f4791f24b01" providerId="LiveId" clId="{CB29522E-3CE0-435E-9151-AE427F8EBE58}" dt="2020-03-23T23:36:20.893" v="5052" actId="20577"/>
        <pc:sldMkLst>
          <pc:docMk/>
          <pc:sldMk cId="481681413" sldId="712"/>
        </pc:sldMkLst>
        <pc:spChg chg="mod">
          <ac:chgData name="farouk abu hassanain" userId="319a4f4791f24b01" providerId="LiveId" clId="{CB29522E-3CE0-435E-9151-AE427F8EBE58}" dt="2020-03-23T23:16:52.874" v="4920" actId="1076"/>
          <ac:spMkLst>
            <pc:docMk/>
            <pc:sldMk cId="481681413" sldId="712"/>
            <ac:spMk id="8" creationId="{9627EF75-7463-48B3-AFC3-61A677C72238}"/>
          </ac:spMkLst>
        </pc:spChg>
        <pc:spChg chg="del">
          <ac:chgData name="farouk abu hassanain" userId="319a4f4791f24b01" providerId="LiveId" clId="{CB29522E-3CE0-435E-9151-AE427F8EBE58}" dt="2020-03-23T23:13:48.469" v="4817" actId="478"/>
          <ac:spMkLst>
            <pc:docMk/>
            <pc:sldMk cId="481681413" sldId="712"/>
            <ac:spMk id="16" creationId="{AA754C56-069F-444B-8893-F5668CBC63EC}"/>
          </ac:spMkLst>
        </pc:spChg>
        <pc:spChg chg="mod">
          <ac:chgData name="farouk abu hassanain" userId="319a4f4791f24b01" providerId="LiveId" clId="{CB29522E-3CE0-435E-9151-AE427F8EBE58}" dt="2020-03-23T23:17:45.287" v="4927" actId="12"/>
          <ac:spMkLst>
            <pc:docMk/>
            <pc:sldMk cId="481681413" sldId="712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3T23:36:20.893" v="5052" actId="20577"/>
          <ac:spMkLst>
            <pc:docMk/>
            <pc:sldMk cId="481681413" sldId="712"/>
            <ac:spMk id="18" creationId="{791181F4-74AA-4F87-A6BA-718C4AD6A541}"/>
          </ac:spMkLst>
        </pc:spChg>
        <pc:spChg chg="del">
          <ac:chgData name="farouk abu hassanain" userId="319a4f4791f24b01" providerId="LiveId" clId="{CB29522E-3CE0-435E-9151-AE427F8EBE58}" dt="2020-03-23T23:13:50.236" v="4818" actId="478"/>
          <ac:spMkLst>
            <pc:docMk/>
            <pc:sldMk cId="481681413" sldId="712"/>
            <ac:spMk id="19" creationId="{6240B61E-2CC7-4989-8059-14FCD7E06DEE}"/>
          </ac:spMkLst>
        </pc:spChg>
        <pc:spChg chg="add del mod">
          <ac:chgData name="farouk abu hassanain" userId="319a4f4791f24b01" providerId="LiveId" clId="{CB29522E-3CE0-435E-9151-AE427F8EBE58}" dt="2020-03-23T23:16:12.873" v="4905" actId="478"/>
          <ac:spMkLst>
            <pc:docMk/>
            <pc:sldMk cId="481681413" sldId="712"/>
            <ac:spMk id="21" creationId="{610AA7ED-F230-43F8-957A-6728C573131D}"/>
          </ac:spMkLst>
        </pc:spChg>
        <pc:spChg chg="add mod">
          <ac:chgData name="farouk abu hassanain" userId="319a4f4791f24b01" providerId="LiveId" clId="{CB29522E-3CE0-435E-9151-AE427F8EBE58}" dt="2020-03-23T23:17:58.820" v="4929" actId="12"/>
          <ac:spMkLst>
            <pc:docMk/>
            <pc:sldMk cId="481681413" sldId="712"/>
            <ac:spMk id="23" creationId="{184B0D50-DD1D-4A73-8410-D2CA52977206}"/>
          </ac:spMkLst>
        </pc:spChg>
        <pc:spChg chg="mod">
          <ac:chgData name="farouk abu hassanain" userId="319a4f4791f24b01" providerId="LiveId" clId="{CB29522E-3CE0-435E-9151-AE427F8EBE58}" dt="2020-03-23T23:25:39.135" v="4999" actId="14100"/>
          <ac:spMkLst>
            <pc:docMk/>
            <pc:sldMk cId="481681413" sldId="712"/>
            <ac:spMk id="81" creationId="{575E9CE4-85A4-4EA9-985A-CD8A64D82CE6}"/>
          </ac:spMkLst>
        </pc:spChg>
      </pc:sldChg>
      <pc:sldChg chg="addSp delSp modSp add">
        <pc:chgData name="farouk abu hassanain" userId="319a4f4791f24b01" providerId="LiveId" clId="{CB29522E-3CE0-435E-9151-AE427F8EBE58}" dt="2020-03-23T23:36:27.734" v="5054" actId="20577"/>
        <pc:sldMkLst>
          <pc:docMk/>
          <pc:sldMk cId="800513256" sldId="713"/>
        </pc:sldMkLst>
        <pc:spChg chg="add mod">
          <ac:chgData name="farouk abu hassanain" userId="319a4f4791f24b01" providerId="LiveId" clId="{CB29522E-3CE0-435E-9151-AE427F8EBE58}" dt="2020-03-23T23:35:04.689" v="5030" actId="1076"/>
          <ac:spMkLst>
            <pc:docMk/>
            <pc:sldMk cId="800513256" sldId="713"/>
            <ac:spMk id="16" creationId="{2ED4F3B7-C338-41D6-ADB0-6DB216A35FDD}"/>
          </ac:spMkLst>
        </pc:spChg>
        <pc:spChg chg="mod">
          <ac:chgData name="farouk abu hassanain" userId="319a4f4791f24b01" providerId="LiveId" clId="{CB29522E-3CE0-435E-9151-AE427F8EBE58}" dt="2020-03-23T23:35:00.096" v="5029" actId="6549"/>
          <ac:spMkLst>
            <pc:docMk/>
            <pc:sldMk cId="800513256" sldId="713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3T23:36:27.734" v="5054" actId="20577"/>
          <ac:spMkLst>
            <pc:docMk/>
            <pc:sldMk cId="800513256" sldId="713"/>
            <ac:spMk id="18" creationId="{791181F4-74AA-4F87-A6BA-718C4AD6A541}"/>
          </ac:spMkLst>
        </pc:spChg>
        <pc:spChg chg="del">
          <ac:chgData name="farouk abu hassanain" userId="319a4f4791f24b01" providerId="LiveId" clId="{CB29522E-3CE0-435E-9151-AE427F8EBE58}" dt="2020-03-23T23:34:36.941" v="5025" actId="478"/>
          <ac:spMkLst>
            <pc:docMk/>
            <pc:sldMk cId="800513256" sldId="713"/>
            <ac:spMk id="23" creationId="{184B0D50-DD1D-4A73-8410-D2CA52977206}"/>
          </ac:spMkLst>
        </pc:spChg>
        <pc:spChg chg="mod">
          <ac:chgData name="farouk abu hassanain" userId="319a4f4791f24b01" providerId="LiveId" clId="{CB29522E-3CE0-435E-9151-AE427F8EBE58}" dt="2020-03-23T23:26:05.583" v="5019" actId="14100"/>
          <ac:spMkLst>
            <pc:docMk/>
            <pc:sldMk cId="800513256" sldId="713"/>
            <ac:spMk id="81" creationId="{575E9CE4-85A4-4EA9-985A-CD8A64D82CE6}"/>
          </ac:spMkLst>
        </pc:spChg>
      </pc:sldChg>
      <pc:sldChg chg="addSp delSp modSp add">
        <pc:chgData name="farouk abu hassanain" userId="319a4f4791f24b01" providerId="LiveId" clId="{CB29522E-3CE0-435E-9151-AE427F8EBE58}" dt="2020-03-23T23:51:52.250" v="5359" actId="20577"/>
        <pc:sldMkLst>
          <pc:docMk/>
          <pc:sldMk cId="2174680418" sldId="714"/>
        </pc:sldMkLst>
        <pc:spChg chg="mod">
          <ac:chgData name="farouk abu hassanain" userId="319a4f4791f24b01" providerId="LiveId" clId="{CB29522E-3CE0-435E-9151-AE427F8EBE58}" dt="2020-03-23T23:37:14.450" v="5056" actId="20577"/>
          <ac:spMkLst>
            <pc:docMk/>
            <pc:sldMk cId="2174680418" sldId="714"/>
            <ac:spMk id="5" creationId="{B3B01D4F-8965-4895-B369-ACB952C475B7}"/>
          </ac:spMkLst>
        </pc:spChg>
        <pc:spChg chg="add del mod">
          <ac:chgData name="farouk abu hassanain" userId="319a4f4791f24b01" providerId="LiveId" clId="{CB29522E-3CE0-435E-9151-AE427F8EBE58}" dt="2020-03-23T23:50:49.779" v="5350"/>
          <ac:spMkLst>
            <pc:docMk/>
            <pc:sldMk cId="2174680418" sldId="714"/>
            <ac:spMk id="8" creationId="{9627EF75-7463-48B3-AFC3-61A677C72238}"/>
          </ac:spMkLst>
        </pc:spChg>
        <pc:spChg chg="del">
          <ac:chgData name="farouk abu hassanain" userId="319a4f4791f24b01" providerId="LiveId" clId="{CB29522E-3CE0-435E-9151-AE427F8EBE58}" dt="2020-03-23T23:37:50.225" v="5064" actId="478"/>
          <ac:spMkLst>
            <pc:docMk/>
            <pc:sldMk cId="2174680418" sldId="714"/>
            <ac:spMk id="16" creationId="{2ED4F3B7-C338-41D6-ADB0-6DB216A35FDD}"/>
          </ac:spMkLst>
        </pc:spChg>
        <pc:spChg chg="del">
          <ac:chgData name="farouk abu hassanain" userId="319a4f4791f24b01" providerId="LiveId" clId="{CB29522E-3CE0-435E-9151-AE427F8EBE58}" dt="2020-03-23T23:37:48.456" v="5063" actId="478"/>
          <ac:spMkLst>
            <pc:docMk/>
            <pc:sldMk cId="2174680418" sldId="714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3T23:51:52.250" v="5359" actId="20577"/>
          <ac:spMkLst>
            <pc:docMk/>
            <pc:sldMk cId="2174680418" sldId="714"/>
            <ac:spMk id="18" creationId="{791181F4-74AA-4F87-A6BA-718C4AD6A541}"/>
          </ac:spMkLst>
        </pc:spChg>
        <pc:spChg chg="add del mod">
          <ac:chgData name="farouk abu hassanain" userId="319a4f4791f24b01" providerId="LiveId" clId="{CB29522E-3CE0-435E-9151-AE427F8EBE58}" dt="2020-03-23T23:47:46.894" v="5304" actId="478"/>
          <ac:spMkLst>
            <pc:docMk/>
            <pc:sldMk cId="2174680418" sldId="714"/>
            <ac:spMk id="19" creationId="{94C16C70-5A4A-4B8F-B509-688415257016}"/>
          </ac:spMkLst>
        </pc:spChg>
        <pc:spChg chg="mod topLvl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23" creationId="{F2BCD747-F03F-4B4E-B3F6-1434430E027F}"/>
          </ac:spMkLst>
        </pc:spChg>
        <pc:spChg chg="mod topLvl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24" creationId="{7EF75D79-AE17-4500-9B52-BD28D079FCA6}"/>
          </ac:spMkLst>
        </pc:spChg>
        <pc:spChg chg="mod topLvl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25" creationId="{5459AB57-2DFD-48B8-A883-2091ECB3E188}"/>
          </ac:spMkLst>
        </pc:spChg>
        <pc:spChg chg="mod">
          <ac:chgData name="farouk abu hassanain" userId="319a4f4791f24b01" providerId="LiveId" clId="{CB29522E-3CE0-435E-9151-AE427F8EBE58}" dt="2020-03-23T23:37:30.193" v="5062" actId="14100"/>
          <ac:spMkLst>
            <pc:docMk/>
            <pc:sldMk cId="2174680418" sldId="714"/>
            <ac:spMk id="30" creationId="{089204CC-8504-494A-A916-00EFCA8BC2D5}"/>
          </ac:spMkLst>
        </pc:spChg>
        <pc:spChg chg="del mod topLvl">
          <ac:chgData name="farouk abu hassanain" userId="319a4f4791f24b01" providerId="LiveId" clId="{CB29522E-3CE0-435E-9151-AE427F8EBE58}" dt="2020-03-23T23:44:41.224" v="5176" actId="478"/>
          <ac:spMkLst>
            <pc:docMk/>
            <pc:sldMk cId="2174680418" sldId="714"/>
            <ac:spMk id="37" creationId="{FFC1A1A4-911B-473A-9C7D-F7F25C5FA742}"/>
          </ac:spMkLst>
        </pc:spChg>
        <pc:spChg chg="del mod topLvl">
          <ac:chgData name="farouk abu hassanain" userId="319a4f4791f24b01" providerId="LiveId" clId="{CB29522E-3CE0-435E-9151-AE427F8EBE58}" dt="2020-03-23T23:44:44.751" v="5178" actId="478"/>
          <ac:spMkLst>
            <pc:docMk/>
            <pc:sldMk cId="2174680418" sldId="714"/>
            <ac:spMk id="38" creationId="{CE064F8E-30B5-4D57-B14B-7397B79955B2}"/>
          </ac:spMkLst>
        </pc:spChg>
        <pc:spChg chg="del mod topLvl">
          <ac:chgData name="farouk abu hassanain" userId="319a4f4791f24b01" providerId="LiveId" clId="{CB29522E-3CE0-435E-9151-AE427F8EBE58}" dt="2020-03-23T23:44:47.187" v="5180" actId="478"/>
          <ac:spMkLst>
            <pc:docMk/>
            <pc:sldMk cId="2174680418" sldId="714"/>
            <ac:spMk id="39" creationId="{6EB469F6-2DCA-4482-A76C-B9F71F268916}"/>
          </ac:spMkLst>
        </pc:spChg>
        <pc:spChg chg="del mod topLvl">
          <ac:chgData name="farouk abu hassanain" userId="319a4f4791f24b01" providerId="LiveId" clId="{CB29522E-3CE0-435E-9151-AE427F8EBE58}" dt="2020-03-23T23:44:46.095" v="5179" actId="478"/>
          <ac:spMkLst>
            <pc:docMk/>
            <pc:sldMk cId="2174680418" sldId="714"/>
            <ac:spMk id="40" creationId="{6D81A897-8F4D-4893-B1B2-DC3321CF099B}"/>
          </ac:spMkLst>
        </pc:spChg>
        <pc:spChg chg="del">
          <ac:chgData name="farouk abu hassanain" userId="319a4f4791f24b01" providerId="LiveId" clId="{CB29522E-3CE0-435E-9151-AE427F8EBE58}" dt="2020-03-23T23:41:21.354" v="5088" actId="478"/>
          <ac:spMkLst>
            <pc:docMk/>
            <pc:sldMk cId="2174680418" sldId="714"/>
            <ac:spMk id="43" creationId="{D865796A-EA2D-49F5-82BD-D5E6BC1FA432}"/>
          </ac:spMkLst>
        </pc:spChg>
        <pc:spChg chg="del mod topLvl">
          <ac:chgData name="farouk abu hassanain" userId="319a4f4791f24b01" providerId="LiveId" clId="{CB29522E-3CE0-435E-9151-AE427F8EBE58}" dt="2020-03-23T23:44:42.885" v="5177" actId="478"/>
          <ac:spMkLst>
            <pc:docMk/>
            <pc:sldMk cId="2174680418" sldId="714"/>
            <ac:spMk id="45" creationId="{25FFE399-55F1-46DD-99CB-89A9CBC14174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47" creationId="{5F241B65-A740-437C-8771-972CFC2ADDD0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49" creationId="{C8753095-9DBF-4ABC-AE47-A42102DF430E}"/>
          </ac:spMkLst>
        </pc:spChg>
        <pc:spChg chg="mod">
          <ac:chgData name="farouk abu hassanain" userId="319a4f4791f24b01" providerId="LiveId" clId="{CB29522E-3CE0-435E-9151-AE427F8EBE58}" dt="2020-03-23T23:37:17.636" v="5060" actId="20577"/>
          <ac:spMkLst>
            <pc:docMk/>
            <pc:sldMk cId="2174680418" sldId="714"/>
            <ac:spMk id="50" creationId="{BE6A001E-A096-4FB9-9B51-44DFC2D7337F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51" creationId="{A5E4B0F9-EF08-4899-8F11-4DBC53911EB1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52" creationId="{F0EF38D8-CF0F-442D-B9FE-3DDBB71829C0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53" creationId="{FEA7D933-0702-4B5C-AA09-3A0FE33C3BCB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54" creationId="{048D6094-4D0F-47F7-A1A4-40FE01A553E4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56" creationId="{7826EA37-68EF-4185-B094-28CD16A38E6F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58" creationId="{1C4B51A1-8ECD-45B4-BD00-51384551B40B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59" creationId="{4C919192-0019-4714-A572-5FD879F50812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60" creationId="{C911BE5E-FB24-4761-9AAB-7B3ED3C6C071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61" creationId="{B2DCF898-837F-4D78-B563-F68E50D8CDD6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62" creationId="{BF3F0435-DF5B-43B2-A925-3A336F2BE9CF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63" creationId="{52696A9B-7CCC-47D4-A1AB-FE2BFDD5A5DC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64" creationId="{ED23DBA8-C9BE-407E-ACCF-174695B49398}"/>
          </ac:spMkLst>
        </pc:spChg>
        <pc:spChg chg="del">
          <ac:chgData name="farouk abu hassanain" userId="319a4f4791f24b01" providerId="LiveId" clId="{CB29522E-3CE0-435E-9151-AE427F8EBE58}" dt="2020-03-23T23:40:58.206" v="5072" actId="478"/>
          <ac:spMkLst>
            <pc:docMk/>
            <pc:sldMk cId="2174680418" sldId="714"/>
            <ac:spMk id="65" creationId="{1092A4DA-381C-4944-82CE-EC5EC27A5819}"/>
          </ac:spMkLst>
        </pc:spChg>
        <pc:spChg chg="del mod topLvl">
          <ac:chgData name="farouk abu hassanain" userId="319a4f4791f24b01" providerId="LiveId" clId="{CB29522E-3CE0-435E-9151-AE427F8EBE58}" dt="2020-03-23T23:43:39.650" v="5142" actId="478"/>
          <ac:spMkLst>
            <pc:docMk/>
            <pc:sldMk cId="2174680418" sldId="714"/>
            <ac:spMk id="66" creationId="{2E2F1BBE-D9DE-4E21-9775-1CCB122D8495}"/>
          </ac:spMkLst>
        </pc:spChg>
        <pc:spChg chg="del">
          <ac:chgData name="farouk abu hassanain" userId="319a4f4791f24b01" providerId="LiveId" clId="{CB29522E-3CE0-435E-9151-AE427F8EBE58}" dt="2020-03-23T23:41:00.886" v="5073" actId="478"/>
          <ac:spMkLst>
            <pc:docMk/>
            <pc:sldMk cId="2174680418" sldId="714"/>
            <ac:spMk id="67" creationId="{F5BD9625-A432-4B16-A44B-072BE4FB43C5}"/>
          </ac:spMkLst>
        </pc:spChg>
        <pc:spChg chg="del mod topLvl">
          <ac:chgData name="farouk abu hassanain" userId="319a4f4791f24b01" providerId="LiveId" clId="{CB29522E-3CE0-435E-9151-AE427F8EBE58}" dt="2020-03-23T23:43:41.630" v="5143" actId="478"/>
          <ac:spMkLst>
            <pc:docMk/>
            <pc:sldMk cId="2174680418" sldId="714"/>
            <ac:spMk id="68" creationId="{8F4FB12F-5EA3-4501-91E1-4EDA11A02E79}"/>
          </ac:spMkLst>
        </pc:spChg>
        <pc:spChg chg="del">
          <ac:chgData name="farouk abu hassanain" userId="319a4f4791f24b01" providerId="LiveId" clId="{CB29522E-3CE0-435E-9151-AE427F8EBE58}" dt="2020-03-23T23:41:03.198" v="5074" actId="478"/>
          <ac:spMkLst>
            <pc:docMk/>
            <pc:sldMk cId="2174680418" sldId="714"/>
            <ac:spMk id="69" creationId="{DC452569-7859-45B6-9FCE-61A6B6615713}"/>
          </ac:spMkLst>
        </pc:spChg>
        <pc:spChg chg="del mod topLvl">
          <ac:chgData name="farouk abu hassanain" userId="319a4f4791f24b01" providerId="LiveId" clId="{CB29522E-3CE0-435E-9151-AE427F8EBE58}" dt="2020-03-23T23:43:43.566" v="5144" actId="478"/>
          <ac:spMkLst>
            <pc:docMk/>
            <pc:sldMk cId="2174680418" sldId="714"/>
            <ac:spMk id="70" creationId="{E852FB81-A593-49BC-AE50-E0E89A6C27C2}"/>
          </ac:spMkLst>
        </pc:spChg>
        <pc:spChg chg="del">
          <ac:chgData name="farouk abu hassanain" userId="319a4f4791f24b01" providerId="LiveId" clId="{CB29522E-3CE0-435E-9151-AE427F8EBE58}" dt="2020-03-23T23:41:04.829" v="5075" actId="478"/>
          <ac:spMkLst>
            <pc:docMk/>
            <pc:sldMk cId="2174680418" sldId="714"/>
            <ac:spMk id="71" creationId="{8C924962-DCEE-45E8-9566-E6B8B8497E05}"/>
          </ac:spMkLst>
        </pc:spChg>
        <pc:spChg chg="del mod topLvl">
          <ac:chgData name="farouk abu hassanain" userId="319a4f4791f24b01" providerId="LiveId" clId="{CB29522E-3CE0-435E-9151-AE427F8EBE58}" dt="2020-03-23T23:43:45.566" v="5145" actId="478"/>
          <ac:spMkLst>
            <pc:docMk/>
            <pc:sldMk cId="2174680418" sldId="714"/>
            <ac:spMk id="72" creationId="{66EFB622-FF84-4940-9D5A-ECC82FD22AF6}"/>
          </ac:spMkLst>
        </pc:spChg>
        <pc:spChg chg="del">
          <ac:chgData name="farouk abu hassanain" userId="319a4f4791f24b01" providerId="LiveId" clId="{CB29522E-3CE0-435E-9151-AE427F8EBE58}" dt="2020-03-23T23:40:55.835" v="5071" actId="478"/>
          <ac:spMkLst>
            <pc:docMk/>
            <pc:sldMk cId="2174680418" sldId="714"/>
            <ac:spMk id="73" creationId="{32F0BBE3-8146-4AF5-99F3-2971C4CDB122}"/>
          </ac:spMkLst>
        </pc:spChg>
        <pc:spChg chg="del mod topLvl">
          <ac:chgData name="farouk abu hassanain" userId="319a4f4791f24b01" providerId="LiveId" clId="{CB29522E-3CE0-435E-9151-AE427F8EBE58}" dt="2020-03-23T23:43:37.302" v="5141" actId="478"/>
          <ac:spMkLst>
            <pc:docMk/>
            <pc:sldMk cId="2174680418" sldId="714"/>
            <ac:spMk id="74" creationId="{11177C37-8587-4650-8F01-1E73060F0CC2}"/>
          </ac:spMkLst>
        </pc:spChg>
        <pc:spChg chg="del">
          <ac:chgData name="farouk abu hassanain" userId="319a4f4791f24b01" providerId="LiveId" clId="{CB29522E-3CE0-435E-9151-AE427F8EBE58}" dt="2020-03-23T23:40:52.766" v="5070" actId="478"/>
          <ac:spMkLst>
            <pc:docMk/>
            <pc:sldMk cId="2174680418" sldId="714"/>
            <ac:spMk id="75" creationId="{D6E9FB56-F34A-4C22-B491-6307CB3C1FB9}"/>
          </ac:spMkLst>
        </pc:spChg>
        <pc:spChg chg="mod topLvl">
          <ac:chgData name="farouk abu hassanain" userId="319a4f4791f24b01" providerId="LiveId" clId="{CB29522E-3CE0-435E-9151-AE427F8EBE58}" dt="2020-03-23T23:51:15.255" v="5355" actId="164"/>
          <ac:spMkLst>
            <pc:docMk/>
            <pc:sldMk cId="2174680418" sldId="714"/>
            <ac:spMk id="76" creationId="{06E76553-FE62-4FB7-8FD5-2836038D54FB}"/>
          </ac:spMkLst>
        </pc:spChg>
        <pc:spChg chg="del">
          <ac:chgData name="farouk abu hassanain" userId="319a4f4791f24b01" providerId="LiveId" clId="{CB29522E-3CE0-435E-9151-AE427F8EBE58}" dt="2020-03-23T23:37:27.179" v="5061" actId="478"/>
          <ac:spMkLst>
            <pc:docMk/>
            <pc:sldMk cId="2174680418" sldId="714"/>
            <ac:spMk id="78" creationId="{6D85357B-6F5C-4E57-A439-8C96A0C2466B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79" creationId="{62450ED1-4026-445A-AAED-EBF999349708}"/>
          </ac:spMkLst>
        </pc:spChg>
        <pc:spChg chg="del">
          <ac:chgData name="farouk abu hassanain" userId="319a4f4791f24b01" providerId="LiveId" clId="{CB29522E-3CE0-435E-9151-AE427F8EBE58}" dt="2020-03-23T23:37:51.565" v="5065" actId="478"/>
          <ac:spMkLst>
            <pc:docMk/>
            <pc:sldMk cId="2174680418" sldId="714"/>
            <ac:spMk id="81" creationId="{575E9CE4-85A4-4EA9-985A-CD8A64D82CE6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82" creationId="{41CF40EF-76B5-47D8-BF8B-1D741C359207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83" creationId="{338E7F79-5834-4B8D-A1E7-34E0E3CB713D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84" creationId="{783D68A9-1DFB-461F-9E84-2F9A0CC803FA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85" creationId="{2B9F24DF-26D9-4C58-988C-E220F4368F22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86" creationId="{AC3059C4-2DC7-4BFA-863E-3F311A3B1121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88" creationId="{E99A9A68-D4E6-4D9E-B8CE-920AE9F0E9AE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90" creationId="{E36C7360-D717-4F7F-A20A-E7002C0BBFAE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91" creationId="{5DEE11B4-68CF-4F2B-A7D4-BE113FE0CF13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92" creationId="{07C49EBE-A527-453C-A801-621F984FD634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93" creationId="{859AC92C-AA8C-4AE9-B858-3F89C3BB25CD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94" creationId="{AB2EC06D-E655-47F2-90AC-FD4FABADA4D3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96" creationId="{380DAE69-810E-48F2-9030-04E8C6BD49A6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98" creationId="{BA1A4CA4-C848-48EB-A918-F3F4DAB2F7F6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99" creationId="{7F247CBD-2521-4038-871B-727ABDECF3D7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00" creationId="{35FB0009-9AA5-417C-9DAE-B7403956D56E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01" creationId="{C1EAFBA1-0BCE-40B1-91C2-50C09E673FFF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02" creationId="{0D4BA2F1-5D83-41C3-9A29-FFCEA54C0FAB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04" creationId="{F9A5A805-8DCB-441A-B406-97FF038A2AF2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06" creationId="{BF5273C7-27AC-46D8-99D1-DAFAD58B801F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07" creationId="{2E7BFFF1-28E4-46A4-866C-C35DF265E88F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08" creationId="{4821AF28-DCC4-4512-953F-5EF78C4394D0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09" creationId="{9DFAF3F7-DA5B-4B1A-B081-74E5A1F8313F}"/>
          </ac:spMkLst>
        </pc:spChg>
        <pc:spChg chg="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10" creationId="{23CA0FB9-EB42-48A9-909E-21275518CA3A}"/>
          </ac:spMkLst>
        </pc:spChg>
        <pc:spChg chg="add 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11" creationId="{B9E766A6-B465-49AE-A18D-F673392A826B}"/>
          </ac:spMkLst>
        </pc:spChg>
        <pc:spChg chg="add mod">
          <ac:chgData name="farouk abu hassanain" userId="319a4f4791f24b01" providerId="LiveId" clId="{CB29522E-3CE0-435E-9151-AE427F8EBE58}" dt="2020-03-23T23:51:15.255" v="5355" actId="164"/>
          <ac:spMkLst>
            <pc:docMk/>
            <pc:sldMk cId="2174680418" sldId="714"/>
            <ac:spMk id="112" creationId="{35E4FA9D-3F60-4953-A4EF-2C01B0073304}"/>
          </ac:spMkLst>
        </pc:spChg>
        <pc:spChg chg="add del mod">
          <ac:chgData name="farouk abu hassanain" userId="319a4f4791f24b01" providerId="LiveId" clId="{CB29522E-3CE0-435E-9151-AE427F8EBE58}" dt="2020-03-23T23:44:32.586" v="5173" actId="478"/>
          <ac:spMkLst>
            <pc:docMk/>
            <pc:sldMk cId="2174680418" sldId="714"/>
            <ac:spMk id="113" creationId="{706985F7-45B8-44F9-8EE4-08235153901F}"/>
          </ac:spMkLst>
        </pc:spChg>
        <pc:spChg chg="add 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14" creationId="{D085E897-ED9F-4731-946E-E646B43912C7}"/>
          </ac:spMkLst>
        </pc:spChg>
        <pc:spChg chg="add mod">
          <ac:chgData name="farouk abu hassanain" userId="319a4f4791f24b01" providerId="LiveId" clId="{CB29522E-3CE0-435E-9151-AE427F8EBE58}" dt="2020-03-23T23:51:15.255" v="5355" actId="164"/>
          <ac:spMkLst>
            <pc:docMk/>
            <pc:sldMk cId="2174680418" sldId="714"/>
            <ac:spMk id="115" creationId="{3C6FDBFA-F840-4590-94FF-16B06221E953}"/>
          </ac:spMkLst>
        </pc:spChg>
        <pc:spChg chg="add 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16" creationId="{42D145EB-0003-404B-B803-DE4BE7AD8A97}"/>
          </ac:spMkLst>
        </pc:spChg>
        <pc:spChg chg="add 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17" creationId="{5140E268-7AA9-4896-BA22-9F9D34F9F77F}"/>
          </ac:spMkLst>
        </pc:spChg>
        <pc:spChg chg="add 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18" creationId="{666215EE-2879-4474-AFE4-8A8D4E42988F}"/>
          </ac:spMkLst>
        </pc:spChg>
        <pc:spChg chg="add mod">
          <ac:chgData name="farouk abu hassanain" userId="319a4f4791f24b01" providerId="LiveId" clId="{CB29522E-3CE0-435E-9151-AE427F8EBE58}" dt="2020-03-23T23:50:18.276" v="5342" actId="948"/>
          <ac:spMkLst>
            <pc:docMk/>
            <pc:sldMk cId="2174680418" sldId="714"/>
            <ac:spMk id="119" creationId="{24C708B4-C0DA-4717-8934-A3ED3A7FDBDA}"/>
          </ac:spMkLst>
        </pc:spChg>
        <pc:spChg chg="add mod">
          <ac:chgData name="farouk abu hassanain" userId="319a4f4791f24b01" providerId="LiveId" clId="{CB29522E-3CE0-435E-9151-AE427F8EBE58}" dt="2020-03-23T23:51:15.255" v="5355" actId="164"/>
          <ac:spMkLst>
            <pc:docMk/>
            <pc:sldMk cId="2174680418" sldId="714"/>
            <ac:spMk id="120" creationId="{0E946262-4932-45F8-929E-A5B290B64CF2}"/>
          </ac:spMkLst>
        </pc:spChg>
        <pc:spChg chg="add mod">
          <ac:chgData name="farouk abu hassanain" userId="319a4f4791f24b01" providerId="LiveId" clId="{CB29522E-3CE0-435E-9151-AE427F8EBE58}" dt="2020-03-23T23:51:15.255" v="5355" actId="164"/>
          <ac:spMkLst>
            <pc:docMk/>
            <pc:sldMk cId="2174680418" sldId="714"/>
            <ac:spMk id="121" creationId="{E221F5A3-7FF4-4894-9941-C114664AD73F}"/>
          </ac:spMkLst>
        </pc:spChg>
        <pc:spChg chg="add mod">
          <ac:chgData name="farouk abu hassanain" userId="319a4f4791f24b01" providerId="LiveId" clId="{CB29522E-3CE0-435E-9151-AE427F8EBE58}" dt="2020-03-23T23:51:15.255" v="5355" actId="164"/>
          <ac:spMkLst>
            <pc:docMk/>
            <pc:sldMk cId="2174680418" sldId="714"/>
            <ac:spMk id="122" creationId="{8B742E25-1F00-4376-BCE9-FD0CA99FEDD5}"/>
          </ac:spMkLst>
        </pc:spChg>
        <pc:spChg chg="add del mod">
          <ac:chgData name="farouk abu hassanain" userId="319a4f4791f24b01" providerId="LiveId" clId="{CB29522E-3CE0-435E-9151-AE427F8EBE58}" dt="2020-03-23T23:46:59.650" v="5228" actId="478"/>
          <ac:spMkLst>
            <pc:docMk/>
            <pc:sldMk cId="2174680418" sldId="714"/>
            <ac:spMk id="123" creationId="{481E0DFB-A6F1-4C06-A750-85BF39472000}"/>
          </ac:spMkLst>
        </pc:spChg>
        <pc:grpChg chg="add mod">
          <ac:chgData name="farouk abu hassanain" userId="319a4f4791f24b01" providerId="LiveId" clId="{CB29522E-3CE0-435E-9151-AE427F8EBE58}" dt="2020-03-23T23:51:15.255" v="5355" actId="164"/>
          <ac:grpSpMkLst>
            <pc:docMk/>
            <pc:sldMk cId="2174680418" sldId="714"/>
            <ac:grpSpMk id="2" creationId="{C4499C09-60FD-436F-80BA-E63CEE7B09F3}"/>
          </ac:grpSpMkLst>
        </pc:grpChg>
        <pc:grpChg chg="add mod">
          <ac:chgData name="farouk abu hassanain" userId="319a4f4791f24b01" providerId="LiveId" clId="{CB29522E-3CE0-435E-9151-AE427F8EBE58}" dt="2020-03-23T23:51:20.143" v="5356" actId="1076"/>
          <ac:grpSpMkLst>
            <pc:docMk/>
            <pc:sldMk cId="2174680418" sldId="714"/>
            <ac:grpSpMk id="3" creationId="{62E9B354-F17F-4295-86E9-9900BB468964}"/>
          </ac:grpSpMkLst>
        </pc:grpChg>
        <pc:grpChg chg="add del">
          <ac:chgData name="farouk abu hassanain" userId="319a4f4791f24b01" providerId="LiveId" clId="{CB29522E-3CE0-435E-9151-AE427F8EBE58}" dt="2020-03-23T23:41:33.362" v="5089" actId="165"/>
          <ac:grpSpMkLst>
            <pc:docMk/>
            <pc:sldMk cId="2174680418" sldId="714"/>
            <ac:grpSpMk id="21" creationId="{C05C2A2A-933D-4009-A9E1-D7074C6FF1ED}"/>
          </ac:grpSpMkLst>
        </pc:grpChg>
        <pc:grpChg chg="mod topLvl">
          <ac:chgData name="farouk abu hassanain" userId="319a4f4791f24b01" providerId="LiveId" clId="{CB29522E-3CE0-435E-9151-AE427F8EBE58}" dt="2020-03-23T23:50:14.923" v="5340" actId="164"/>
          <ac:grpSpMkLst>
            <pc:docMk/>
            <pc:sldMk cId="2174680418" sldId="714"/>
            <ac:grpSpMk id="26" creationId="{F2F820FD-CBA5-45C1-9AEF-6A637F96C173}"/>
          </ac:grpSpMkLst>
        </pc:grpChg>
        <pc:grpChg chg="mod topLvl">
          <ac:chgData name="farouk abu hassanain" userId="319a4f4791f24b01" providerId="LiveId" clId="{CB29522E-3CE0-435E-9151-AE427F8EBE58}" dt="2020-03-23T23:50:14.923" v="5340" actId="164"/>
          <ac:grpSpMkLst>
            <pc:docMk/>
            <pc:sldMk cId="2174680418" sldId="714"/>
            <ac:grpSpMk id="27" creationId="{2BAD022B-389B-43F0-87A7-26AF7727A1F3}"/>
          </ac:grpSpMkLst>
        </pc:grpChg>
        <pc:grpChg chg="mod topLvl">
          <ac:chgData name="farouk abu hassanain" userId="319a4f4791f24b01" providerId="LiveId" clId="{CB29522E-3CE0-435E-9151-AE427F8EBE58}" dt="2020-03-23T23:50:14.923" v="5340" actId="164"/>
          <ac:grpSpMkLst>
            <pc:docMk/>
            <pc:sldMk cId="2174680418" sldId="714"/>
            <ac:grpSpMk id="28" creationId="{56786F63-F330-480F-B744-7C9993535879}"/>
          </ac:grpSpMkLst>
        </pc:grpChg>
        <pc:grpChg chg="mod topLvl">
          <ac:chgData name="farouk abu hassanain" userId="319a4f4791f24b01" providerId="LiveId" clId="{CB29522E-3CE0-435E-9151-AE427F8EBE58}" dt="2020-03-23T23:50:14.923" v="5340" actId="164"/>
          <ac:grpSpMkLst>
            <pc:docMk/>
            <pc:sldMk cId="2174680418" sldId="714"/>
            <ac:grpSpMk id="29" creationId="{805AAF5B-EC2F-4904-A0A5-76EA4550A1D5}"/>
          </ac:grpSpMkLst>
        </pc:grpChg>
        <pc:grpChg chg="del">
          <ac:chgData name="farouk abu hassanain" userId="319a4f4791f24b01" providerId="LiveId" clId="{CB29522E-3CE0-435E-9151-AE427F8EBE58}" dt="2020-03-23T23:40:52.766" v="5070" actId="478"/>
          <ac:grpSpMkLst>
            <pc:docMk/>
            <pc:sldMk cId="2174680418" sldId="714"/>
            <ac:grpSpMk id="31" creationId="{E21D5D23-BA97-463F-84F0-1AD57AB7F423}"/>
          </ac:grpSpMkLst>
        </pc:grpChg>
        <pc:grpChg chg="del">
          <ac:chgData name="farouk abu hassanain" userId="319a4f4791f24b01" providerId="LiveId" clId="{CB29522E-3CE0-435E-9151-AE427F8EBE58}" dt="2020-03-23T23:40:55.835" v="5071" actId="478"/>
          <ac:grpSpMkLst>
            <pc:docMk/>
            <pc:sldMk cId="2174680418" sldId="714"/>
            <ac:grpSpMk id="32" creationId="{BBA10519-A2D1-48B8-BA6A-FFFFE659CD9B}"/>
          </ac:grpSpMkLst>
        </pc:grpChg>
        <pc:grpChg chg="del">
          <ac:chgData name="farouk abu hassanain" userId="319a4f4791f24b01" providerId="LiveId" clId="{CB29522E-3CE0-435E-9151-AE427F8EBE58}" dt="2020-03-23T23:41:04.829" v="5075" actId="478"/>
          <ac:grpSpMkLst>
            <pc:docMk/>
            <pc:sldMk cId="2174680418" sldId="714"/>
            <ac:grpSpMk id="33" creationId="{BDD3405B-989F-4702-84FC-6B2ABD6D405E}"/>
          </ac:grpSpMkLst>
        </pc:grpChg>
        <pc:grpChg chg="del">
          <ac:chgData name="farouk abu hassanain" userId="319a4f4791f24b01" providerId="LiveId" clId="{CB29522E-3CE0-435E-9151-AE427F8EBE58}" dt="2020-03-23T23:41:03.198" v="5074" actId="478"/>
          <ac:grpSpMkLst>
            <pc:docMk/>
            <pc:sldMk cId="2174680418" sldId="714"/>
            <ac:grpSpMk id="34" creationId="{7BBC23C7-DD58-4F0E-9489-F5EBECE33D76}"/>
          </ac:grpSpMkLst>
        </pc:grpChg>
        <pc:grpChg chg="del">
          <ac:chgData name="farouk abu hassanain" userId="319a4f4791f24b01" providerId="LiveId" clId="{CB29522E-3CE0-435E-9151-AE427F8EBE58}" dt="2020-03-23T23:41:00.886" v="5073" actId="478"/>
          <ac:grpSpMkLst>
            <pc:docMk/>
            <pc:sldMk cId="2174680418" sldId="714"/>
            <ac:grpSpMk id="35" creationId="{FB15C456-9708-4E36-8BC6-3C3328786EAD}"/>
          </ac:grpSpMkLst>
        </pc:grpChg>
        <pc:grpChg chg="del">
          <ac:chgData name="farouk abu hassanain" userId="319a4f4791f24b01" providerId="LiveId" clId="{CB29522E-3CE0-435E-9151-AE427F8EBE58}" dt="2020-03-23T23:40:58.206" v="5072" actId="478"/>
          <ac:grpSpMkLst>
            <pc:docMk/>
            <pc:sldMk cId="2174680418" sldId="714"/>
            <ac:grpSpMk id="36" creationId="{9C17FF85-5939-4AA3-ADED-EFB9A72ECBC6}"/>
          </ac:grpSpMkLst>
        </pc:grpChg>
        <pc:grpChg chg="mod topLvl">
          <ac:chgData name="farouk abu hassanain" userId="319a4f4791f24b01" providerId="LiveId" clId="{CB29522E-3CE0-435E-9151-AE427F8EBE58}" dt="2020-03-23T23:50:14.923" v="5340" actId="164"/>
          <ac:grpSpMkLst>
            <pc:docMk/>
            <pc:sldMk cId="2174680418" sldId="714"/>
            <ac:grpSpMk id="41" creationId="{9BE692C7-9636-484B-9719-AE9AB5A983E3}"/>
          </ac:grpSpMkLst>
        </pc:grpChg>
        <pc:grpChg chg="mod topLvl">
          <ac:chgData name="farouk abu hassanain" userId="319a4f4791f24b01" providerId="LiveId" clId="{CB29522E-3CE0-435E-9151-AE427F8EBE58}" dt="2020-03-23T23:50:14.923" v="5340" actId="164"/>
          <ac:grpSpMkLst>
            <pc:docMk/>
            <pc:sldMk cId="2174680418" sldId="714"/>
            <ac:grpSpMk id="42" creationId="{879AA750-867D-46A5-A806-53E5E8FF35F0}"/>
          </ac:grpSpMkLst>
        </pc:grpChg>
        <pc:grpChg chg="mod topLvl">
          <ac:chgData name="farouk abu hassanain" userId="319a4f4791f24b01" providerId="LiveId" clId="{CB29522E-3CE0-435E-9151-AE427F8EBE58}" dt="2020-03-23T23:50:14.923" v="5340" actId="164"/>
          <ac:grpSpMkLst>
            <pc:docMk/>
            <pc:sldMk cId="2174680418" sldId="714"/>
            <ac:grpSpMk id="44" creationId="{2DD910E2-8C65-477C-ADBB-BE51C517262D}"/>
          </ac:grpSpMkLst>
        </pc:grpChg>
        <pc:picChg chg="add mod ord">
          <ac:chgData name="farouk abu hassanain" userId="319a4f4791f24b01" providerId="LiveId" clId="{CB29522E-3CE0-435E-9151-AE427F8EBE58}" dt="2020-03-23T23:50:14.923" v="5340" actId="164"/>
          <ac:picMkLst>
            <pc:docMk/>
            <pc:sldMk cId="2174680418" sldId="714"/>
            <ac:picMk id="124" creationId="{D82921B8-A477-400B-B1A4-80E7ACE9EDD0}"/>
          </ac:picMkLst>
        </pc:picChg>
      </pc:sldChg>
      <pc:sldChg chg="addSp delSp modSp add">
        <pc:chgData name="farouk abu hassanain" userId="319a4f4791f24b01" providerId="LiveId" clId="{CB29522E-3CE0-435E-9151-AE427F8EBE58}" dt="2020-03-24T00:13:49.949" v="5654" actId="1076"/>
        <pc:sldMkLst>
          <pc:docMk/>
          <pc:sldMk cId="2518522939" sldId="715"/>
        </pc:sldMkLst>
        <pc:spChg chg="mod">
          <ac:chgData name="farouk abu hassanain" userId="319a4f4791f24b01" providerId="LiveId" clId="{CB29522E-3CE0-435E-9151-AE427F8EBE58}" dt="2020-03-23T23:51:56.266" v="5360" actId="20577"/>
          <ac:spMkLst>
            <pc:docMk/>
            <pc:sldMk cId="2518522939" sldId="715"/>
            <ac:spMk id="5" creationId="{B3B01D4F-8965-4895-B369-ACB952C475B7}"/>
          </ac:spMkLst>
        </pc:spChg>
        <pc:spChg chg="mod">
          <ac:chgData name="farouk abu hassanain" userId="319a4f4791f24b01" providerId="LiveId" clId="{CB29522E-3CE0-435E-9151-AE427F8EBE58}" dt="2020-03-24T00:09:43.688" v="5599" actId="1076"/>
          <ac:spMkLst>
            <pc:docMk/>
            <pc:sldMk cId="2518522939" sldId="715"/>
            <ac:spMk id="7" creationId="{1D8B1CFD-FBB9-40AA-9E56-65BA94E28B73}"/>
          </ac:spMkLst>
        </pc:spChg>
        <pc:spChg chg="mod">
          <ac:chgData name="farouk abu hassanain" userId="319a4f4791f24b01" providerId="LiveId" clId="{CB29522E-3CE0-435E-9151-AE427F8EBE58}" dt="2020-03-23T23:53:09" v="5414" actId="20577"/>
          <ac:spMkLst>
            <pc:docMk/>
            <pc:sldMk cId="2518522939" sldId="715"/>
            <ac:spMk id="18" creationId="{791181F4-74AA-4F87-A6BA-718C4AD6A541}"/>
          </ac:spMkLst>
        </pc:spChg>
        <pc:spChg chg="mod">
          <ac:chgData name="farouk abu hassanain" userId="319a4f4791f24b01" providerId="LiveId" clId="{CB29522E-3CE0-435E-9151-AE427F8EBE58}" dt="2020-03-23T23:52:27.881" v="5409" actId="1076"/>
          <ac:spMkLst>
            <pc:docMk/>
            <pc:sldMk cId="2518522939" sldId="715"/>
            <ac:spMk id="50" creationId="{BE6A001E-A096-4FB9-9B51-44DFC2D7337F}"/>
          </ac:spMkLst>
        </pc:spChg>
        <pc:spChg chg="add del mod">
          <ac:chgData name="farouk abu hassanain" userId="319a4f4791f24b01" providerId="LiveId" clId="{CB29522E-3CE0-435E-9151-AE427F8EBE58}" dt="2020-03-24T00:01:42.038" v="5569" actId="478"/>
          <ac:spMkLst>
            <pc:docMk/>
            <pc:sldMk cId="2518522939" sldId="715"/>
            <ac:spMk id="113" creationId="{4F8EB405-C606-49EA-A68D-5F1DC48C3309}"/>
          </ac:spMkLst>
        </pc:spChg>
        <pc:spChg chg="add del mod">
          <ac:chgData name="farouk abu hassanain" userId="319a4f4791f24b01" providerId="LiveId" clId="{CB29522E-3CE0-435E-9151-AE427F8EBE58}" dt="2020-03-24T00:13:32.386" v="5651" actId="478"/>
          <ac:spMkLst>
            <pc:docMk/>
            <pc:sldMk cId="2518522939" sldId="715"/>
            <ac:spMk id="123" creationId="{CACBF1B8-600C-41FA-A389-2943DC6F6F87}"/>
          </ac:spMkLst>
        </pc:spChg>
        <pc:spChg chg="add del mod">
          <ac:chgData name="farouk abu hassanain" userId="319a4f4791f24b01" providerId="LiveId" clId="{CB29522E-3CE0-435E-9151-AE427F8EBE58}" dt="2020-03-24T00:13:32.386" v="5651" actId="478"/>
          <ac:spMkLst>
            <pc:docMk/>
            <pc:sldMk cId="2518522939" sldId="715"/>
            <ac:spMk id="125" creationId="{E47231FA-5796-4401-AD81-B1F752F210B6}"/>
          </ac:spMkLst>
        </pc:spChg>
        <pc:spChg chg="add del mod">
          <ac:chgData name="farouk abu hassanain" userId="319a4f4791f24b01" providerId="LiveId" clId="{CB29522E-3CE0-435E-9151-AE427F8EBE58}" dt="2020-03-24T00:13:32.386" v="5651" actId="478"/>
          <ac:spMkLst>
            <pc:docMk/>
            <pc:sldMk cId="2518522939" sldId="715"/>
            <ac:spMk id="126" creationId="{B1D9A9A2-D52A-455F-B569-3816514A434B}"/>
          </ac:spMkLst>
        </pc:spChg>
        <pc:spChg chg="add del mod">
          <ac:chgData name="farouk abu hassanain" userId="319a4f4791f24b01" providerId="LiveId" clId="{CB29522E-3CE0-435E-9151-AE427F8EBE58}" dt="2020-03-24T00:13:32.386" v="5651" actId="478"/>
          <ac:spMkLst>
            <pc:docMk/>
            <pc:sldMk cId="2518522939" sldId="715"/>
            <ac:spMk id="127" creationId="{172A314A-7158-4A1E-937E-1F8F2B094580}"/>
          </ac:spMkLst>
        </pc:spChg>
        <pc:spChg chg="add del mod">
          <ac:chgData name="farouk abu hassanain" userId="319a4f4791f24b01" providerId="LiveId" clId="{CB29522E-3CE0-435E-9151-AE427F8EBE58}" dt="2020-03-24T00:13:32.386" v="5651" actId="478"/>
          <ac:spMkLst>
            <pc:docMk/>
            <pc:sldMk cId="2518522939" sldId="715"/>
            <ac:spMk id="128" creationId="{DCDC45B4-C94E-41C0-8298-4E8FBA62E4B2}"/>
          </ac:spMkLst>
        </pc:spChg>
        <pc:spChg chg="add del mod">
          <ac:chgData name="farouk abu hassanain" userId="319a4f4791f24b01" providerId="LiveId" clId="{CB29522E-3CE0-435E-9151-AE427F8EBE58}" dt="2020-03-24T00:13:32.386" v="5651" actId="478"/>
          <ac:spMkLst>
            <pc:docMk/>
            <pc:sldMk cId="2518522939" sldId="715"/>
            <ac:spMk id="129" creationId="{487FE89C-8DBF-4A03-9A94-6B7B5F2009B1}"/>
          </ac:spMkLst>
        </pc:spChg>
        <pc:spChg chg="add del mod">
          <ac:chgData name="farouk abu hassanain" userId="319a4f4791f24b01" providerId="LiveId" clId="{CB29522E-3CE0-435E-9151-AE427F8EBE58}" dt="2020-03-24T00:13:32.386" v="5651" actId="478"/>
          <ac:spMkLst>
            <pc:docMk/>
            <pc:sldMk cId="2518522939" sldId="715"/>
            <ac:spMk id="130" creationId="{B0A62CDF-2611-4C4C-B154-62CBA7B0A5D4}"/>
          </ac:spMkLst>
        </pc:spChg>
        <pc:spChg chg="add del mod">
          <ac:chgData name="farouk abu hassanain" userId="319a4f4791f24b01" providerId="LiveId" clId="{CB29522E-3CE0-435E-9151-AE427F8EBE58}" dt="2020-03-24T00:13:32.386" v="5651" actId="478"/>
          <ac:spMkLst>
            <pc:docMk/>
            <pc:sldMk cId="2518522939" sldId="715"/>
            <ac:spMk id="131" creationId="{034D7097-4E25-4F9A-A5E8-11C13DE1D8BC}"/>
          </ac:spMkLst>
        </pc:spChg>
        <pc:spChg chg="add del mod">
          <ac:chgData name="farouk abu hassanain" userId="319a4f4791f24b01" providerId="LiveId" clId="{CB29522E-3CE0-435E-9151-AE427F8EBE58}" dt="2020-03-24T00:13:32.386" v="5651" actId="478"/>
          <ac:spMkLst>
            <pc:docMk/>
            <pc:sldMk cId="2518522939" sldId="715"/>
            <ac:spMk id="132" creationId="{24672C45-6477-4FBF-88A2-59667D7D8BF1}"/>
          </ac:spMkLst>
        </pc:spChg>
        <pc:spChg chg="add mod">
          <ac:chgData name="farouk abu hassanain" userId="319a4f4791f24b01" providerId="LiveId" clId="{CB29522E-3CE0-435E-9151-AE427F8EBE58}" dt="2020-03-23T23:58:27.174" v="5456" actId="164"/>
          <ac:spMkLst>
            <pc:docMk/>
            <pc:sldMk cId="2518522939" sldId="715"/>
            <ac:spMk id="133" creationId="{32F94D17-3918-4AD1-BCCE-0CD31BE19E70}"/>
          </ac:spMkLst>
        </pc:spChg>
        <pc:spChg chg="add mod">
          <ac:chgData name="farouk abu hassanain" userId="319a4f4791f24b01" providerId="LiveId" clId="{CB29522E-3CE0-435E-9151-AE427F8EBE58}" dt="2020-03-23T23:58:27.174" v="5456" actId="164"/>
          <ac:spMkLst>
            <pc:docMk/>
            <pc:sldMk cId="2518522939" sldId="715"/>
            <ac:spMk id="134" creationId="{74407D97-E6BE-4D96-8BA6-7D8C456F8C66}"/>
          </ac:spMkLst>
        </pc:spChg>
        <pc:spChg chg="add mod">
          <ac:chgData name="farouk abu hassanain" userId="319a4f4791f24b01" providerId="LiveId" clId="{CB29522E-3CE0-435E-9151-AE427F8EBE58}" dt="2020-03-23T23:58:19.150" v="5454" actId="164"/>
          <ac:spMkLst>
            <pc:docMk/>
            <pc:sldMk cId="2518522939" sldId="715"/>
            <ac:spMk id="135" creationId="{3CD642D3-CE3B-4548-AB58-E688E7DC85AB}"/>
          </ac:spMkLst>
        </pc:spChg>
        <pc:spChg chg="add mod">
          <ac:chgData name="farouk abu hassanain" userId="319a4f4791f24b01" providerId="LiveId" clId="{CB29522E-3CE0-435E-9151-AE427F8EBE58}" dt="2020-03-23T23:58:19.150" v="5454" actId="164"/>
          <ac:spMkLst>
            <pc:docMk/>
            <pc:sldMk cId="2518522939" sldId="715"/>
            <ac:spMk id="136" creationId="{F11CF237-6827-4FC2-A6A6-6624956A7874}"/>
          </ac:spMkLst>
        </pc:spChg>
        <pc:spChg chg="mod">
          <ac:chgData name="farouk abu hassanain" userId="319a4f4791f24b01" providerId="LiveId" clId="{CB29522E-3CE0-435E-9151-AE427F8EBE58}" dt="2020-03-24T00:03:47.947" v="5579" actId="207"/>
          <ac:spMkLst>
            <pc:docMk/>
            <pc:sldMk cId="2518522939" sldId="715"/>
            <ac:spMk id="138" creationId="{EFBE577F-E6DA-4A2F-A1D4-080403BEB428}"/>
          </ac:spMkLst>
        </pc:spChg>
        <pc:spChg chg="mod">
          <ac:chgData name="farouk abu hassanain" userId="319a4f4791f24b01" providerId="LiveId" clId="{CB29522E-3CE0-435E-9151-AE427F8EBE58}" dt="2020-03-23T23:59:12.242" v="5470" actId="20577"/>
          <ac:spMkLst>
            <pc:docMk/>
            <pc:sldMk cId="2518522939" sldId="715"/>
            <ac:spMk id="139" creationId="{8E7008D1-A5D8-4A3A-A5B5-BC061F360F5C}"/>
          </ac:spMkLst>
        </pc:spChg>
        <pc:spChg chg="mod">
          <ac:chgData name="farouk abu hassanain" userId="319a4f4791f24b01" providerId="LiveId" clId="{CB29522E-3CE0-435E-9151-AE427F8EBE58}" dt="2020-03-24T00:03:50.782" v="5580" actId="207"/>
          <ac:spMkLst>
            <pc:docMk/>
            <pc:sldMk cId="2518522939" sldId="715"/>
            <ac:spMk id="141" creationId="{09EF5DE6-A087-4E52-905E-D336362387C3}"/>
          </ac:spMkLst>
        </pc:spChg>
        <pc:spChg chg="mod">
          <ac:chgData name="farouk abu hassanain" userId="319a4f4791f24b01" providerId="LiveId" clId="{CB29522E-3CE0-435E-9151-AE427F8EBE58}" dt="2020-03-23T23:59:29.448" v="5494" actId="20577"/>
          <ac:spMkLst>
            <pc:docMk/>
            <pc:sldMk cId="2518522939" sldId="715"/>
            <ac:spMk id="142" creationId="{55CCC4B6-8DE4-402E-835B-1E87CFD15663}"/>
          </ac:spMkLst>
        </pc:spChg>
        <pc:spChg chg="mod">
          <ac:chgData name="farouk abu hassanain" userId="319a4f4791f24b01" providerId="LiveId" clId="{CB29522E-3CE0-435E-9151-AE427F8EBE58}" dt="2020-03-24T00:04:57.002" v="5581" actId="207"/>
          <ac:spMkLst>
            <pc:docMk/>
            <pc:sldMk cId="2518522939" sldId="715"/>
            <ac:spMk id="144" creationId="{5608D16B-BFDD-4DDC-8499-83C44A5DC205}"/>
          </ac:spMkLst>
        </pc:spChg>
        <pc:spChg chg="mod">
          <ac:chgData name="farouk abu hassanain" userId="319a4f4791f24b01" providerId="LiveId" clId="{CB29522E-3CE0-435E-9151-AE427F8EBE58}" dt="2020-03-23T23:59:25.447" v="5492" actId="14100"/>
          <ac:spMkLst>
            <pc:docMk/>
            <pc:sldMk cId="2518522939" sldId="715"/>
            <ac:spMk id="145" creationId="{0C3377B2-581A-4265-B932-8C3D51832CDC}"/>
          </ac:spMkLst>
        </pc:spChg>
        <pc:spChg chg="mod">
          <ac:chgData name="farouk abu hassanain" userId="319a4f4791f24b01" providerId="LiveId" clId="{CB29522E-3CE0-435E-9151-AE427F8EBE58}" dt="2020-03-24T00:04:57.002" v="5581" actId="207"/>
          <ac:spMkLst>
            <pc:docMk/>
            <pc:sldMk cId="2518522939" sldId="715"/>
            <ac:spMk id="147" creationId="{83ED4A17-BF67-4026-8C7F-A144E0A3E682}"/>
          </ac:spMkLst>
        </pc:spChg>
        <pc:spChg chg="mod">
          <ac:chgData name="farouk abu hassanain" userId="319a4f4791f24b01" providerId="LiveId" clId="{CB29522E-3CE0-435E-9151-AE427F8EBE58}" dt="2020-03-23T23:59:32.848" v="5496" actId="20577"/>
          <ac:spMkLst>
            <pc:docMk/>
            <pc:sldMk cId="2518522939" sldId="715"/>
            <ac:spMk id="148" creationId="{15A5497E-52B7-40FC-8013-3B055DB22C41}"/>
          </ac:spMkLst>
        </pc:spChg>
        <pc:spChg chg="add mod">
          <ac:chgData name="farouk abu hassanain" userId="319a4f4791f24b01" providerId="LiveId" clId="{CB29522E-3CE0-435E-9151-AE427F8EBE58}" dt="2020-03-23T23:58:59.562" v="5462" actId="571"/>
          <ac:spMkLst>
            <pc:docMk/>
            <pc:sldMk cId="2518522939" sldId="715"/>
            <ac:spMk id="149" creationId="{BF97FD7B-AA42-4177-828A-FCA6770FC84F}"/>
          </ac:spMkLst>
        </pc:spChg>
        <pc:spChg chg="mod">
          <ac:chgData name="farouk abu hassanain" userId="319a4f4791f24b01" providerId="LiveId" clId="{CB29522E-3CE0-435E-9151-AE427F8EBE58}" dt="2020-03-24T00:05:41.342" v="5583" actId="207"/>
          <ac:spMkLst>
            <pc:docMk/>
            <pc:sldMk cId="2518522939" sldId="715"/>
            <ac:spMk id="159" creationId="{F7C0304E-1C55-4C23-82DF-372182D927EA}"/>
          </ac:spMkLst>
        </pc:spChg>
        <pc:spChg chg="mod">
          <ac:chgData name="farouk abu hassanain" userId="319a4f4791f24b01" providerId="LiveId" clId="{CB29522E-3CE0-435E-9151-AE427F8EBE58}" dt="2020-03-23T23:59:47.388" v="5514" actId="20577"/>
          <ac:spMkLst>
            <pc:docMk/>
            <pc:sldMk cId="2518522939" sldId="715"/>
            <ac:spMk id="160" creationId="{434868F2-6A7F-475F-957B-489BE686F07C}"/>
          </ac:spMkLst>
        </pc:spChg>
        <pc:spChg chg="mod">
          <ac:chgData name="farouk abu hassanain" userId="319a4f4791f24b01" providerId="LiveId" clId="{CB29522E-3CE0-435E-9151-AE427F8EBE58}" dt="2020-03-24T00:05:41.342" v="5583" actId="207"/>
          <ac:spMkLst>
            <pc:docMk/>
            <pc:sldMk cId="2518522939" sldId="715"/>
            <ac:spMk id="162" creationId="{227A29EA-11C5-4B95-8380-924A25D23AA0}"/>
          </ac:spMkLst>
        </pc:spChg>
        <pc:spChg chg="mod">
          <ac:chgData name="farouk abu hassanain" userId="319a4f4791f24b01" providerId="LiveId" clId="{CB29522E-3CE0-435E-9151-AE427F8EBE58}" dt="2020-03-24T00:05:41.342" v="5583" actId="207"/>
          <ac:spMkLst>
            <pc:docMk/>
            <pc:sldMk cId="2518522939" sldId="715"/>
            <ac:spMk id="163" creationId="{A9D9D796-2861-49A1-8D2D-5466268475D1}"/>
          </ac:spMkLst>
        </pc:spChg>
        <pc:spChg chg="mod">
          <ac:chgData name="farouk abu hassanain" userId="319a4f4791f24b01" providerId="LiveId" clId="{CB29522E-3CE0-435E-9151-AE427F8EBE58}" dt="2020-03-24T00:00:13.441" v="5522" actId="14100"/>
          <ac:spMkLst>
            <pc:docMk/>
            <pc:sldMk cId="2518522939" sldId="715"/>
            <ac:spMk id="165" creationId="{47DEC1E6-E8DB-4EF7-822A-9ACBC5503A30}"/>
          </ac:spMkLst>
        </pc:spChg>
        <pc:spChg chg="mod">
          <ac:chgData name="farouk abu hassanain" userId="319a4f4791f24b01" providerId="LiveId" clId="{CB29522E-3CE0-435E-9151-AE427F8EBE58}" dt="2020-03-24T00:00:16.427" v="5524" actId="20577"/>
          <ac:spMkLst>
            <pc:docMk/>
            <pc:sldMk cId="2518522939" sldId="715"/>
            <ac:spMk id="166" creationId="{D6A10BA8-E32E-4600-BBFD-ADC9EABAE056}"/>
          </ac:spMkLst>
        </pc:spChg>
        <pc:spChg chg="mod">
          <ac:chgData name="farouk abu hassanain" userId="319a4f4791f24b01" providerId="LiveId" clId="{CB29522E-3CE0-435E-9151-AE427F8EBE58}" dt="2020-03-23T23:59:51.031" v="5516" actId="948"/>
          <ac:spMkLst>
            <pc:docMk/>
            <pc:sldMk cId="2518522939" sldId="715"/>
            <ac:spMk id="168" creationId="{C8053391-883D-43B9-9387-C7A52C94F499}"/>
          </ac:spMkLst>
        </pc:spChg>
        <pc:spChg chg="mod">
          <ac:chgData name="farouk abu hassanain" userId="319a4f4791f24b01" providerId="LiveId" clId="{CB29522E-3CE0-435E-9151-AE427F8EBE58}" dt="2020-03-24T00:00:22.806" v="5526" actId="20577"/>
          <ac:spMkLst>
            <pc:docMk/>
            <pc:sldMk cId="2518522939" sldId="715"/>
            <ac:spMk id="169" creationId="{5BF860E6-4F37-44E0-A562-212D8BE7D8C0}"/>
          </ac:spMkLst>
        </pc:spChg>
        <pc:spChg chg="mod">
          <ac:chgData name="farouk abu hassanain" userId="319a4f4791f24b01" providerId="LiveId" clId="{CB29522E-3CE0-435E-9151-AE427F8EBE58}" dt="2020-03-24T00:07:29.002" v="5586" actId="207"/>
          <ac:spMkLst>
            <pc:docMk/>
            <pc:sldMk cId="2518522939" sldId="715"/>
            <ac:spMk id="171" creationId="{FAB6089A-7466-49DA-B363-E0A264EFB46D}"/>
          </ac:spMkLst>
        </pc:spChg>
        <pc:spChg chg="mod">
          <ac:chgData name="farouk abu hassanain" userId="319a4f4791f24b01" providerId="LiveId" clId="{CB29522E-3CE0-435E-9151-AE427F8EBE58}" dt="2020-03-24T00:00:38.981" v="5548" actId="20577"/>
          <ac:spMkLst>
            <pc:docMk/>
            <pc:sldMk cId="2518522939" sldId="715"/>
            <ac:spMk id="172" creationId="{9A7C3BE9-D26D-4655-8581-9F1D66E32BF6}"/>
          </ac:spMkLst>
        </pc:spChg>
        <pc:spChg chg="mod">
          <ac:chgData name="farouk abu hassanain" userId="319a4f4791f24b01" providerId="LiveId" clId="{CB29522E-3CE0-435E-9151-AE427F8EBE58}" dt="2020-03-24T00:07:29.002" v="5586" actId="207"/>
          <ac:spMkLst>
            <pc:docMk/>
            <pc:sldMk cId="2518522939" sldId="715"/>
            <ac:spMk id="174" creationId="{914520E2-65D6-4ACE-88EF-AF154B48AF6A}"/>
          </ac:spMkLst>
        </pc:spChg>
        <pc:spChg chg="mod">
          <ac:chgData name="farouk abu hassanain" userId="319a4f4791f24b01" providerId="LiveId" clId="{CB29522E-3CE0-435E-9151-AE427F8EBE58}" dt="2020-03-24T00:00:30.084" v="5531" actId="20577"/>
          <ac:spMkLst>
            <pc:docMk/>
            <pc:sldMk cId="2518522939" sldId="715"/>
            <ac:spMk id="175" creationId="{0A2579F2-78B7-46FD-99B2-1F5610B90328}"/>
          </ac:spMkLst>
        </pc:spChg>
        <pc:spChg chg="mod">
          <ac:chgData name="farouk abu hassanain" userId="319a4f4791f24b01" providerId="LiveId" clId="{CB29522E-3CE0-435E-9151-AE427F8EBE58}" dt="2020-03-24T00:06:03.619" v="5584" actId="17032"/>
          <ac:spMkLst>
            <pc:docMk/>
            <pc:sldMk cId="2518522939" sldId="715"/>
            <ac:spMk id="177" creationId="{74588EF0-9DFF-4029-812F-060684A9FCA0}"/>
          </ac:spMkLst>
        </pc:spChg>
        <pc:spChg chg="mod">
          <ac:chgData name="farouk abu hassanain" userId="319a4f4791f24b01" providerId="LiveId" clId="{CB29522E-3CE0-435E-9151-AE427F8EBE58}" dt="2020-03-24T00:00:46.028" v="5556" actId="20577"/>
          <ac:spMkLst>
            <pc:docMk/>
            <pc:sldMk cId="2518522939" sldId="715"/>
            <ac:spMk id="178" creationId="{D28A6DD8-A112-4B48-A188-39936789C811}"/>
          </ac:spMkLst>
        </pc:spChg>
        <pc:spChg chg="mod">
          <ac:chgData name="farouk abu hassanain" userId="319a4f4791f24b01" providerId="LiveId" clId="{CB29522E-3CE0-435E-9151-AE427F8EBE58}" dt="2020-03-24T00:06:03.619" v="5584" actId="17032"/>
          <ac:spMkLst>
            <pc:docMk/>
            <pc:sldMk cId="2518522939" sldId="715"/>
            <ac:spMk id="180" creationId="{3A3524CF-E6E3-4CDC-95AC-87AA3CCCAD8D}"/>
          </ac:spMkLst>
        </pc:spChg>
        <pc:spChg chg="mod">
          <ac:chgData name="farouk abu hassanain" userId="319a4f4791f24b01" providerId="LiveId" clId="{CB29522E-3CE0-435E-9151-AE427F8EBE58}" dt="2020-03-24T00:01:32.721" v="5568" actId="20577"/>
          <ac:spMkLst>
            <pc:docMk/>
            <pc:sldMk cId="2518522939" sldId="715"/>
            <ac:spMk id="181" creationId="{CF1E82B8-7E34-4B6E-833B-848CE5A4BE8E}"/>
          </ac:spMkLst>
        </pc:spChg>
        <pc:grpChg chg="del">
          <ac:chgData name="farouk abu hassanain" userId="319a4f4791f24b01" providerId="LiveId" clId="{CB29522E-3CE0-435E-9151-AE427F8EBE58}" dt="2020-03-23T23:52:30.545" v="5410" actId="478"/>
          <ac:grpSpMkLst>
            <pc:docMk/>
            <pc:sldMk cId="2518522939" sldId="715"/>
            <ac:grpSpMk id="3" creationId="{62E9B354-F17F-4295-86E9-9900BB468964}"/>
          </ac:grpSpMkLst>
        </pc:grpChg>
        <pc:grpChg chg="add mod">
          <ac:chgData name="farouk abu hassanain" userId="319a4f4791f24b01" providerId="LiveId" clId="{CB29522E-3CE0-435E-9151-AE427F8EBE58}" dt="2020-03-23T23:58:27.174" v="5456" actId="164"/>
          <ac:grpSpMkLst>
            <pc:docMk/>
            <pc:sldMk cId="2518522939" sldId="715"/>
            <ac:grpSpMk id="4" creationId="{076502FD-312A-4161-9C24-3654CD4812E4}"/>
          </ac:grpSpMkLst>
        </pc:grpChg>
        <pc:grpChg chg="add mod">
          <ac:chgData name="farouk abu hassanain" userId="319a4f4791f24b01" providerId="LiveId" clId="{CB29522E-3CE0-435E-9151-AE427F8EBE58}" dt="2020-03-24T00:08:48.366" v="5589" actId="1076"/>
          <ac:grpSpMkLst>
            <pc:docMk/>
            <pc:sldMk cId="2518522939" sldId="715"/>
            <ac:grpSpMk id="6" creationId="{FE92B5B3-7651-417A-A124-571D3BF3A522}"/>
          </ac:grpSpMkLst>
        </pc:grpChg>
        <pc:grpChg chg="add mod">
          <ac:chgData name="farouk abu hassanain" userId="319a4f4791f24b01" providerId="LiveId" clId="{CB29522E-3CE0-435E-9151-AE427F8EBE58}" dt="2020-03-24T00:08:50.161" v="5590" actId="1076"/>
          <ac:grpSpMkLst>
            <pc:docMk/>
            <pc:sldMk cId="2518522939" sldId="715"/>
            <ac:grpSpMk id="137" creationId="{050B237C-2FC8-4AF6-B882-797A1FD4C71C}"/>
          </ac:grpSpMkLst>
        </pc:grpChg>
        <pc:grpChg chg="mod">
          <ac:chgData name="farouk abu hassanain" userId="319a4f4791f24b01" providerId="LiveId" clId="{CB29522E-3CE0-435E-9151-AE427F8EBE58}" dt="2020-03-23T23:58:49.869" v="5459" actId="571"/>
          <ac:grpSpMkLst>
            <pc:docMk/>
            <pc:sldMk cId="2518522939" sldId="715"/>
            <ac:grpSpMk id="140" creationId="{8B0195CF-FA38-4AAE-868A-B9B5B6CE18F4}"/>
          </ac:grpSpMkLst>
        </pc:grpChg>
        <pc:grpChg chg="add mod">
          <ac:chgData name="farouk abu hassanain" userId="319a4f4791f24b01" providerId="LiveId" clId="{CB29522E-3CE0-435E-9151-AE427F8EBE58}" dt="2020-03-24T00:08:54.413" v="5591" actId="1076"/>
          <ac:grpSpMkLst>
            <pc:docMk/>
            <pc:sldMk cId="2518522939" sldId="715"/>
            <ac:grpSpMk id="143" creationId="{099F38A0-32AF-4E93-884B-88C7503F4302}"/>
          </ac:grpSpMkLst>
        </pc:grpChg>
        <pc:grpChg chg="mod">
          <ac:chgData name="farouk abu hassanain" userId="319a4f4791f24b01" providerId="LiveId" clId="{CB29522E-3CE0-435E-9151-AE427F8EBE58}" dt="2020-03-23T23:58:56.897" v="5460" actId="571"/>
          <ac:grpSpMkLst>
            <pc:docMk/>
            <pc:sldMk cId="2518522939" sldId="715"/>
            <ac:grpSpMk id="146" creationId="{145E7B92-C4B8-4CAD-9983-FA93D831E9F6}"/>
          </ac:grpSpMkLst>
        </pc:grpChg>
        <pc:grpChg chg="add mod">
          <ac:chgData name="farouk abu hassanain" userId="319a4f4791f24b01" providerId="LiveId" clId="{CB29522E-3CE0-435E-9151-AE427F8EBE58}" dt="2020-03-23T23:58:59.562" v="5462" actId="571"/>
          <ac:grpSpMkLst>
            <pc:docMk/>
            <pc:sldMk cId="2518522939" sldId="715"/>
            <ac:grpSpMk id="150" creationId="{2616B8A9-D656-4465-A126-405F6F85C664}"/>
          </ac:grpSpMkLst>
        </pc:grpChg>
        <pc:grpChg chg="mod">
          <ac:chgData name="farouk abu hassanain" userId="319a4f4791f24b01" providerId="LiveId" clId="{CB29522E-3CE0-435E-9151-AE427F8EBE58}" dt="2020-03-23T23:58:59.562" v="5462" actId="571"/>
          <ac:grpSpMkLst>
            <pc:docMk/>
            <pc:sldMk cId="2518522939" sldId="715"/>
            <ac:grpSpMk id="153" creationId="{F50E3A12-8CED-4A00-8528-2C74EB14EB90}"/>
          </ac:grpSpMkLst>
        </pc:grpChg>
        <pc:grpChg chg="add mod">
          <ac:chgData name="farouk abu hassanain" userId="319a4f4791f24b01" providerId="LiveId" clId="{CB29522E-3CE0-435E-9151-AE427F8EBE58}" dt="2020-03-24T00:08:58.785" v="5592" actId="1076"/>
          <ac:grpSpMkLst>
            <pc:docMk/>
            <pc:sldMk cId="2518522939" sldId="715"/>
            <ac:grpSpMk id="156" creationId="{0DD97E31-2388-41B3-8EA6-64A83E04DCB0}"/>
          </ac:grpSpMkLst>
        </pc:grpChg>
        <pc:grpChg chg="mod">
          <ac:chgData name="farouk abu hassanain" userId="319a4f4791f24b01" providerId="LiveId" clId="{CB29522E-3CE0-435E-9151-AE427F8EBE58}" dt="2020-03-23T23:59:37.994" v="5497" actId="571"/>
          <ac:grpSpMkLst>
            <pc:docMk/>
            <pc:sldMk cId="2518522939" sldId="715"/>
            <ac:grpSpMk id="161" creationId="{CCD40C7C-41A6-4598-848C-DCFBEFADE11E}"/>
          </ac:grpSpMkLst>
        </pc:grpChg>
        <pc:grpChg chg="add mod">
          <ac:chgData name="farouk abu hassanain" userId="319a4f4791f24b01" providerId="LiveId" clId="{CB29522E-3CE0-435E-9151-AE427F8EBE58}" dt="2020-03-24T00:13:46.769" v="5653" actId="1076"/>
          <ac:grpSpMkLst>
            <pc:docMk/>
            <pc:sldMk cId="2518522939" sldId="715"/>
            <ac:grpSpMk id="164" creationId="{33E4606C-FCD7-4D44-A070-AA1A06BC4208}"/>
          </ac:grpSpMkLst>
        </pc:grpChg>
        <pc:grpChg chg="mod">
          <ac:chgData name="farouk abu hassanain" userId="319a4f4791f24b01" providerId="LiveId" clId="{CB29522E-3CE0-435E-9151-AE427F8EBE58}" dt="2020-03-23T23:59:50.985" v="5515" actId="571"/>
          <ac:grpSpMkLst>
            <pc:docMk/>
            <pc:sldMk cId="2518522939" sldId="715"/>
            <ac:grpSpMk id="167" creationId="{F118B2EB-C0B8-4FDC-AF08-03D90CE86FED}"/>
          </ac:grpSpMkLst>
        </pc:grpChg>
        <pc:grpChg chg="add mod">
          <ac:chgData name="farouk abu hassanain" userId="319a4f4791f24b01" providerId="LiveId" clId="{CB29522E-3CE0-435E-9151-AE427F8EBE58}" dt="2020-03-24T00:09:35.345" v="5597" actId="1076"/>
          <ac:grpSpMkLst>
            <pc:docMk/>
            <pc:sldMk cId="2518522939" sldId="715"/>
            <ac:grpSpMk id="170" creationId="{6B9CA7D8-C649-4A8E-B40F-1DF5F57F8C42}"/>
          </ac:grpSpMkLst>
        </pc:grpChg>
        <pc:grpChg chg="mod">
          <ac:chgData name="farouk abu hassanain" userId="319a4f4791f24b01" providerId="LiveId" clId="{CB29522E-3CE0-435E-9151-AE427F8EBE58}" dt="2020-03-24T00:00:27.069" v="5527" actId="571"/>
          <ac:grpSpMkLst>
            <pc:docMk/>
            <pc:sldMk cId="2518522939" sldId="715"/>
            <ac:grpSpMk id="173" creationId="{64B15512-7BAB-4727-9755-B2A4BC570114}"/>
          </ac:grpSpMkLst>
        </pc:grpChg>
        <pc:grpChg chg="add mod">
          <ac:chgData name="farouk abu hassanain" userId="319a4f4791f24b01" providerId="LiveId" clId="{CB29522E-3CE0-435E-9151-AE427F8EBE58}" dt="2020-03-24T00:13:49.949" v="5654" actId="1076"/>
          <ac:grpSpMkLst>
            <pc:docMk/>
            <pc:sldMk cId="2518522939" sldId="715"/>
            <ac:grpSpMk id="176" creationId="{D5031D8E-17A8-4C94-8DCB-FEC6C8224C90}"/>
          </ac:grpSpMkLst>
        </pc:grpChg>
        <pc:grpChg chg="mod">
          <ac:chgData name="farouk abu hassanain" userId="319a4f4791f24b01" providerId="LiveId" clId="{CB29522E-3CE0-435E-9151-AE427F8EBE58}" dt="2020-03-24T00:00:43.234" v="5549" actId="571"/>
          <ac:grpSpMkLst>
            <pc:docMk/>
            <pc:sldMk cId="2518522939" sldId="715"/>
            <ac:grpSpMk id="179" creationId="{4464C872-DAD5-4DDC-877A-C138888B39BF}"/>
          </ac:grpSpMkLst>
        </pc:grpChg>
      </pc:sldChg>
      <pc:sldChg chg="delSp modSp add del setBg">
        <pc:chgData name="farouk abu hassanain" userId="319a4f4791f24b01" providerId="LiveId" clId="{CB29522E-3CE0-435E-9151-AE427F8EBE58}" dt="2020-03-24T00:15:37.982" v="5664" actId="47"/>
        <pc:sldMkLst>
          <pc:docMk/>
          <pc:sldMk cId="3449234213" sldId="716"/>
        </pc:sldMkLst>
        <pc:spChg chg="del">
          <ac:chgData name="farouk abu hassanain" userId="319a4f4791f24b01" providerId="LiveId" clId="{CB29522E-3CE0-435E-9151-AE427F8EBE58}" dt="2020-03-24T00:13:15.401" v="5649" actId="478"/>
          <ac:spMkLst>
            <pc:docMk/>
            <pc:sldMk cId="3449234213" sldId="716"/>
            <ac:spMk id="16" creationId="{2ED4F3B7-C338-41D6-ADB0-6DB216A35FDD}"/>
          </ac:spMkLst>
        </pc:spChg>
        <pc:spChg chg="mod">
          <ac:chgData name="farouk abu hassanain" userId="319a4f4791f24b01" providerId="LiveId" clId="{CB29522E-3CE0-435E-9151-AE427F8EBE58}" dt="2020-03-24T00:11:34.021" v="5648"/>
          <ac:spMkLst>
            <pc:docMk/>
            <pc:sldMk cId="3449234213" sldId="716"/>
            <ac:spMk id="17" creationId="{F08EE0CC-A46E-4A27-8D32-58BB4FA42852}"/>
          </ac:spMkLst>
        </pc:spChg>
        <pc:spChg chg="mod">
          <ac:chgData name="farouk abu hassanain" userId="319a4f4791f24b01" providerId="LiveId" clId="{CB29522E-3CE0-435E-9151-AE427F8EBE58}" dt="2020-03-24T00:13:57.624" v="5656" actId="20577"/>
          <ac:spMkLst>
            <pc:docMk/>
            <pc:sldMk cId="3449234213" sldId="716"/>
            <ac:spMk id="18" creationId="{791181F4-74AA-4F87-A6BA-718C4AD6A541}"/>
          </ac:spMkLst>
        </pc:spChg>
        <pc:spChg chg="mod">
          <ac:chgData name="farouk abu hassanain" userId="319a4f4791f24b01" providerId="LiveId" clId="{CB29522E-3CE0-435E-9151-AE427F8EBE58}" dt="2020-03-24T00:10:57.535" v="5645" actId="1035"/>
          <ac:spMkLst>
            <pc:docMk/>
            <pc:sldMk cId="3449234213" sldId="716"/>
            <ac:spMk id="50" creationId="{BE6A001E-A096-4FB9-9B51-44DFC2D7337F}"/>
          </ac:spMkLst>
        </pc:spChg>
        <pc:spChg chg="del">
          <ac:chgData name="farouk abu hassanain" userId="319a4f4791f24b01" providerId="LiveId" clId="{CB29522E-3CE0-435E-9151-AE427F8EBE58}" dt="2020-03-24T00:13:19.102" v="5650" actId="478"/>
          <ac:spMkLst>
            <pc:docMk/>
            <pc:sldMk cId="3449234213" sldId="716"/>
            <ac:spMk id="78" creationId="{6D85357B-6F5C-4E57-A439-8C96A0C2466B}"/>
          </ac:spMkLst>
        </pc:spChg>
      </pc:sldChg>
      <pc:sldChg chg="addSp delSp modSp add">
        <pc:chgData name="farouk abu hassanain" userId="319a4f4791f24b01" providerId="LiveId" clId="{CB29522E-3CE0-435E-9151-AE427F8EBE58}" dt="2020-03-24T00:22:03.773" v="5728" actId="1076"/>
        <pc:sldMkLst>
          <pc:docMk/>
          <pc:sldMk cId="748990276" sldId="717"/>
        </pc:sldMkLst>
        <pc:spChg chg="add del mod">
          <ac:chgData name="farouk abu hassanain" userId="319a4f4791f24b01" providerId="LiveId" clId="{CB29522E-3CE0-435E-9151-AE427F8EBE58}" dt="2020-03-24T00:19:44.950" v="5690" actId="478"/>
          <ac:spMkLst>
            <pc:docMk/>
            <pc:sldMk cId="748990276" sldId="717"/>
            <ac:spMk id="2" creationId="{D3034757-CF31-4E8E-B70A-B75D9CD33359}"/>
          </ac:spMkLst>
        </pc:spChg>
        <pc:spChg chg="mod">
          <ac:chgData name="farouk abu hassanain" userId="319a4f4791f24b01" providerId="LiveId" clId="{CB29522E-3CE0-435E-9151-AE427F8EBE58}" dt="2020-03-24T00:16:58.264" v="5683" actId="20577"/>
          <ac:spMkLst>
            <pc:docMk/>
            <pc:sldMk cId="748990276" sldId="717"/>
            <ac:spMk id="5" creationId="{B3B01D4F-8965-4895-B369-ACB952C475B7}"/>
          </ac:spMkLst>
        </pc:spChg>
        <pc:spChg chg="mod">
          <ac:chgData name="farouk abu hassanain" userId="319a4f4791f24b01" providerId="LiveId" clId="{CB29522E-3CE0-435E-9151-AE427F8EBE58}" dt="2020-03-24T00:14:39.474" v="5659" actId="20577"/>
          <ac:spMkLst>
            <pc:docMk/>
            <pc:sldMk cId="748990276" sldId="717"/>
            <ac:spMk id="18" creationId="{791181F4-74AA-4F87-A6BA-718C4AD6A541}"/>
          </ac:spMkLst>
        </pc:spChg>
        <pc:spChg chg="mod">
          <ac:chgData name="farouk abu hassanain" userId="319a4f4791f24b01" providerId="LiveId" clId="{CB29522E-3CE0-435E-9151-AE427F8EBE58}" dt="2020-03-24T00:14:49.377" v="5660"/>
          <ac:spMkLst>
            <pc:docMk/>
            <pc:sldMk cId="748990276" sldId="717"/>
            <ac:spMk id="50" creationId="{BE6A001E-A096-4FB9-9B51-44DFC2D7337F}"/>
          </ac:spMkLst>
        </pc:spChg>
        <pc:spChg chg="add mod">
          <ac:chgData name="farouk abu hassanain" userId="319a4f4791f24b01" providerId="LiveId" clId="{CB29522E-3CE0-435E-9151-AE427F8EBE58}" dt="2020-03-24T00:22:03.773" v="5728" actId="1076"/>
          <ac:spMkLst>
            <pc:docMk/>
            <pc:sldMk cId="748990276" sldId="717"/>
            <ac:spMk id="54" creationId="{4F749C65-D2EB-4D46-A3F8-B986ECD163B8}"/>
          </ac:spMkLst>
        </pc:spChg>
        <pc:grpChg chg="del">
          <ac:chgData name="farouk abu hassanain" userId="319a4f4791f24b01" providerId="LiveId" clId="{CB29522E-3CE0-435E-9151-AE427F8EBE58}" dt="2020-03-24T00:14:59.186" v="5661" actId="478"/>
          <ac:grpSpMkLst>
            <pc:docMk/>
            <pc:sldMk cId="748990276" sldId="717"/>
            <ac:grpSpMk id="6" creationId="{FE92B5B3-7651-417A-A124-571D3BF3A522}"/>
          </ac:grpSpMkLst>
        </pc:grpChg>
        <pc:grpChg chg="del">
          <ac:chgData name="farouk abu hassanain" userId="319a4f4791f24b01" providerId="LiveId" clId="{CB29522E-3CE0-435E-9151-AE427F8EBE58}" dt="2020-03-24T00:14:59.186" v="5661" actId="478"/>
          <ac:grpSpMkLst>
            <pc:docMk/>
            <pc:sldMk cId="748990276" sldId="717"/>
            <ac:grpSpMk id="137" creationId="{050B237C-2FC8-4AF6-B882-797A1FD4C71C}"/>
          </ac:grpSpMkLst>
        </pc:grpChg>
        <pc:grpChg chg="del">
          <ac:chgData name="farouk abu hassanain" userId="319a4f4791f24b01" providerId="LiveId" clId="{CB29522E-3CE0-435E-9151-AE427F8EBE58}" dt="2020-03-24T00:14:59.186" v="5661" actId="478"/>
          <ac:grpSpMkLst>
            <pc:docMk/>
            <pc:sldMk cId="748990276" sldId="717"/>
            <ac:grpSpMk id="143" creationId="{099F38A0-32AF-4E93-884B-88C7503F4302}"/>
          </ac:grpSpMkLst>
        </pc:grpChg>
        <pc:grpChg chg="del">
          <ac:chgData name="farouk abu hassanain" userId="319a4f4791f24b01" providerId="LiveId" clId="{CB29522E-3CE0-435E-9151-AE427F8EBE58}" dt="2020-03-24T00:15:03.862" v="5662" actId="478"/>
          <ac:grpSpMkLst>
            <pc:docMk/>
            <pc:sldMk cId="748990276" sldId="717"/>
            <ac:grpSpMk id="156" creationId="{0DD97E31-2388-41B3-8EA6-64A83E04DCB0}"/>
          </ac:grpSpMkLst>
        </pc:grpChg>
        <pc:grpChg chg="del">
          <ac:chgData name="farouk abu hassanain" userId="319a4f4791f24b01" providerId="LiveId" clId="{CB29522E-3CE0-435E-9151-AE427F8EBE58}" dt="2020-03-24T00:14:59.186" v="5661" actId="478"/>
          <ac:grpSpMkLst>
            <pc:docMk/>
            <pc:sldMk cId="748990276" sldId="717"/>
            <ac:grpSpMk id="164" creationId="{33E4606C-FCD7-4D44-A070-AA1A06BC4208}"/>
          </ac:grpSpMkLst>
        </pc:grpChg>
        <pc:grpChg chg="del">
          <ac:chgData name="farouk abu hassanain" userId="319a4f4791f24b01" providerId="LiveId" clId="{CB29522E-3CE0-435E-9151-AE427F8EBE58}" dt="2020-03-24T00:14:59.186" v="5661" actId="478"/>
          <ac:grpSpMkLst>
            <pc:docMk/>
            <pc:sldMk cId="748990276" sldId="717"/>
            <ac:grpSpMk id="170" creationId="{6B9CA7D8-C649-4A8E-B40F-1DF5F57F8C42}"/>
          </ac:grpSpMkLst>
        </pc:grpChg>
        <pc:grpChg chg="del">
          <ac:chgData name="farouk abu hassanain" userId="319a4f4791f24b01" providerId="LiveId" clId="{CB29522E-3CE0-435E-9151-AE427F8EBE58}" dt="2020-03-24T00:14:59.186" v="5661" actId="478"/>
          <ac:grpSpMkLst>
            <pc:docMk/>
            <pc:sldMk cId="748990276" sldId="717"/>
            <ac:grpSpMk id="176" creationId="{D5031D8E-17A8-4C94-8DCB-FEC6C8224C90}"/>
          </ac:grpSpMkLst>
        </pc:grpChg>
      </pc:sldChg>
      <pc:sldChg chg="addSp delSp modSp add">
        <pc:chgData name="farouk abu hassanain" userId="319a4f4791f24b01" providerId="LiveId" clId="{CB29522E-3CE0-435E-9151-AE427F8EBE58}" dt="2020-03-24T00:33:56.898" v="5855" actId="20577"/>
        <pc:sldMkLst>
          <pc:docMk/>
          <pc:sldMk cId="1723103154" sldId="718"/>
        </pc:sldMkLst>
        <pc:spChg chg="mod">
          <ac:chgData name="farouk abu hassanain" userId="319a4f4791f24b01" providerId="LiveId" clId="{CB29522E-3CE0-435E-9151-AE427F8EBE58}" dt="2020-03-24T00:21:26.845" v="5722" actId="1076"/>
          <ac:spMkLst>
            <pc:docMk/>
            <pc:sldMk cId="1723103154" sldId="718"/>
            <ac:spMk id="2" creationId="{D3034757-CF31-4E8E-B70A-B75D9CD33359}"/>
          </ac:spMkLst>
        </pc:spChg>
        <pc:spChg chg="add del mod">
          <ac:chgData name="farouk abu hassanain" userId="319a4f4791f24b01" providerId="LiveId" clId="{CB29522E-3CE0-435E-9151-AE427F8EBE58}" dt="2020-03-24T00:20:38.962" v="5710" actId="478"/>
          <ac:spMkLst>
            <pc:docMk/>
            <pc:sldMk cId="1723103154" sldId="718"/>
            <ac:spMk id="3" creationId="{47B40BB1-984F-4FF5-AC32-520D7E1C51D6}"/>
          </ac:spMkLst>
        </pc:spChg>
        <pc:spChg chg="mod">
          <ac:chgData name="farouk abu hassanain" userId="319a4f4791f24b01" providerId="LiveId" clId="{CB29522E-3CE0-435E-9151-AE427F8EBE58}" dt="2020-03-24T00:20:13.061" v="5702" actId="1076"/>
          <ac:spMkLst>
            <pc:docMk/>
            <pc:sldMk cId="1723103154" sldId="718"/>
            <ac:spMk id="8" creationId="{9627EF75-7463-48B3-AFC3-61A677C72238}"/>
          </ac:spMkLst>
        </pc:spChg>
        <pc:spChg chg="add mod">
          <ac:chgData name="farouk abu hassanain" userId="319a4f4791f24b01" providerId="LiveId" clId="{CB29522E-3CE0-435E-9151-AE427F8EBE58}" dt="2020-03-24T00:20:45.773" v="5712" actId="1076"/>
          <ac:spMkLst>
            <pc:docMk/>
            <pc:sldMk cId="1723103154" sldId="718"/>
            <ac:spMk id="15" creationId="{6EBDD907-B0DB-4617-9DED-C10CE20B0358}"/>
          </ac:spMkLst>
        </pc:spChg>
        <pc:spChg chg="add mod">
          <ac:chgData name="farouk abu hassanain" userId="319a4f4791f24b01" providerId="LiveId" clId="{CB29522E-3CE0-435E-9151-AE427F8EBE58}" dt="2020-03-24T00:21:39.489" v="5724" actId="1076"/>
          <ac:spMkLst>
            <pc:docMk/>
            <pc:sldMk cId="1723103154" sldId="718"/>
            <ac:spMk id="16" creationId="{F4DB3B41-C5A9-48B5-B7B6-F4D7F8CDB861}"/>
          </ac:spMkLst>
        </pc:spChg>
        <pc:spChg chg="mod">
          <ac:chgData name="farouk abu hassanain" userId="319a4f4791f24b01" providerId="LiveId" clId="{CB29522E-3CE0-435E-9151-AE427F8EBE58}" dt="2020-03-24T00:33:56.898" v="5855" actId="20577"/>
          <ac:spMkLst>
            <pc:docMk/>
            <pc:sldMk cId="1723103154" sldId="718"/>
            <ac:spMk id="18" creationId="{791181F4-74AA-4F87-A6BA-718C4AD6A541}"/>
          </ac:spMkLst>
        </pc:spChg>
        <pc:spChg chg="del mod">
          <ac:chgData name="farouk abu hassanain" userId="319a4f4791f24b01" providerId="LiveId" clId="{CB29522E-3CE0-435E-9151-AE427F8EBE58}" dt="2020-03-24T00:21:01.515" v="5718" actId="478"/>
          <ac:spMkLst>
            <pc:docMk/>
            <pc:sldMk cId="1723103154" sldId="718"/>
            <ac:spMk id="54" creationId="{4F749C65-D2EB-4D46-A3F8-B986ECD163B8}"/>
          </ac:spMkLst>
        </pc:spChg>
      </pc:sldChg>
      <pc:sldChg chg="addSp delSp modSp add">
        <pc:chgData name="farouk abu hassanain" userId="319a4f4791f24b01" providerId="LiveId" clId="{CB29522E-3CE0-435E-9151-AE427F8EBE58}" dt="2020-03-24T00:34:43.448" v="5860" actId="1076"/>
        <pc:sldMkLst>
          <pc:docMk/>
          <pc:sldMk cId="1297608560" sldId="719"/>
        </pc:sldMkLst>
        <pc:spChg chg="del">
          <ac:chgData name="farouk abu hassanain" userId="319a4f4791f24b01" providerId="LiveId" clId="{CB29522E-3CE0-435E-9151-AE427F8EBE58}" dt="2020-03-24T00:23:34.028" v="5758" actId="478"/>
          <ac:spMkLst>
            <pc:docMk/>
            <pc:sldMk cId="1297608560" sldId="719"/>
            <ac:spMk id="2" creationId="{D3034757-CF31-4E8E-B70A-B75D9CD33359}"/>
          </ac:spMkLst>
        </pc:spChg>
        <pc:spChg chg="mod">
          <ac:chgData name="farouk abu hassanain" userId="319a4f4791f24b01" providerId="LiveId" clId="{CB29522E-3CE0-435E-9151-AE427F8EBE58}" dt="2020-03-24T00:32:57.733" v="5850" actId="1076"/>
          <ac:spMkLst>
            <pc:docMk/>
            <pc:sldMk cId="1297608560" sldId="719"/>
            <ac:spMk id="7" creationId="{1D8B1CFD-FBB9-40AA-9E56-65BA94E28B73}"/>
          </ac:spMkLst>
        </pc:spChg>
        <pc:spChg chg="mod">
          <ac:chgData name="farouk abu hassanain" userId="319a4f4791f24b01" providerId="LiveId" clId="{CB29522E-3CE0-435E-9151-AE427F8EBE58}" dt="2020-03-24T00:26:22.520" v="5797" actId="20577"/>
          <ac:spMkLst>
            <pc:docMk/>
            <pc:sldMk cId="1297608560" sldId="719"/>
            <ac:spMk id="15" creationId="{6EBDD907-B0DB-4617-9DED-C10CE20B0358}"/>
          </ac:spMkLst>
        </pc:spChg>
        <pc:spChg chg="mod">
          <ac:chgData name="farouk abu hassanain" userId="319a4f4791f24b01" providerId="LiveId" clId="{CB29522E-3CE0-435E-9151-AE427F8EBE58}" dt="2020-03-24T00:33:05.529" v="5851" actId="1076"/>
          <ac:spMkLst>
            <pc:docMk/>
            <pc:sldMk cId="1297608560" sldId="719"/>
            <ac:spMk id="16" creationId="{F4DB3B41-C5A9-48B5-B7B6-F4D7F8CDB861}"/>
          </ac:spMkLst>
        </pc:spChg>
        <pc:spChg chg="mod">
          <ac:chgData name="farouk abu hassanain" userId="319a4f4791f24b01" providerId="LiveId" clId="{CB29522E-3CE0-435E-9151-AE427F8EBE58}" dt="2020-03-24T00:33:46.399" v="5853" actId="20577"/>
          <ac:spMkLst>
            <pc:docMk/>
            <pc:sldMk cId="1297608560" sldId="719"/>
            <ac:spMk id="18" creationId="{791181F4-74AA-4F87-A6BA-718C4AD6A541}"/>
          </ac:spMkLst>
        </pc:spChg>
        <pc:spChg chg="add mod">
          <ac:chgData name="farouk abu hassanain" userId="319a4f4791f24b01" providerId="LiveId" clId="{CB29522E-3CE0-435E-9151-AE427F8EBE58}" dt="2020-03-24T00:31:02.252" v="5805" actId="571"/>
          <ac:spMkLst>
            <pc:docMk/>
            <pc:sldMk cId="1297608560" sldId="719"/>
            <ac:spMk id="19" creationId="{513CA1C0-1B04-4179-BDD7-A8D605091D4C}"/>
          </ac:spMkLst>
        </pc:spChg>
        <pc:spChg chg="add mod">
          <ac:chgData name="farouk abu hassanain" userId="319a4f4791f24b01" providerId="LiveId" clId="{CB29522E-3CE0-435E-9151-AE427F8EBE58}" dt="2020-03-24T00:31:02.252" v="5805" actId="571"/>
          <ac:spMkLst>
            <pc:docMk/>
            <pc:sldMk cId="1297608560" sldId="719"/>
            <ac:spMk id="21" creationId="{C4C5B6A5-F081-4332-9EF3-0D137F37AB4E}"/>
          </ac:spMkLst>
        </pc:spChg>
        <pc:spChg chg="add mod">
          <ac:chgData name="farouk abu hassanain" userId="319a4f4791f24b01" providerId="LiveId" clId="{CB29522E-3CE0-435E-9151-AE427F8EBE58}" dt="2020-03-24T00:32:44.757" v="5845" actId="1076"/>
          <ac:spMkLst>
            <pc:docMk/>
            <pc:sldMk cId="1297608560" sldId="719"/>
            <ac:spMk id="23" creationId="{CC7F20EA-37BC-400B-97E4-8D50AFC681D5}"/>
          </ac:spMkLst>
        </pc:spChg>
        <pc:spChg chg="mod">
          <ac:chgData name="farouk abu hassanain" userId="319a4f4791f24b01" providerId="LiveId" clId="{CB29522E-3CE0-435E-9151-AE427F8EBE58}" dt="2020-03-24T00:23:13.057" v="5757" actId="1076"/>
          <ac:spMkLst>
            <pc:docMk/>
            <pc:sldMk cId="1297608560" sldId="719"/>
            <ac:spMk id="50" creationId="{BE6A001E-A096-4FB9-9B51-44DFC2D7337F}"/>
          </ac:spMkLst>
        </pc:spChg>
        <pc:picChg chg="add mod">
          <ac:chgData name="farouk abu hassanain" userId="319a4f4791f24b01" providerId="LiveId" clId="{CB29522E-3CE0-435E-9151-AE427F8EBE58}" dt="2020-03-24T00:34:43.448" v="5860" actId="1076"/>
          <ac:picMkLst>
            <pc:docMk/>
            <pc:sldMk cId="1297608560" sldId="719"/>
            <ac:picMk id="17" creationId="{0A5BB2E5-284E-431B-A20F-08BA22A2A1B8}"/>
          </ac:picMkLst>
        </pc:picChg>
      </pc:sldChg>
      <pc:sldMasterChg chg="delSldLayout">
        <pc:chgData name="farouk abu hassanain" userId="319a4f4791f24b01" providerId="LiveId" clId="{CB29522E-3CE0-435E-9151-AE427F8EBE58}" dt="2020-03-24T00:34:48.776" v="5861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CB29522E-3CE0-435E-9151-AE427F8EBE58}" dt="2020-03-23T11:59:21.658" v="23" actId="47"/>
          <pc:sldLayoutMkLst>
            <pc:docMk/>
            <pc:sldMasterMk cId="0" sldId="2147483648"/>
            <pc:sldLayoutMk cId="89352772" sldId="2147484625"/>
          </pc:sldLayoutMkLst>
        </pc:sldLayoutChg>
        <pc:sldLayoutChg chg="del">
          <pc:chgData name="farouk abu hassanain" userId="319a4f4791f24b01" providerId="LiveId" clId="{CB29522E-3CE0-435E-9151-AE427F8EBE58}" dt="2020-03-23T21:54:50.765" v="4319" actId="47"/>
          <pc:sldLayoutMkLst>
            <pc:docMk/>
            <pc:sldMasterMk cId="0" sldId="2147483648"/>
            <pc:sldLayoutMk cId="419151749" sldId="2147484625"/>
          </pc:sldLayoutMkLst>
        </pc:sldLayoutChg>
        <pc:sldLayoutChg chg="del">
          <pc:chgData name="farouk abu hassanain" userId="319a4f4791f24b01" providerId="LiveId" clId="{CB29522E-3CE0-435E-9151-AE427F8EBE58}" dt="2020-03-23T18:13:44.287" v="3174" actId="47"/>
          <pc:sldLayoutMkLst>
            <pc:docMk/>
            <pc:sldMasterMk cId="0" sldId="2147483648"/>
            <pc:sldLayoutMk cId="3580553194" sldId="2147484625"/>
          </pc:sldLayoutMkLst>
        </pc:sldLayoutChg>
        <pc:sldLayoutChg chg="del">
          <pc:chgData name="farouk abu hassanain" userId="319a4f4791f24b01" providerId="LiveId" clId="{CB29522E-3CE0-435E-9151-AE427F8EBE58}" dt="2020-03-23T21:35:03.913" v="4029" actId="47"/>
          <pc:sldLayoutMkLst>
            <pc:docMk/>
            <pc:sldMasterMk cId="0" sldId="2147483648"/>
            <pc:sldLayoutMk cId="698296502" sldId="2147484626"/>
          </pc:sldLayoutMkLst>
        </pc:sldLayoutChg>
        <pc:sldLayoutChg chg="del">
          <pc:chgData name="farouk abu hassanain" userId="319a4f4791f24b01" providerId="LiveId" clId="{CB29522E-3CE0-435E-9151-AE427F8EBE58}" dt="2020-03-24T00:15:40.387" v="5665" actId="47"/>
          <pc:sldLayoutMkLst>
            <pc:docMk/>
            <pc:sldMasterMk cId="0" sldId="2147483648"/>
            <pc:sldLayoutMk cId="1339972227" sldId="2147484626"/>
          </pc:sldLayoutMkLst>
        </pc:sldLayoutChg>
        <pc:sldLayoutChg chg="del">
          <pc:chgData name="farouk abu hassanain" userId="319a4f4791f24b01" providerId="LiveId" clId="{CB29522E-3CE0-435E-9151-AE427F8EBE58}" dt="2020-03-23T17:38:04.384" v="2802" actId="47"/>
          <pc:sldLayoutMkLst>
            <pc:docMk/>
            <pc:sldMasterMk cId="0" sldId="2147483648"/>
            <pc:sldLayoutMk cId="4202037316" sldId="2147484626"/>
          </pc:sldLayoutMkLst>
        </pc:sldLayoutChg>
        <pc:sldLayoutChg chg="del">
          <pc:chgData name="farouk abu hassanain" userId="319a4f4791f24b01" providerId="LiveId" clId="{CB29522E-3CE0-435E-9151-AE427F8EBE58}" dt="2020-03-23T23:55:03.377" v="5417" actId="47"/>
          <pc:sldLayoutMkLst>
            <pc:docMk/>
            <pc:sldMasterMk cId="0" sldId="2147483648"/>
            <pc:sldLayoutMk cId="184856838" sldId="2147484627"/>
          </pc:sldLayoutMkLst>
        </pc:sldLayoutChg>
        <pc:sldLayoutChg chg="del">
          <pc:chgData name="farouk abu hassanain" userId="319a4f4791f24b01" providerId="LiveId" clId="{CB29522E-3CE0-435E-9151-AE427F8EBE58}" dt="2020-03-23T12:13:21.007" v="249" actId="47"/>
          <pc:sldLayoutMkLst>
            <pc:docMk/>
            <pc:sldMasterMk cId="0" sldId="2147483648"/>
            <pc:sldLayoutMk cId="202516949" sldId="2147484627"/>
          </pc:sldLayoutMkLst>
        </pc:sldLayoutChg>
        <pc:sldLayoutChg chg="del">
          <pc:chgData name="farouk abu hassanain" userId="319a4f4791f24b01" providerId="LiveId" clId="{CB29522E-3CE0-435E-9151-AE427F8EBE58}" dt="2020-03-23T20:08:26.059" v="3826" actId="47"/>
          <pc:sldLayoutMkLst>
            <pc:docMk/>
            <pc:sldMasterMk cId="0" sldId="2147483648"/>
            <pc:sldLayoutMk cId="656139297" sldId="2147484627"/>
          </pc:sldLayoutMkLst>
        </pc:sldLayoutChg>
        <pc:sldLayoutChg chg="del">
          <pc:chgData name="farouk abu hassanain" userId="319a4f4791f24b01" providerId="LiveId" clId="{CB29522E-3CE0-435E-9151-AE427F8EBE58}" dt="2020-03-24T00:34:48.776" v="5861" actId="47"/>
          <pc:sldLayoutMkLst>
            <pc:docMk/>
            <pc:sldMasterMk cId="0" sldId="2147483648"/>
            <pc:sldLayoutMk cId="153663272" sldId="2147484628"/>
          </pc:sldLayoutMkLst>
        </pc:sldLayoutChg>
        <pc:sldLayoutChg chg="del">
          <pc:chgData name="farouk abu hassanain" userId="319a4f4791f24b01" providerId="LiveId" clId="{CB29522E-3CE0-435E-9151-AE427F8EBE58}" dt="2020-03-23T12:13:01.284" v="247" actId="47"/>
          <pc:sldLayoutMkLst>
            <pc:docMk/>
            <pc:sldMasterMk cId="0" sldId="2147483648"/>
            <pc:sldLayoutMk cId="2087740323" sldId="2147484628"/>
          </pc:sldLayoutMkLst>
        </pc:sldLayoutChg>
      </pc:sldMasterChg>
    </pc:docChg>
  </pc:docChgLst>
  <pc:docChgLst>
    <pc:chgData name="farouk abu hassanain" userId="319a4f4791f24b01" providerId="LiveId" clId="{998E5295-89F7-4658-9F5D-1822ED60904A}"/>
    <pc:docChg chg="undo custSel addSld delSld modSld">
      <pc:chgData name="farouk abu hassanain" userId="319a4f4791f24b01" providerId="LiveId" clId="{998E5295-89F7-4658-9F5D-1822ED60904A}" dt="2020-04-02T17:45:52.223" v="410" actId="1076"/>
      <pc:docMkLst>
        <pc:docMk/>
      </pc:docMkLst>
      <pc:sldChg chg="addSp delSp modSp">
        <pc:chgData name="farouk abu hassanain" userId="319a4f4791f24b01" providerId="LiveId" clId="{998E5295-89F7-4658-9F5D-1822ED60904A}" dt="2020-04-02T17:28:34.925" v="118" actId="478"/>
        <pc:sldMkLst>
          <pc:docMk/>
          <pc:sldMk cId="447835101" sldId="675"/>
        </pc:sldMkLst>
        <pc:spChg chg="add del mod">
          <ac:chgData name="farouk abu hassanain" userId="319a4f4791f24b01" providerId="LiveId" clId="{998E5295-89F7-4658-9F5D-1822ED60904A}" dt="2020-04-02T17:28:34.925" v="118" actId="478"/>
          <ac:spMkLst>
            <pc:docMk/>
            <pc:sldMk cId="447835101" sldId="675"/>
            <ac:spMk id="2" creationId="{2997426F-36CF-4BE5-8ECD-A5BDC670D59A}"/>
          </ac:spMkLst>
        </pc:spChg>
        <pc:spChg chg="mod">
          <ac:chgData name="farouk abu hassanain" userId="319a4f4791f24b01" providerId="LiveId" clId="{998E5295-89F7-4658-9F5D-1822ED60904A}" dt="2020-04-02T17:27:29.806" v="113" actId="14100"/>
          <ac:spMkLst>
            <pc:docMk/>
            <pc:sldMk cId="447835101" sldId="675"/>
            <ac:spMk id="21" creationId="{F8DAE083-925B-4A57-9207-FF37EF273BB8}"/>
          </ac:spMkLst>
        </pc:spChg>
        <pc:spChg chg="mod">
          <ac:chgData name="farouk abu hassanain" userId="319a4f4791f24b01" providerId="LiveId" clId="{998E5295-89F7-4658-9F5D-1822ED60904A}" dt="2020-04-02T17:21:50.554" v="49" actId="208"/>
          <ac:spMkLst>
            <pc:docMk/>
            <pc:sldMk cId="447835101" sldId="675"/>
            <ac:spMk id="30" creationId="{089204CC-8504-494A-A916-00EFCA8BC2D5}"/>
          </ac:spMkLst>
        </pc:spChg>
        <pc:spChg chg="mod">
          <ac:chgData name="farouk abu hassanain" userId="319a4f4791f24b01" providerId="LiveId" clId="{998E5295-89F7-4658-9F5D-1822ED60904A}" dt="2020-04-02T17:21:50.554" v="49" actId="208"/>
          <ac:spMkLst>
            <pc:docMk/>
            <pc:sldMk cId="447835101" sldId="675"/>
            <ac:spMk id="31" creationId="{D38BB0E5-C43B-44A9-85FC-23FB39960022}"/>
          </ac:spMkLst>
        </pc:spChg>
        <pc:spChg chg="mod">
          <ac:chgData name="farouk abu hassanain" userId="319a4f4791f24b01" providerId="LiveId" clId="{998E5295-89F7-4658-9F5D-1822ED60904A}" dt="2020-04-02T17:22:20.100" v="58" actId="20577"/>
          <ac:spMkLst>
            <pc:docMk/>
            <pc:sldMk cId="447835101" sldId="675"/>
            <ac:spMk id="41" creationId="{D4563ECA-4F35-4205-ABA6-48E48993872F}"/>
          </ac:spMkLst>
        </pc:spChg>
        <pc:spChg chg="mod">
          <ac:chgData name="farouk abu hassanain" userId="319a4f4791f24b01" providerId="LiveId" clId="{998E5295-89F7-4658-9F5D-1822ED60904A}" dt="2020-04-02T17:28:05.948" v="117" actId="207"/>
          <ac:spMkLst>
            <pc:docMk/>
            <pc:sldMk cId="447835101" sldId="675"/>
            <ac:spMk id="47" creationId="{86CCC385-1B31-49A2-BD42-B07D29BC97E3}"/>
          </ac:spMkLst>
        </pc:spChg>
        <pc:spChg chg="mod">
          <ac:chgData name="farouk abu hassanain" userId="319a4f4791f24b01" providerId="LiveId" clId="{998E5295-89F7-4658-9F5D-1822ED60904A}" dt="2020-04-02T17:27:08.172" v="90" actId="553"/>
          <ac:spMkLst>
            <pc:docMk/>
            <pc:sldMk cId="447835101" sldId="675"/>
            <ac:spMk id="84" creationId="{1A71484E-D8D6-4315-B3FC-5BB9B233D540}"/>
          </ac:spMkLst>
        </pc:spChg>
        <pc:spChg chg="mod">
          <ac:chgData name="farouk abu hassanain" userId="319a4f4791f24b01" providerId="LiveId" clId="{998E5295-89F7-4658-9F5D-1822ED60904A}" dt="2020-04-02T17:27:08.172" v="90" actId="553"/>
          <ac:spMkLst>
            <pc:docMk/>
            <pc:sldMk cId="447835101" sldId="675"/>
            <ac:spMk id="86" creationId="{DD20478F-EC61-4C56-BE83-DE8E9CEA3ECB}"/>
          </ac:spMkLst>
        </pc:spChg>
        <pc:spChg chg="mod">
          <ac:chgData name="farouk abu hassanain" userId="319a4f4791f24b01" providerId="LiveId" clId="{998E5295-89F7-4658-9F5D-1822ED60904A}" dt="2020-04-02T17:27:08.172" v="90" actId="553"/>
          <ac:spMkLst>
            <pc:docMk/>
            <pc:sldMk cId="447835101" sldId="675"/>
            <ac:spMk id="88" creationId="{A0E3B97E-15B1-4A86-9BAA-8E95FA877214}"/>
          </ac:spMkLst>
        </pc:spChg>
        <pc:spChg chg="mod">
          <ac:chgData name="farouk abu hassanain" userId="319a4f4791f24b01" providerId="LiveId" clId="{998E5295-89F7-4658-9F5D-1822ED60904A}" dt="2020-04-02T17:27:08.172" v="90" actId="553"/>
          <ac:spMkLst>
            <pc:docMk/>
            <pc:sldMk cId="447835101" sldId="675"/>
            <ac:spMk id="90" creationId="{BC946B7C-FB54-464C-A6F7-F1F3C3A0A55D}"/>
          </ac:spMkLst>
        </pc:spChg>
        <pc:spChg chg="mod">
          <ac:chgData name="farouk abu hassanain" userId="319a4f4791f24b01" providerId="LiveId" clId="{998E5295-89F7-4658-9F5D-1822ED60904A}" dt="2020-04-02T17:27:08.172" v="90" actId="553"/>
          <ac:spMkLst>
            <pc:docMk/>
            <pc:sldMk cId="447835101" sldId="675"/>
            <ac:spMk id="96" creationId="{5123B6C6-F4D8-47B3-913E-C2AABA929716}"/>
          </ac:spMkLst>
        </pc:spChg>
        <pc:spChg chg="mod">
          <ac:chgData name="farouk abu hassanain" userId="319a4f4791f24b01" providerId="LiveId" clId="{998E5295-89F7-4658-9F5D-1822ED60904A}" dt="2020-04-02T17:27:24.515" v="112" actId="14100"/>
          <ac:spMkLst>
            <pc:docMk/>
            <pc:sldMk cId="447835101" sldId="675"/>
            <ac:spMk id="157" creationId="{FE21F832-5653-4B9E-BB22-BD405F661E3E}"/>
          </ac:spMkLst>
        </pc:spChg>
        <pc:spChg chg="mod">
          <ac:chgData name="farouk abu hassanain" userId="319a4f4791f24b01" providerId="LiveId" clId="{998E5295-89F7-4658-9F5D-1822ED60904A}" dt="2020-04-02T17:21:50.554" v="49" actId="208"/>
          <ac:spMkLst>
            <pc:docMk/>
            <pc:sldMk cId="447835101" sldId="675"/>
            <ac:spMk id="158" creationId="{45C4B167-983B-446D-AA57-E975B4362994}"/>
          </ac:spMkLst>
        </pc:spChg>
        <pc:grpChg chg="mod">
          <ac:chgData name="farouk abu hassanain" userId="319a4f4791f24b01" providerId="LiveId" clId="{998E5295-89F7-4658-9F5D-1822ED60904A}" dt="2020-04-02T17:27:08.172" v="90" actId="553"/>
          <ac:grpSpMkLst>
            <pc:docMk/>
            <pc:sldMk cId="447835101" sldId="675"/>
            <ac:grpSpMk id="3" creationId="{082077A4-403A-4960-876E-8185936F0990}"/>
          </ac:grpSpMkLst>
        </pc:grpChg>
        <pc:grpChg chg="add">
          <ac:chgData name="farouk abu hassanain" userId="319a4f4791f24b01" providerId="LiveId" clId="{998E5295-89F7-4658-9F5D-1822ED60904A}" dt="2020-04-02T17:21:39.113" v="46"/>
          <ac:grpSpMkLst>
            <pc:docMk/>
            <pc:sldMk cId="447835101" sldId="675"/>
            <ac:grpSpMk id="39" creationId="{EB7D898D-74D7-401E-BFF8-630B5F7533AA}"/>
          </ac:grpSpMkLst>
        </pc:grpChg>
        <pc:grpChg chg="del">
          <ac:chgData name="farouk abu hassanain" userId="319a4f4791f24b01" providerId="LiveId" clId="{998E5295-89F7-4658-9F5D-1822ED60904A}" dt="2020-04-02T17:21:38.536" v="45" actId="478"/>
          <ac:grpSpMkLst>
            <pc:docMk/>
            <pc:sldMk cId="447835101" sldId="675"/>
            <ac:grpSpMk id="51" creationId="{6076E7F6-52F4-4BFE-989A-E99D6ABB5365}"/>
          </ac:grpSpMkLst>
        </pc:grpChg>
      </pc:sldChg>
      <pc:sldChg chg="modSp">
        <pc:chgData name="farouk abu hassanain" userId="319a4f4791f24b01" providerId="LiveId" clId="{998E5295-89F7-4658-9F5D-1822ED60904A}" dt="2020-04-02T17:22:03.168" v="52" actId="208"/>
        <pc:sldMkLst>
          <pc:docMk/>
          <pc:sldMk cId="3515673097" sldId="738"/>
        </pc:sldMkLst>
        <pc:spChg chg="mod">
          <ac:chgData name="farouk abu hassanain" userId="319a4f4791f24b01" providerId="LiveId" clId="{998E5295-89F7-4658-9F5D-1822ED60904A}" dt="2020-04-02T17:19:22.595" v="29" actId="1038"/>
          <ac:spMkLst>
            <pc:docMk/>
            <pc:sldMk cId="3515673097" sldId="738"/>
            <ac:spMk id="21" creationId="{F8DAE083-925B-4A57-9207-FF37EF273BB8}"/>
          </ac:spMkLst>
        </pc:spChg>
        <pc:spChg chg="mod">
          <ac:chgData name="farouk abu hassanain" userId="319a4f4791f24b01" providerId="LiveId" clId="{998E5295-89F7-4658-9F5D-1822ED60904A}" dt="2020-04-02T17:21:06.975" v="41" actId="208"/>
          <ac:spMkLst>
            <pc:docMk/>
            <pc:sldMk cId="3515673097" sldId="738"/>
            <ac:spMk id="29" creationId="{D5E0CA94-1BB9-491D-B8C9-056F73D8347F}"/>
          </ac:spMkLst>
        </pc:spChg>
        <pc:spChg chg="mod">
          <ac:chgData name="farouk abu hassanain" userId="319a4f4791f24b01" providerId="LiveId" clId="{998E5295-89F7-4658-9F5D-1822ED60904A}" dt="2020-04-02T17:22:03.168" v="52" actId="208"/>
          <ac:spMkLst>
            <pc:docMk/>
            <pc:sldMk cId="3515673097" sldId="738"/>
            <ac:spMk id="30" creationId="{089204CC-8504-494A-A916-00EFCA8BC2D5}"/>
          </ac:spMkLst>
        </pc:spChg>
        <pc:spChg chg="mod">
          <ac:chgData name="farouk abu hassanain" userId="319a4f4791f24b01" providerId="LiveId" clId="{998E5295-89F7-4658-9F5D-1822ED60904A}" dt="2020-04-02T17:22:03.168" v="52" actId="208"/>
          <ac:spMkLst>
            <pc:docMk/>
            <pc:sldMk cId="3515673097" sldId="738"/>
            <ac:spMk id="31" creationId="{D38BB0E5-C43B-44A9-85FC-23FB39960022}"/>
          </ac:spMkLst>
        </pc:spChg>
        <pc:spChg chg="mod">
          <ac:chgData name="farouk abu hassanain" userId="319a4f4791f24b01" providerId="LiveId" clId="{998E5295-89F7-4658-9F5D-1822ED60904A}" dt="2020-04-02T17:20:35.395" v="35" actId="1076"/>
          <ac:spMkLst>
            <pc:docMk/>
            <pc:sldMk cId="3515673097" sldId="738"/>
            <ac:spMk id="32" creationId="{B151F3A1-10C4-4835-89AF-546E7ED0B299}"/>
          </ac:spMkLst>
        </pc:spChg>
        <pc:spChg chg="mod">
          <ac:chgData name="farouk abu hassanain" userId="319a4f4791f24b01" providerId="LiveId" clId="{998E5295-89F7-4658-9F5D-1822ED60904A}" dt="2020-04-02T17:22:03.168" v="52" actId="208"/>
          <ac:spMkLst>
            <pc:docMk/>
            <pc:sldMk cId="3515673097" sldId="738"/>
            <ac:spMk id="157" creationId="{FE21F832-5653-4B9E-BB22-BD405F661E3E}"/>
          </ac:spMkLst>
        </pc:spChg>
        <pc:spChg chg="mod">
          <ac:chgData name="farouk abu hassanain" userId="319a4f4791f24b01" providerId="LiveId" clId="{998E5295-89F7-4658-9F5D-1822ED60904A}" dt="2020-04-02T17:22:03.168" v="52" actId="208"/>
          <ac:spMkLst>
            <pc:docMk/>
            <pc:sldMk cId="3515673097" sldId="738"/>
            <ac:spMk id="158" creationId="{45C4B167-983B-446D-AA57-E975B4362994}"/>
          </ac:spMkLst>
        </pc:spChg>
        <pc:grpChg chg="mod">
          <ac:chgData name="farouk abu hassanain" userId="319a4f4791f24b01" providerId="LiveId" clId="{998E5295-89F7-4658-9F5D-1822ED60904A}" dt="2020-04-02T17:20:12.368" v="31"/>
          <ac:grpSpMkLst>
            <pc:docMk/>
            <pc:sldMk cId="3515673097" sldId="738"/>
            <ac:grpSpMk id="28" creationId="{F0AA38B4-5333-4B7F-8B27-ECAB0BF3367D}"/>
          </ac:grpSpMkLst>
        </pc:grpChg>
      </pc:sldChg>
      <pc:sldChg chg="addSp delSp modSp">
        <pc:chgData name="farouk abu hassanain" userId="319a4f4791f24b01" providerId="LiveId" clId="{998E5295-89F7-4658-9F5D-1822ED60904A}" dt="2020-04-02T17:41:16.519" v="342" actId="1037"/>
        <pc:sldMkLst>
          <pc:docMk/>
          <pc:sldMk cId="3845765246" sldId="739"/>
        </pc:sldMkLst>
        <pc:spChg chg="add mod">
          <ac:chgData name="farouk abu hassanain" userId="319a4f4791f24b01" providerId="LiveId" clId="{998E5295-89F7-4658-9F5D-1822ED60904A}" dt="2020-04-02T17:32:36.547" v="148" actId="1076"/>
          <ac:spMkLst>
            <pc:docMk/>
            <pc:sldMk cId="3845765246" sldId="739"/>
            <ac:spMk id="2" creationId="{AF363D43-1740-477F-B286-2E76ED9ADB55}"/>
          </ac:spMkLst>
        </pc:spChg>
        <pc:spChg chg="del">
          <ac:chgData name="farouk abu hassanain" userId="319a4f4791f24b01" providerId="LiveId" clId="{998E5295-89F7-4658-9F5D-1822ED60904A}" dt="2020-04-02T17:30:42.839" v="134" actId="478"/>
          <ac:spMkLst>
            <pc:docMk/>
            <pc:sldMk cId="3845765246" sldId="739"/>
            <ac:spMk id="3" creationId="{C4E1E659-0572-4173-9C63-24251F5A8E63}"/>
          </ac:spMkLst>
        </pc:spChg>
        <pc:spChg chg="mod">
          <ac:chgData name="farouk abu hassanain" userId="319a4f4791f24b01" providerId="LiveId" clId="{998E5295-89F7-4658-9F5D-1822ED60904A}" dt="2020-04-02T17:34:12.856" v="161" actId="14100"/>
          <ac:spMkLst>
            <pc:docMk/>
            <pc:sldMk cId="3845765246" sldId="739"/>
            <ac:spMk id="6" creationId="{416AF810-23FA-4657-89AA-13E1865058C8}"/>
          </ac:spMkLst>
        </pc:spChg>
        <pc:spChg chg="mod">
          <ac:chgData name="farouk abu hassanain" userId="319a4f4791f24b01" providerId="LiveId" clId="{998E5295-89F7-4658-9F5D-1822ED60904A}" dt="2020-04-02T17:29:25.182" v="123" actId="14100"/>
          <ac:spMkLst>
            <pc:docMk/>
            <pc:sldMk cId="3845765246" sldId="739"/>
            <ac:spMk id="21" creationId="{F8DAE083-925B-4A57-9207-FF37EF273BB8}"/>
          </ac:spMkLst>
        </pc:spChg>
        <pc:spChg chg="mod">
          <ac:chgData name="farouk abu hassanain" userId="319a4f4791f24b01" providerId="LiveId" clId="{998E5295-89F7-4658-9F5D-1822ED60904A}" dt="2020-04-02T17:29:41.590" v="126" actId="14100"/>
          <ac:spMkLst>
            <pc:docMk/>
            <pc:sldMk cId="3845765246" sldId="739"/>
            <ac:spMk id="30" creationId="{089204CC-8504-494A-A916-00EFCA8BC2D5}"/>
          </ac:spMkLst>
        </pc:spChg>
        <pc:spChg chg="add del mod">
          <ac:chgData name="farouk abu hassanain" userId="319a4f4791f24b01" providerId="LiveId" clId="{998E5295-89F7-4658-9F5D-1822ED60904A}" dt="2020-04-02T17:29:56.767" v="127" actId="14100"/>
          <ac:spMkLst>
            <pc:docMk/>
            <pc:sldMk cId="3845765246" sldId="739"/>
            <ac:spMk id="31" creationId="{D38BB0E5-C43B-44A9-85FC-23FB39960022}"/>
          </ac:spMkLst>
        </pc:spChg>
        <pc:spChg chg="mod">
          <ac:chgData name="farouk abu hassanain" userId="319a4f4791f24b01" providerId="LiveId" clId="{998E5295-89F7-4658-9F5D-1822ED60904A}" dt="2020-04-02T17:30:26.911" v="133" actId="1076"/>
          <ac:spMkLst>
            <pc:docMk/>
            <pc:sldMk cId="3845765246" sldId="739"/>
            <ac:spMk id="73" creationId="{D6CF3626-7F8E-478C-AFBF-87E8A8A48752}"/>
          </ac:spMkLst>
        </pc:spChg>
        <pc:spChg chg="mod">
          <ac:chgData name="farouk abu hassanain" userId="319a4f4791f24b01" providerId="LiveId" clId="{998E5295-89F7-4658-9F5D-1822ED60904A}" dt="2020-04-02T17:41:16.519" v="342" actId="1037"/>
          <ac:spMkLst>
            <pc:docMk/>
            <pc:sldMk cId="3845765246" sldId="739"/>
            <ac:spMk id="77" creationId="{CA9A156A-2904-483C-BD87-F9DB2A0253E7}"/>
          </ac:spMkLst>
        </pc:spChg>
        <pc:spChg chg="del">
          <ac:chgData name="farouk abu hassanain" userId="319a4f4791f24b01" providerId="LiveId" clId="{998E5295-89F7-4658-9F5D-1822ED60904A}" dt="2020-04-02T17:30:42.839" v="134" actId="478"/>
          <ac:spMkLst>
            <pc:docMk/>
            <pc:sldMk cId="3845765246" sldId="739"/>
            <ac:spMk id="106" creationId="{43A70CEA-B88B-46B3-AC9A-281B2830C38B}"/>
          </ac:spMkLst>
        </pc:spChg>
        <pc:spChg chg="del">
          <ac:chgData name="farouk abu hassanain" userId="319a4f4791f24b01" providerId="LiveId" clId="{998E5295-89F7-4658-9F5D-1822ED60904A}" dt="2020-04-02T17:30:42.839" v="134" actId="478"/>
          <ac:spMkLst>
            <pc:docMk/>
            <pc:sldMk cId="3845765246" sldId="739"/>
            <ac:spMk id="107" creationId="{F452053D-D64C-42D4-B56F-62A998443284}"/>
          </ac:spMkLst>
        </pc:spChg>
        <pc:spChg chg="mod">
          <ac:chgData name="farouk abu hassanain" userId="319a4f4791f24b01" providerId="LiveId" clId="{998E5295-89F7-4658-9F5D-1822ED60904A}" dt="2020-04-02T17:29:29.490" v="124" actId="14100"/>
          <ac:spMkLst>
            <pc:docMk/>
            <pc:sldMk cId="3845765246" sldId="739"/>
            <ac:spMk id="157" creationId="{FE21F832-5653-4B9E-BB22-BD405F661E3E}"/>
          </ac:spMkLst>
        </pc:spChg>
        <pc:spChg chg="mod">
          <ac:chgData name="farouk abu hassanain" userId="319a4f4791f24b01" providerId="LiveId" clId="{998E5295-89F7-4658-9F5D-1822ED60904A}" dt="2020-04-02T17:23:40.267" v="67" actId="208"/>
          <ac:spMkLst>
            <pc:docMk/>
            <pc:sldMk cId="3845765246" sldId="739"/>
            <ac:spMk id="158" creationId="{45C4B167-983B-446D-AA57-E975B4362994}"/>
          </ac:spMkLst>
        </pc:spChg>
        <pc:spChg chg="mod">
          <ac:chgData name="farouk abu hassanain" userId="319a4f4791f24b01" providerId="LiveId" clId="{998E5295-89F7-4658-9F5D-1822ED60904A}" dt="2020-04-02T17:24:56.709" v="76" actId="208"/>
          <ac:spMkLst>
            <pc:docMk/>
            <pc:sldMk cId="3845765246" sldId="739"/>
            <ac:spMk id="170" creationId="{A0230EA8-A911-42BB-9296-FB6CD0F8C084}"/>
          </ac:spMkLst>
        </pc:spChg>
        <pc:spChg chg="mod">
          <ac:chgData name="farouk abu hassanain" userId="319a4f4791f24b01" providerId="LiveId" clId="{998E5295-89F7-4658-9F5D-1822ED60904A}" dt="2020-04-02T17:23:58.204" v="73" actId="207"/>
          <ac:spMkLst>
            <pc:docMk/>
            <pc:sldMk cId="3845765246" sldId="739"/>
            <ac:spMk id="171" creationId="{7B26D0F2-381C-43F8-84F4-2E474ED53F22}"/>
          </ac:spMkLst>
        </pc:spChg>
        <pc:grpChg chg="mod">
          <ac:chgData name="farouk abu hassanain" userId="319a4f4791f24b01" providerId="LiveId" clId="{998E5295-89F7-4658-9F5D-1822ED60904A}" dt="2020-04-02T17:30:21.250" v="132" actId="1076"/>
          <ac:grpSpMkLst>
            <pc:docMk/>
            <pc:sldMk cId="3845765246" sldId="739"/>
            <ac:grpSpMk id="4" creationId="{D691E185-F686-49FD-9636-D4D0853A5887}"/>
          </ac:grpSpMkLst>
        </pc:grpChg>
        <pc:grpChg chg="add">
          <ac:chgData name="farouk abu hassanain" userId="319a4f4791f24b01" providerId="LiveId" clId="{998E5295-89F7-4658-9F5D-1822ED60904A}" dt="2020-04-02T17:22:09.610" v="54"/>
          <ac:grpSpMkLst>
            <pc:docMk/>
            <pc:sldMk cId="3845765246" sldId="739"/>
            <ac:grpSpMk id="69" creationId="{B6A0BFBB-7937-490A-B5D1-898F138077FD}"/>
          </ac:grpSpMkLst>
        </pc:grpChg>
        <pc:grpChg chg="del">
          <ac:chgData name="farouk abu hassanain" userId="319a4f4791f24b01" providerId="LiveId" clId="{998E5295-89F7-4658-9F5D-1822ED60904A}" dt="2020-04-02T17:22:09.072" v="53" actId="478"/>
          <ac:grpSpMkLst>
            <pc:docMk/>
            <pc:sldMk cId="3845765246" sldId="739"/>
            <ac:grpSpMk id="74" creationId="{4942B99F-991E-40CD-B452-063EE7205951}"/>
          </ac:grpSpMkLst>
        </pc:grpChg>
        <pc:grpChg chg="del">
          <ac:chgData name="farouk abu hassanain" userId="319a4f4791f24b01" providerId="LiveId" clId="{998E5295-89F7-4658-9F5D-1822ED60904A}" dt="2020-04-02T17:30:42.839" v="134" actId="478"/>
          <ac:grpSpMkLst>
            <pc:docMk/>
            <pc:sldMk cId="3845765246" sldId="739"/>
            <ac:grpSpMk id="108" creationId="{DB884FFD-B5D5-493B-A677-602EA0248176}"/>
          </ac:grpSpMkLst>
        </pc:grpChg>
        <pc:grpChg chg="del">
          <ac:chgData name="farouk abu hassanain" userId="319a4f4791f24b01" providerId="LiveId" clId="{998E5295-89F7-4658-9F5D-1822ED60904A}" dt="2020-04-02T17:30:42.839" v="134" actId="478"/>
          <ac:grpSpMkLst>
            <pc:docMk/>
            <pc:sldMk cId="3845765246" sldId="739"/>
            <ac:grpSpMk id="138" creationId="{52D4F7C7-1F90-4A76-98B8-82670BC3EF22}"/>
          </ac:grpSpMkLst>
        </pc:grpChg>
        <pc:grpChg chg="del">
          <ac:chgData name="farouk abu hassanain" userId="319a4f4791f24b01" providerId="LiveId" clId="{998E5295-89F7-4658-9F5D-1822ED60904A}" dt="2020-04-02T17:30:42.839" v="134" actId="478"/>
          <ac:grpSpMkLst>
            <pc:docMk/>
            <pc:sldMk cId="3845765246" sldId="739"/>
            <ac:grpSpMk id="153" creationId="{7DB8B71B-EB47-4CD7-BB27-D6DA5BBEB211}"/>
          </ac:grpSpMkLst>
        </pc:grpChg>
      </pc:sldChg>
      <pc:sldChg chg="addSp delSp modSp add modAnim">
        <pc:chgData name="farouk abu hassanain" userId="319a4f4791f24b01" providerId="LiveId" clId="{998E5295-89F7-4658-9F5D-1822ED60904A}" dt="2020-04-02T17:43:57.072" v="384" actId="478"/>
        <pc:sldMkLst>
          <pc:docMk/>
          <pc:sldMk cId="984401531" sldId="740"/>
        </pc:sldMkLst>
        <pc:spChg chg="del">
          <ac:chgData name="farouk abu hassanain" userId="319a4f4791f24b01" providerId="LiveId" clId="{998E5295-89F7-4658-9F5D-1822ED60904A}" dt="2020-04-02T17:33:40.239" v="153" actId="478"/>
          <ac:spMkLst>
            <pc:docMk/>
            <pc:sldMk cId="984401531" sldId="740"/>
            <ac:spMk id="2" creationId="{AF363D43-1740-477F-B286-2E76ED9ADB55}"/>
          </ac:spMkLst>
        </pc:spChg>
        <pc:spChg chg="add mod">
          <ac:chgData name="farouk abu hassanain" userId="319a4f4791f24b01" providerId="LiveId" clId="{998E5295-89F7-4658-9F5D-1822ED60904A}" dt="2020-04-02T17:43:28.867" v="381" actId="164"/>
          <ac:spMkLst>
            <pc:docMk/>
            <pc:sldMk cId="984401531" sldId="740"/>
            <ac:spMk id="3" creationId="{B247963B-C92B-40D5-941A-3C8D4279462F}"/>
          </ac:spMkLst>
        </pc:spChg>
        <pc:spChg chg="mod">
          <ac:chgData name="farouk abu hassanain" userId="319a4f4791f24b01" providerId="LiveId" clId="{998E5295-89F7-4658-9F5D-1822ED60904A}" dt="2020-04-02T17:34:25.663" v="163" actId="2085"/>
          <ac:spMkLst>
            <pc:docMk/>
            <pc:sldMk cId="984401531" sldId="740"/>
            <ac:spMk id="6" creationId="{416AF810-23FA-4657-89AA-13E1865058C8}"/>
          </ac:spMkLst>
        </pc:spChg>
        <pc:spChg chg="add mod">
          <ac:chgData name="farouk abu hassanain" userId="319a4f4791f24b01" providerId="LiveId" clId="{998E5295-89F7-4658-9F5D-1822ED60904A}" dt="2020-04-02T17:43:28.867" v="381" actId="164"/>
          <ac:spMkLst>
            <pc:docMk/>
            <pc:sldMk cId="984401531" sldId="740"/>
            <ac:spMk id="9" creationId="{BBB7DCF5-DFF4-4F65-B2D8-CA91D1475C1B}"/>
          </ac:spMkLst>
        </pc:spChg>
        <pc:spChg chg="add mod">
          <ac:chgData name="farouk abu hassanain" userId="319a4f4791f24b01" providerId="LiveId" clId="{998E5295-89F7-4658-9F5D-1822ED60904A}" dt="2020-04-02T17:43:28.867" v="381" actId="164"/>
          <ac:spMkLst>
            <pc:docMk/>
            <pc:sldMk cId="984401531" sldId="740"/>
            <ac:spMk id="10" creationId="{053A0986-EC98-48EA-B14E-DDF61C691825}"/>
          </ac:spMkLst>
        </pc:spChg>
        <pc:spChg chg="add mod">
          <ac:chgData name="farouk abu hassanain" userId="319a4f4791f24b01" providerId="LiveId" clId="{998E5295-89F7-4658-9F5D-1822ED60904A}" dt="2020-04-02T17:43:28.867" v="381" actId="164"/>
          <ac:spMkLst>
            <pc:docMk/>
            <pc:sldMk cId="984401531" sldId="740"/>
            <ac:spMk id="11" creationId="{B8C6427D-3CC7-45B1-A353-2B733D1BE859}"/>
          </ac:spMkLst>
        </pc:spChg>
        <pc:spChg chg="mod">
          <ac:chgData name="farouk abu hassanain" userId="319a4f4791f24b01" providerId="LiveId" clId="{998E5295-89F7-4658-9F5D-1822ED60904A}" dt="2020-04-02T17:41:38.093" v="349" actId="1076"/>
          <ac:spMkLst>
            <pc:docMk/>
            <pc:sldMk cId="984401531" sldId="740"/>
            <ac:spMk id="31" creationId="{D38BB0E5-C43B-44A9-85FC-23FB39960022}"/>
          </ac:spMkLst>
        </pc:spChg>
        <pc:spChg chg="del">
          <ac:chgData name="farouk abu hassanain" userId="319a4f4791f24b01" providerId="LiveId" clId="{998E5295-89F7-4658-9F5D-1822ED60904A}" dt="2020-04-02T17:33:38.139" v="152" actId="478"/>
          <ac:spMkLst>
            <pc:docMk/>
            <pc:sldMk cId="984401531" sldId="740"/>
            <ac:spMk id="73" creationId="{D6CF3626-7F8E-478C-AFBF-87E8A8A48752}"/>
          </ac:spMkLst>
        </pc:spChg>
        <pc:spChg chg="mod">
          <ac:chgData name="farouk abu hassanain" userId="319a4f4791f24b01" providerId="LiveId" clId="{998E5295-89F7-4658-9F5D-1822ED60904A}" dt="2020-04-02T17:41:25.176" v="347" actId="1037"/>
          <ac:spMkLst>
            <pc:docMk/>
            <pc:sldMk cId="984401531" sldId="740"/>
            <ac:spMk id="77" creationId="{CA9A156A-2904-483C-BD87-F9DB2A0253E7}"/>
          </ac:spMkLst>
        </pc:spChg>
        <pc:spChg chg="add del">
          <ac:chgData name="farouk abu hassanain" userId="319a4f4791f24b01" providerId="LiveId" clId="{998E5295-89F7-4658-9F5D-1822ED60904A}" dt="2020-04-02T17:37:16.802" v="169"/>
          <ac:spMkLst>
            <pc:docMk/>
            <pc:sldMk cId="984401531" sldId="740"/>
            <ac:spMk id="98" creationId="{3E46E0DE-C7E4-4E0E-9D95-5E6DF2D6D5AB}"/>
          </ac:spMkLst>
        </pc:spChg>
        <pc:spChg chg="add del">
          <ac:chgData name="farouk abu hassanain" userId="319a4f4791f24b01" providerId="LiveId" clId="{998E5295-89F7-4658-9F5D-1822ED60904A}" dt="2020-04-02T17:37:16.802" v="169"/>
          <ac:spMkLst>
            <pc:docMk/>
            <pc:sldMk cId="984401531" sldId="740"/>
            <ac:spMk id="99" creationId="{0A8539C5-FA2E-455B-AFB3-06B74DD818D8}"/>
          </ac:spMkLst>
        </pc:spChg>
        <pc:spChg chg="add del">
          <ac:chgData name="farouk abu hassanain" userId="319a4f4791f24b01" providerId="LiveId" clId="{998E5295-89F7-4658-9F5D-1822ED60904A}" dt="2020-04-02T17:37:16.802" v="169"/>
          <ac:spMkLst>
            <pc:docMk/>
            <pc:sldMk cId="984401531" sldId="740"/>
            <ac:spMk id="100" creationId="{49A36B02-F1E6-459F-857A-773BB30E7FB5}"/>
          </ac:spMkLst>
        </pc:spChg>
        <pc:spChg chg="add del">
          <ac:chgData name="farouk abu hassanain" userId="319a4f4791f24b01" providerId="LiveId" clId="{998E5295-89F7-4658-9F5D-1822ED60904A}" dt="2020-04-02T17:37:16.802" v="169"/>
          <ac:spMkLst>
            <pc:docMk/>
            <pc:sldMk cId="984401531" sldId="740"/>
            <ac:spMk id="101" creationId="{1B7B008B-713C-4ACB-A0D6-A2F52C705AEF}"/>
          </ac:spMkLst>
        </pc:spChg>
        <pc:spChg chg="add mod">
          <ac:chgData name="farouk abu hassanain" userId="319a4f4791f24b01" providerId="LiveId" clId="{998E5295-89F7-4658-9F5D-1822ED60904A}" dt="2020-04-02T17:43:28.867" v="381" actId="164"/>
          <ac:spMkLst>
            <pc:docMk/>
            <pc:sldMk cId="984401531" sldId="740"/>
            <ac:spMk id="188" creationId="{2DD2D47D-ADF6-4642-A246-4A10F54420FD}"/>
          </ac:spMkLst>
        </pc:spChg>
        <pc:spChg chg="add mod">
          <ac:chgData name="farouk abu hassanain" userId="319a4f4791f24b01" providerId="LiveId" clId="{998E5295-89F7-4658-9F5D-1822ED60904A}" dt="2020-04-02T17:43:28.867" v="381" actId="164"/>
          <ac:spMkLst>
            <pc:docMk/>
            <pc:sldMk cId="984401531" sldId="740"/>
            <ac:spMk id="189" creationId="{3A4B5989-BCF3-4166-A95F-B878D15A7EDA}"/>
          </ac:spMkLst>
        </pc:spChg>
        <pc:spChg chg="add mod">
          <ac:chgData name="farouk abu hassanain" userId="319a4f4791f24b01" providerId="LiveId" clId="{998E5295-89F7-4658-9F5D-1822ED60904A}" dt="2020-04-02T17:43:28.867" v="381" actId="164"/>
          <ac:spMkLst>
            <pc:docMk/>
            <pc:sldMk cId="984401531" sldId="740"/>
            <ac:spMk id="190" creationId="{215FAF37-80EF-45FD-8744-F9FAB0AE7E76}"/>
          </ac:spMkLst>
        </pc:spChg>
        <pc:spChg chg="add mod">
          <ac:chgData name="farouk abu hassanain" userId="319a4f4791f24b01" providerId="LiveId" clId="{998E5295-89F7-4658-9F5D-1822ED60904A}" dt="2020-04-02T17:43:28.867" v="381" actId="164"/>
          <ac:spMkLst>
            <pc:docMk/>
            <pc:sldMk cId="984401531" sldId="740"/>
            <ac:spMk id="191" creationId="{3124DA30-3663-4A97-AA14-4D93E17D8CCF}"/>
          </ac:spMkLst>
        </pc:spChg>
        <pc:grpChg chg="mod">
          <ac:chgData name="farouk abu hassanain" userId="319a4f4791f24b01" providerId="LiveId" clId="{998E5295-89F7-4658-9F5D-1822ED60904A}" dt="2020-04-02T17:37:06.968" v="168" actId="1076"/>
          <ac:grpSpMkLst>
            <pc:docMk/>
            <pc:sldMk cId="984401531" sldId="740"/>
            <ac:grpSpMk id="4" creationId="{D691E185-F686-49FD-9636-D4D0853A5887}"/>
          </ac:grpSpMkLst>
        </pc:grpChg>
        <pc:grpChg chg="add mod">
          <ac:chgData name="farouk abu hassanain" userId="319a4f4791f24b01" providerId="LiveId" clId="{998E5295-89F7-4658-9F5D-1822ED60904A}" dt="2020-04-02T17:43:32.688" v="382" actId="1076"/>
          <ac:grpSpMkLst>
            <pc:docMk/>
            <pc:sldMk cId="984401531" sldId="740"/>
            <ac:grpSpMk id="12" creationId="{7589DDB3-F143-4F28-BAC1-500AF3AF1352}"/>
          </ac:grpSpMkLst>
        </pc:grpChg>
        <pc:grpChg chg="add del">
          <ac:chgData name="farouk abu hassanain" userId="319a4f4791f24b01" providerId="LiveId" clId="{998E5295-89F7-4658-9F5D-1822ED60904A}" dt="2020-04-02T17:37:16.802" v="169"/>
          <ac:grpSpMkLst>
            <pc:docMk/>
            <pc:sldMk cId="984401531" sldId="740"/>
            <ac:grpSpMk id="23" creationId="{A50652F1-207A-462A-A8A6-D89BC7988AAD}"/>
          </ac:grpSpMkLst>
        </pc:grpChg>
        <pc:grpChg chg="add del">
          <ac:chgData name="farouk abu hassanain" userId="319a4f4791f24b01" providerId="LiveId" clId="{998E5295-89F7-4658-9F5D-1822ED60904A}" dt="2020-04-02T17:37:16.802" v="169"/>
          <ac:grpSpMkLst>
            <pc:docMk/>
            <pc:sldMk cId="984401531" sldId="740"/>
            <ac:grpSpMk id="85" creationId="{046E825A-99DB-4FA8-838C-485465410C1A}"/>
          </ac:grpSpMkLst>
        </pc:grpChg>
        <pc:grpChg chg="add del">
          <ac:chgData name="farouk abu hassanain" userId="319a4f4791f24b01" providerId="LiveId" clId="{998E5295-89F7-4658-9F5D-1822ED60904A}" dt="2020-04-02T17:37:16.802" v="169"/>
          <ac:grpSpMkLst>
            <pc:docMk/>
            <pc:sldMk cId="984401531" sldId="740"/>
            <ac:grpSpMk id="102" creationId="{25946999-2F5D-4F4F-B90F-170C3926EF2F}"/>
          </ac:grpSpMkLst>
        </pc:grpChg>
        <pc:grpChg chg="add mod">
          <ac:chgData name="farouk abu hassanain" userId="319a4f4791f24b01" providerId="LiveId" clId="{998E5295-89F7-4658-9F5D-1822ED60904A}" dt="2020-04-02T17:43:20.720" v="379" actId="1076"/>
          <ac:grpSpMkLst>
            <pc:docMk/>
            <pc:sldMk cId="984401531" sldId="740"/>
            <ac:grpSpMk id="117" creationId="{886FFB81-509D-485B-BD5C-AC1DEA20845F}"/>
          </ac:grpSpMkLst>
        </pc:grpChg>
        <pc:grpChg chg="mod">
          <ac:chgData name="farouk abu hassanain" userId="319a4f4791f24b01" providerId="LiveId" clId="{998E5295-89F7-4658-9F5D-1822ED60904A}" dt="2020-04-02T17:43:20.720" v="379" actId="1076"/>
          <ac:grpSpMkLst>
            <pc:docMk/>
            <pc:sldMk cId="984401531" sldId="740"/>
            <ac:grpSpMk id="118" creationId="{6B5F6870-3F4A-4DBD-B6FE-DFB93DDFD41A}"/>
          </ac:grpSpMkLst>
        </pc:grpChg>
        <pc:grpChg chg="mod">
          <ac:chgData name="farouk abu hassanain" userId="319a4f4791f24b01" providerId="LiveId" clId="{998E5295-89F7-4658-9F5D-1822ED60904A}" dt="2020-04-02T17:43:20.720" v="379" actId="1076"/>
          <ac:grpSpMkLst>
            <pc:docMk/>
            <pc:sldMk cId="984401531" sldId="740"/>
            <ac:grpSpMk id="119" creationId="{80A4D903-02BE-494D-8BCA-62E35743AF06}"/>
          </ac:grpSpMkLst>
        </pc:grpChg>
        <pc:grpChg chg="add mod">
          <ac:chgData name="farouk abu hassanain" userId="319a4f4791f24b01" providerId="LiveId" clId="{998E5295-89F7-4658-9F5D-1822ED60904A}" dt="2020-04-02T17:43:28.867" v="381" actId="164"/>
          <ac:grpSpMkLst>
            <pc:docMk/>
            <pc:sldMk cId="984401531" sldId="740"/>
            <ac:grpSpMk id="175" creationId="{E515B342-F282-4530-87C3-89B14E981DCC}"/>
          </ac:grpSpMkLst>
        </pc:grpChg>
        <pc:grpChg chg="mod">
          <ac:chgData name="farouk abu hassanain" userId="319a4f4791f24b01" providerId="LiveId" clId="{998E5295-89F7-4658-9F5D-1822ED60904A}" dt="2020-04-02T17:37:25.929" v="171" actId="1076"/>
          <ac:grpSpMkLst>
            <pc:docMk/>
            <pc:sldMk cId="984401531" sldId="740"/>
            <ac:grpSpMk id="176" creationId="{D0410F20-5035-43B2-958C-0433474699E5}"/>
          </ac:grpSpMkLst>
        </pc:grpChg>
        <pc:grpChg chg="mod">
          <ac:chgData name="farouk abu hassanain" userId="319a4f4791f24b01" providerId="LiveId" clId="{998E5295-89F7-4658-9F5D-1822ED60904A}" dt="2020-04-02T17:37:25.929" v="171" actId="1076"/>
          <ac:grpSpMkLst>
            <pc:docMk/>
            <pc:sldMk cId="984401531" sldId="740"/>
            <ac:grpSpMk id="177" creationId="{296569AB-6052-480D-9DEE-B726CCDDF80A}"/>
          </ac:grpSpMkLst>
        </pc:grpChg>
        <pc:grpChg chg="mod">
          <ac:chgData name="farouk abu hassanain" userId="319a4f4791f24b01" providerId="LiveId" clId="{998E5295-89F7-4658-9F5D-1822ED60904A}" dt="2020-04-02T17:37:25.929" v="171" actId="1076"/>
          <ac:grpSpMkLst>
            <pc:docMk/>
            <pc:sldMk cId="984401531" sldId="740"/>
            <ac:grpSpMk id="178" creationId="{57A12D83-5079-413E-8494-4A9052885773}"/>
          </ac:grpSpMkLst>
        </pc:grpChg>
        <pc:grpChg chg="mod">
          <ac:chgData name="farouk abu hassanain" userId="319a4f4791f24b01" providerId="LiveId" clId="{998E5295-89F7-4658-9F5D-1822ED60904A}" dt="2020-04-02T17:37:25.929" v="171" actId="1076"/>
          <ac:grpSpMkLst>
            <pc:docMk/>
            <pc:sldMk cId="984401531" sldId="740"/>
            <ac:grpSpMk id="179" creationId="{9FEE81E6-F780-4BA0-AFE8-FC14FB721651}"/>
          </ac:grpSpMkLst>
        </pc:grpChg>
        <pc:grpChg chg="add mod">
          <ac:chgData name="farouk abu hassanain" userId="319a4f4791f24b01" providerId="LiveId" clId="{998E5295-89F7-4658-9F5D-1822ED60904A}" dt="2020-04-02T17:43:25.827" v="380" actId="1076"/>
          <ac:grpSpMkLst>
            <pc:docMk/>
            <pc:sldMk cId="984401531" sldId="740"/>
            <ac:grpSpMk id="192" creationId="{9CF09391-023A-4F97-9C38-4A92DB96954E}"/>
          </ac:grpSpMkLst>
        </pc:grpChg>
        <pc:graphicFrameChg chg="add del mod">
          <ac:chgData name="farouk abu hassanain" userId="319a4f4791f24b01" providerId="LiveId" clId="{998E5295-89F7-4658-9F5D-1822ED60904A}" dt="2020-04-02T17:43:57.072" v="384" actId="478"/>
          <ac:graphicFrameMkLst>
            <pc:docMk/>
            <pc:sldMk cId="984401531" sldId="740"/>
            <ac:graphicFrameMk id="22" creationId="{799C7FB5-F251-4B21-99A9-B3D923945716}"/>
          </ac:graphicFrameMkLst>
        </pc:graphicFrameChg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3615743333" sldId="740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947154923" sldId="741"/>
        </pc:sldMkLst>
      </pc:sldChg>
      <pc:sldChg chg="addSp delSp modSp add">
        <pc:chgData name="farouk abu hassanain" userId="319a4f4791f24b01" providerId="LiveId" clId="{998E5295-89F7-4658-9F5D-1822ED60904A}" dt="2020-04-02T17:45:52.223" v="410" actId="1076"/>
        <pc:sldMkLst>
          <pc:docMk/>
          <pc:sldMk cId="3503911465" sldId="741"/>
        </pc:sldMkLst>
        <pc:spChg chg="mod">
          <ac:chgData name="farouk abu hassanain" userId="319a4f4791f24b01" providerId="LiveId" clId="{998E5295-89F7-4658-9F5D-1822ED60904A}" dt="2020-04-02T17:44:49.976" v="403" actId="1035"/>
          <ac:spMkLst>
            <pc:docMk/>
            <pc:sldMk cId="3503911465" sldId="741"/>
            <ac:spMk id="21" creationId="{F8DAE083-925B-4A57-9207-FF37EF273BB8}"/>
          </ac:spMkLst>
        </pc:spChg>
        <pc:spChg chg="mod">
          <ac:chgData name="farouk abu hassanain" userId="319a4f4791f24b01" providerId="LiveId" clId="{998E5295-89F7-4658-9F5D-1822ED60904A}" dt="2020-04-02T17:44:05.825" v="387" actId="20577"/>
          <ac:spMkLst>
            <pc:docMk/>
            <pc:sldMk cId="3503911465" sldId="741"/>
            <ac:spMk id="77" creationId="{CA9A156A-2904-483C-BD87-F9DB2A0253E7}"/>
          </ac:spMkLst>
        </pc:spChg>
        <pc:spChg chg="mod">
          <ac:chgData name="farouk abu hassanain" userId="319a4f4791f24b01" providerId="LiveId" clId="{998E5295-89F7-4658-9F5D-1822ED60904A}" dt="2020-04-02T17:44:42.603" v="394" actId="14100"/>
          <ac:spMkLst>
            <pc:docMk/>
            <pc:sldMk cId="3503911465" sldId="741"/>
            <ac:spMk id="157" creationId="{FE21F832-5653-4B9E-BB22-BD405F661E3E}"/>
          </ac:spMkLst>
        </pc:spChg>
        <pc:grpChg chg="del">
          <ac:chgData name="farouk abu hassanain" userId="319a4f4791f24b01" providerId="LiveId" clId="{998E5295-89F7-4658-9F5D-1822ED60904A}" dt="2020-04-02T17:44:53.452" v="404" actId="478"/>
          <ac:grpSpMkLst>
            <pc:docMk/>
            <pc:sldMk cId="3503911465" sldId="741"/>
            <ac:grpSpMk id="12" creationId="{7589DDB3-F143-4F28-BAC1-500AF3AF1352}"/>
          </ac:grpSpMkLst>
        </pc:grpChg>
        <pc:grpChg chg="add mod">
          <ac:chgData name="farouk abu hassanain" userId="319a4f4791f24b01" providerId="LiveId" clId="{998E5295-89F7-4658-9F5D-1822ED60904A}" dt="2020-04-02T17:45:52.223" v="410" actId="1076"/>
          <ac:grpSpMkLst>
            <pc:docMk/>
            <pc:sldMk cId="3503911465" sldId="741"/>
            <ac:grpSpMk id="111" creationId="{0E7D0D8B-C9A2-4C22-8731-10A5B38A7008}"/>
          </ac:grpSpMkLst>
        </pc:grpChg>
        <pc:grpChg chg="del">
          <ac:chgData name="farouk abu hassanain" userId="319a4f4791f24b01" providerId="LiveId" clId="{998E5295-89F7-4658-9F5D-1822ED60904A}" dt="2020-04-02T17:44:57.802" v="406" actId="478"/>
          <ac:grpSpMkLst>
            <pc:docMk/>
            <pc:sldMk cId="3503911465" sldId="741"/>
            <ac:grpSpMk id="117" creationId="{886FFB81-509D-485B-BD5C-AC1DEA20845F}"/>
          </ac:grpSpMkLst>
        </pc:grpChg>
        <pc:grpChg chg="del">
          <ac:chgData name="farouk abu hassanain" userId="319a4f4791f24b01" providerId="LiveId" clId="{998E5295-89F7-4658-9F5D-1822ED60904A}" dt="2020-04-02T17:44:55.587" v="405" actId="478"/>
          <ac:grpSpMkLst>
            <pc:docMk/>
            <pc:sldMk cId="3503911465" sldId="741"/>
            <ac:grpSpMk id="192" creationId="{9CF09391-023A-4F97-9C38-4A92DB96954E}"/>
          </ac:grpSpMkLst>
        </pc:grpChg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3707343114" sldId="742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1612581675" sldId="743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2931658434" sldId="745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3252341251" sldId="746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3652534006" sldId="747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3518802210" sldId="748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877537922" sldId="749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1362545094" sldId="750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4145536167" sldId="751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1843857631" sldId="752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292412171" sldId="753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841172373" sldId="754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4068930503" sldId="755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2903228382" sldId="756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1760496913" sldId="757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2218317766" sldId="758"/>
        </pc:sldMkLst>
      </pc:sldChg>
      <pc:sldChg chg="del">
        <pc:chgData name="farouk abu hassanain" userId="319a4f4791f24b01" providerId="LiveId" clId="{998E5295-89F7-4658-9F5D-1822ED60904A}" dt="2020-04-02T17:17:17.895" v="0" actId="47"/>
        <pc:sldMkLst>
          <pc:docMk/>
          <pc:sldMk cId="1719128173" sldId="759"/>
        </pc:sldMkLst>
      </pc:sldChg>
    </pc:docChg>
  </pc:docChgLst>
  <pc:docChgLst>
    <pc:chgData name="farouk abu hassanain" userId="319a4f4791f24b01" providerId="LiveId" clId="{7F66F7CC-8917-4787-910E-F2A7C0D58825}"/>
    <pc:docChg chg="undo custSel addSld delSld modSld sldOrd">
      <pc:chgData name="farouk abu hassanain" userId="319a4f4791f24b01" providerId="LiveId" clId="{7F66F7CC-8917-4787-910E-F2A7C0D58825}" dt="2020-03-28T03:07:24.149" v="4621" actId="1076"/>
      <pc:docMkLst>
        <pc:docMk/>
      </pc:docMkLst>
      <pc:sldChg chg="add del ord">
        <pc:chgData name="farouk abu hassanain" userId="319a4f4791f24b01" providerId="LiveId" clId="{7F66F7CC-8917-4787-910E-F2A7C0D58825}" dt="2020-03-27T18:58:29.181" v="1366" actId="47"/>
        <pc:sldMkLst>
          <pc:docMk/>
          <pc:sldMk cId="0" sldId="262"/>
        </pc:sldMkLst>
      </pc:sldChg>
      <pc:sldChg chg="add del ord">
        <pc:chgData name="farouk abu hassanain" userId="319a4f4791f24b01" providerId="LiveId" clId="{7F66F7CC-8917-4787-910E-F2A7C0D58825}" dt="2020-03-27T18:59:22.754" v="1377" actId="47"/>
        <pc:sldMkLst>
          <pc:docMk/>
          <pc:sldMk cId="0" sldId="268"/>
        </pc:sldMkLst>
      </pc:sldChg>
      <pc:sldChg chg="add del ord">
        <pc:chgData name="farouk abu hassanain" userId="319a4f4791f24b01" providerId="LiveId" clId="{7F66F7CC-8917-4787-910E-F2A7C0D58825}" dt="2020-03-27T18:55:28.573" v="1326" actId="47"/>
        <pc:sldMkLst>
          <pc:docMk/>
          <pc:sldMk cId="0" sldId="269"/>
        </pc:sldMkLst>
      </pc:sldChg>
      <pc:sldChg chg="addSp delSp modSp add del">
        <pc:chgData name="farouk abu hassanain" userId="319a4f4791f24b01" providerId="LiveId" clId="{7F66F7CC-8917-4787-910E-F2A7C0D58825}" dt="2020-03-28T00:39:43.655" v="3074" actId="47"/>
        <pc:sldMkLst>
          <pc:docMk/>
          <pc:sldMk cId="0" sldId="282"/>
        </pc:sldMkLst>
        <pc:graphicFrameChg chg="add del modGraphic">
          <ac:chgData name="farouk abu hassanain" userId="319a4f4791f24b01" providerId="LiveId" clId="{7F66F7CC-8917-4787-910E-F2A7C0D58825}" dt="2020-03-27T23:43:20.486" v="2882" actId="478"/>
          <ac:graphicFrameMkLst>
            <pc:docMk/>
            <pc:sldMk cId="0" sldId="282"/>
            <ac:graphicFrameMk id="5" creationId="{736969E0-891C-47E4-B330-533C77DA1E08}"/>
          </ac:graphicFrameMkLst>
        </pc:graphicFrameChg>
      </pc:sldChg>
      <pc:sldChg chg="modSp add del">
        <pc:chgData name="farouk abu hassanain" userId="319a4f4791f24b01" providerId="LiveId" clId="{7F66F7CC-8917-4787-910E-F2A7C0D58825}" dt="2020-03-28T00:52:59.102" v="3121" actId="47"/>
        <pc:sldMkLst>
          <pc:docMk/>
          <pc:sldMk cId="0" sldId="283"/>
        </pc:sldMkLst>
        <pc:spChg chg="mod">
          <ac:chgData name="farouk abu hassanain" userId="319a4f4791f24b01" providerId="LiveId" clId="{7F66F7CC-8917-4787-910E-F2A7C0D58825}" dt="2020-03-28T00:42:51.456" v="3118" actId="113"/>
          <ac:spMkLst>
            <pc:docMk/>
            <pc:sldMk cId="0" sldId="283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7F66F7CC-8917-4787-910E-F2A7C0D58825}" dt="2020-03-28T01:13:49.447" v="3323" actId="47"/>
        <pc:sldMkLst>
          <pc:docMk/>
          <pc:sldMk cId="0" sldId="284"/>
        </pc:sldMkLst>
      </pc:sldChg>
      <pc:sldChg chg="modSp add del">
        <pc:chgData name="farouk abu hassanain" userId="319a4f4791f24b01" providerId="LiveId" clId="{7F66F7CC-8917-4787-910E-F2A7C0D58825}" dt="2020-03-28T02:32:40.161" v="4195" actId="47"/>
        <pc:sldMkLst>
          <pc:docMk/>
          <pc:sldMk cId="102521257" sldId="289"/>
        </pc:sldMkLst>
        <pc:picChg chg="mod">
          <ac:chgData name="farouk abu hassanain" userId="319a4f4791f24b01" providerId="LiveId" clId="{7F66F7CC-8917-4787-910E-F2A7C0D58825}" dt="2020-03-28T01:45:11.032" v="3533" actId="1076"/>
          <ac:picMkLst>
            <pc:docMk/>
            <pc:sldMk cId="102521257" sldId="289"/>
            <ac:picMk id="1026" creationId="{BBA85BBB-268C-4DCC-8CB0-EBD02673EAF3}"/>
          </ac:picMkLst>
        </pc:picChg>
      </pc:sldChg>
      <pc:sldChg chg="modSp add del">
        <pc:chgData name="farouk abu hassanain" userId="319a4f4791f24b01" providerId="LiveId" clId="{7F66F7CC-8917-4787-910E-F2A7C0D58825}" dt="2020-03-28T02:34:02.472" v="4223" actId="47"/>
        <pc:sldMkLst>
          <pc:docMk/>
          <pc:sldMk cId="3853484992" sldId="290"/>
        </pc:sldMkLst>
        <pc:spChg chg="mod">
          <ac:chgData name="farouk abu hassanain" userId="319a4f4791f24b01" providerId="LiveId" clId="{7F66F7CC-8917-4787-910E-F2A7C0D58825}" dt="2020-03-28T02:31:07.972" v="4161" actId="1076"/>
          <ac:spMkLst>
            <pc:docMk/>
            <pc:sldMk cId="3853484992" sldId="290"/>
            <ac:spMk id="4" creationId="{737FE4F5-3B2B-4C02-A83B-47A179607F41}"/>
          </ac:spMkLst>
        </pc:spChg>
        <pc:picChg chg="mod">
          <ac:chgData name="farouk abu hassanain" userId="319a4f4791f24b01" providerId="LiveId" clId="{7F66F7CC-8917-4787-910E-F2A7C0D58825}" dt="2020-03-28T02:30:24.600" v="4143" actId="1076"/>
          <ac:picMkLst>
            <pc:docMk/>
            <pc:sldMk cId="3853484992" sldId="290"/>
            <ac:picMk id="2050" creationId="{24353A11-C9FD-4357-80F8-3C7940944E3C}"/>
          </ac:picMkLst>
        </pc:picChg>
      </pc:sldChg>
      <pc:sldChg chg="modSp add del">
        <pc:chgData name="farouk abu hassanain" userId="319a4f4791f24b01" providerId="LiveId" clId="{7F66F7CC-8917-4787-910E-F2A7C0D58825}" dt="2020-03-28T02:35:44.476" v="4247" actId="47"/>
        <pc:sldMkLst>
          <pc:docMk/>
          <pc:sldMk cId="2969703175" sldId="291"/>
        </pc:sldMkLst>
        <pc:picChg chg="mod">
          <ac:chgData name="farouk abu hassanain" userId="319a4f4791f24b01" providerId="LiveId" clId="{7F66F7CC-8917-4787-910E-F2A7C0D58825}" dt="2020-03-28T02:34:05.304" v="4224" actId="1076"/>
          <ac:picMkLst>
            <pc:docMk/>
            <pc:sldMk cId="2969703175" sldId="291"/>
            <ac:picMk id="4" creationId="{6246303B-5ABB-4209-9784-2C4F5823A610}"/>
          </ac:picMkLst>
        </pc:picChg>
      </pc:sldChg>
      <pc:sldChg chg="modSp add del">
        <pc:chgData name="farouk abu hassanain" userId="319a4f4791f24b01" providerId="LiveId" clId="{7F66F7CC-8917-4787-910E-F2A7C0D58825}" dt="2020-03-28T02:37:39.735" v="4279" actId="47"/>
        <pc:sldMkLst>
          <pc:docMk/>
          <pc:sldMk cId="63884331" sldId="292"/>
        </pc:sldMkLst>
        <pc:picChg chg="mod">
          <ac:chgData name="farouk abu hassanain" userId="319a4f4791f24b01" providerId="LiveId" clId="{7F66F7CC-8917-4787-910E-F2A7C0D58825}" dt="2020-03-28T02:35:47.080" v="4248" actId="1076"/>
          <ac:picMkLst>
            <pc:docMk/>
            <pc:sldMk cId="63884331" sldId="292"/>
            <ac:picMk id="4" creationId="{A7C4FC43-6F38-4D45-B985-24E04DB12BAF}"/>
          </ac:picMkLst>
        </pc:picChg>
      </pc:sldChg>
      <pc:sldChg chg="add del">
        <pc:chgData name="farouk abu hassanain" userId="319a4f4791f24b01" providerId="LiveId" clId="{7F66F7CC-8917-4787-910E-F2A7C0D58825}" dt="2020-03-28T02:42:10.393" v="4343" actId="47"/>
        <pc:sldMkLst>
          <pc:docMk/>
          <pc:sldMk cId="394078411" sldId="293"/>
        </pc:sldMkLst>
      </pc:sldChg>
      <pc:sldChg chg="add del">
        <pc:chgData name="farouk abu hassanain" userId="319a4f4791f24b01" providerId="LiveId" clId="{7F66F7CC-8917-4787-910E-F2A7C0D58825}" dt="2020-03-28T02:59:06.377" v="4422" actId="47"/>
        <pc:sldMkLst>
          <pc:docMk/>
          <pc:sldMk cId="542818349" sldId="294"/>
        </pc:sldMkLst>
      </pc:sldChg>
      <pc:sldChg chg="add del">
        <pc:chgData name="farouk abu hassanain" userId="319a4f4791f24b01" providerId="LiveId" clId="{7F66F7CC-8917-4787-910E-F2A7C0D58825}" dt="2020-03-28T03:00:53.163" v="4456" actId="47"/>
        <pc:sldMkLst>
          <pc:docMk/>
          <pc:sldMk cId="3416702532" sldId="295"/>
        </pc:sldMkLst>
      </pc:sldChg>
      <pc:sldChg chg="add del">
        <pc:chgData name="farouk abu hassanain" userId="319a4f4791f24b01" providerId="LiveId" clId="{7F66F7CC-8917-4787-910E-F2A7C0D58825}" dt="2020-03-27T22:30:21.486" v="1842" actId="47"/>
        <pc:sldMkLst>
          <pc:docMk/>
          <pc:sldMk cId="0" sldId="674"/>
        </pc:sldMkLst>
      </pc:sldChg>
      <pc:sldChg chg="addSp delSp modSp">
        <pc:chgData name="farouk abu hassanain" userId="319a4f4791f24b01" providerId="LiveId" clId="{7F66F7CC-8917-4787-910E-F2A7C0D58825}" dt="2020-03-27T22:27:36.447" v="1831" actId="465"/>
        <pc:sldMkLst>
          <pc:docMk/>
          <pc:sldMk cId="447835101" sldId="675"/>
        </pc:sldMkLst>
        <pc:spChg chg="add del mod">
          <ac:chgData name="farouk abu hassanain" userId="319a4f4791f24b01" providerId="LiveId" clId="{7F66F7CC-8917-4787-910E-F2A7C0D58825}" dt="2020-03-27T17:39:53.125" v="371" actId="478"/>
          <ac:spMkLst>
            <pc:docMk/>
            <pc:sldMk cId="447835101" sldId="675"/>
            <ac:spMk id="6" creationId="{7276804D-BF14-4415-AAAA-1FF5674FE057}"/>
          </ac:spMkLst>
        </pc:spChg>
        <pc:spChg chg="add del mod">
          <ac:chgData name="farouk abu hassanain" userId="319a4f4791f24b01" providerId="LiveId" clId="{7F66F7CC-8917-4787-910E-F2A7C0D58825}" dt="2020-03-27T17:43:07.361" v="429" actId="478"/>
          <ac:spMkLst>
            <pc:docMk/>
            <pc:sldMk cId="447835101" sldId="675"/>
            <ac:spMk id="18" creationId="{F46EC2BF-DC3F-4A70-9882-EFF3E3F17C5A}"/>
          </ac:spMkLst>
        </pc:spChg>
        <pc:spChg chg="mod">
          <ac:chgData name="farouk abu hassanain" userId="319a4f4791f24b01" providerId="LiveId" clId="{7F66F7CC-8917-4787-910E-F2A7C0D58825}" dt="2020-03-27T17:31:03.072" v="44" actId="20577"/>
          <ac:spMkLst>
            <pc:docMk/>
            <pc:sldMk cId="447835101" sldId="675"/>
            <ac:spMk id="21" creationId="{F8DAE083-925B-4A57-9207-FF37EF273BB8}"/>
          </ac:spMkLst>
        </pc:spChg>
        <pc:spChg chg="mod topLvl">
          <ac:chgData name="farouk abu hassanain" userId="319a4f4791f24b01" providerId="LiveId" clId="{7F66F7CC-8917-4787-910E-F2A7C0D58825}" dt="2020-03-27T18:13:44.676" v="623" actId="164"/>
          <ac:spMkLst>
            <pc:docMk/>
            <pc:sldMk cId="447835101" sldId="675"/>
            <ac:spMk id="24" creationId="{6A8A32CA-B1B7-44AB-A502-8C99A4D2830F}"/>
          </ac:spMkLst>
        </pc:spChg>
        <pc:spChg chg="mod">
          <ac:chgData name="farouk abu hassanain" userId="319a4f4791f24b01" providerId="LiveId" clId="{7F66F7CC-8917-4787-910E-F2A7C0D58825}" dt="2020-03-27T17:31:28.479" v="48"/>
          <ac:spMkLst>
            <pc:docMk/>
            <pc:sldMk cId="447835101" sldId="675"/>
            <ac:spMk id="47" creationId="{86CCC385-1B31-49A2-BD42-B07D29BC97E3}"/>
          </ac:spMkLst>
        </pc:spChg>
        <pc:spChg chg="add mod">
          <ac:chgData name="farouk abu hassanain" userId="319a4f4791f24b01" providerId="LiveId" clId="{7F66F7CC-8917-4787-910E-F2A7C0D58825}" dt="2020-03-27T17:30:32.591" v="36" actId="208"/>
          <ac:spMkLst>
            <pc:docMk/>
            <pc:sldMk cId="447835101" sldId="675"/>
            <ac:spMk id="53" creationId="{7C953AA3-C641-48AC-9711-5D95C14F185A}"/>
          </ac:spMkLst>
        </pc:spChg>
        <pc:spChg chg="mod topLvl">
          <ac:chgData name="farouk abu hassanain" userId="319a4f4791f24b01" providerId="LiveId" clId="{7F66F7CC-8917-4787-910E-F2A7C0D58825}" dt="2020-03-27T18:13:41.369" v="622" actId="164"/>
          <ac:spMkLst>
            <pc:docMk/>
            <pc:sldMk cId="447835101" sldId="675"/>
            <ac:spMk id="58" creationId="{49C1BE8E-FC84-4454-96AA-B0708D4343A9}"/>
          </ac:spMkLst>
        </pc:spChg>
        <pc:spChg chg="mod topLvl">
          <ac:chgData name="farouk abu hassanain" userId="319a4f4791f24b01" providerId="LiveId" clId="{7F66F7CC-8917-4787-910E-F2A7C0D58825}" dt="2020-03-27T18:13:41.369" v="622" actId="164"/>
          <ac:spMkLst>
            <pc:docMk/>
            <pc:sldMk cId="447835101" sldId="675"/>
            <ac:spMk id="59" creationId="{145C8EDE-11D2-4B11-95F9-90824723039F}"/>
          </ac:spMkLst>
        </pc:spChg>
        <pc:spChg chg="add mod">
          <ac:chgData name="farouk abu hassanain" userId="319a4f4791f24b01" providerId="LiveId" clId="{7F66F7CC-8917-4787-910E-F2A7C0D58825}" dt="2020-03-27T18:13:41.369" v="622" actId="164"/>
          <ac:spMkLst>
            <pc:docMk/>
            <pc:sldMk cId="447835101" sldId="675"/>
            <ac:spMk id="60" creationId="{EC9D6760-7980-408E-8A56-DF280069C149}"/>
          </ac:spMkLst>
        </pc:spChg>
        <pc:spChg chg="add mod">
          <ac:chgData name="farouk abu hassanain" userId="319a4f4791f24b01" providerId="LiveId" clId="{7F66F7CC-8917-4787-910E-F2A7C0D58825}" dt="2020-03-27T18:13:41.369" v="622" actId="164"/>
          <ac:spMkLst>
            <pc:docMk/>
            <pc:sldMk cId="447835101" sldId="675"/>
            <ac:spMk id="61" creationId="{930D44CE-4D58-4F89-84A3-8A914EF07327}"/>
          </ac:spMkLst>
        </pc:spChg>
        <pc:spChg chg="mod topLvl">
          <ac:chgData name="farouk abu hassanain" userId="319a4f4791f24b01" providerId="LiveId" clId="{7F66F7CC-8917-4787-910E-F2A7C0D58825}" dt="2020-03-27T18:13:38.315" v="621" actId="164"/>
          <ac:spMkLst>
            <pc:docMk/>
            <pc:sldMk cId="447835101" sldId="675"/>
            <ac:spMk id="63" creationId="{3F07B035-CC8A-46C9-9AEF-B03E52556F78}"/>
          </ac:spMkLst>
        </pc:spChg>
        <pc:spChg chg="mod topLvl">
          <ac:chgData name="farouk abu hassanain" userId="319a4f4791f24b01" providerId="LiveId" clId="{7F66F7CC-8917-4787-910E-F2A7C0D58825}" dt="2020-03-27T18:13:38.315" v="621" actId="164"/>
          <ac:spMkLst>
            <pc:docMk/>
            <pc:sldMk cId="447835101" sldId="675"/>
            <ac:spMk id="64" creationId="{091A7319-E72E-4DCE-8CC1-9BB61DB4386B}"/>
          </ac:spMkLst>
        </pc:spChg>
        <pc:spChg chg="add mod">
          <ac:chgData name="farouk abu hassanain" userId="319a4f4791f24b01" providerId="LiveId" clId="{7F66F7CC-8917-4787-910E-F2A7C0D58825}" dt="2020-03-27T18:13:38.315" v="621" actId="164"/>
          <ac:spMkLst>
            <pc:docMk/>
            <pc:sldMk cId="447835101" sldId="675"/>
            <ac:spMk id="65" creationId="{942834B5-65B5-4933-AFB6-E39200FAB494}"/>
          </ac:spMkLst>
        </pc:spChg>
        <pc:spChg chg="add mod">
          <ac:chgData name="farouk abu hassanain" userId="319a4f4791f24b01" providerId="LiveId" clId="{7F66F7CC-8917-4787-910E-F2A7C0D58825}" dt="2020-03-27T18:13:38.315" v="621" actId="164"/>
          <ac:spMkLst>
            <pc:docMk/>
            <pc:sldMk cId="447835101" sldId="675"/>
            <ac:spMk id="66" creationId="{7F3EAA13-006B-49FC-89DE-170DF33FDE62}"/>
          </ac:spMkLst>
        </pc:spChg>
        <pc:spChg chg="mod topLvl">
          <ac:chgData name="farouk abu hassanain" userId="319a4f4791f24b01" providerId="LiveId" clId="{7F66F7CC-8917-4787-910E-F2A7C0D58825}" dt="2020-03-27T18:13:35.093" v="620" actId="164"/>
          <ac:spMkLst>
            <pc:docMk/>
            <pc:sldMk cId="447835101" sldId="675"/>
            <ac:spMk id="68" creationId="{A7FE23B6-0D7F-4D8C-97B5-434E010F3D89}"/>
          </ac:spMkLst>
        </pc:spChg>
        <pc:spChg chg="mod topLvl">
          <ac:chgData name="farouk abu hassanain" userId="319a4f4791f24b01" providerId="LiveId" clId="{7F66F7CC-8917-4787-910E-F2A7C0D58825}" dt="2020-03-27T18:13:35.093" v="620" actId="164"/>
          <ac:spMkLst>
            <pc:docMk/>
            <pc:sldMk cId="447835101" sldId="675"/>
            <ac:spMk id="69" creationId="{5A92FAD2-AEDE-4060-8835-F330369E760E}"/>
          </ac:spMkLst>
        </pc:spChg>
        <pc:spChg chg="add mod">
          <ac:chgData name="farouk abu hassanain" userId="319a4f4791f24b01" providerId="LiveId" clId="{7F66F7CC-8917-4787-910E-F2A7C0D58825}" dt="2020-03-27T18:13:35.093" v="620" actId="164"/>
          <ac:spMkLst>
            <pc:docMk/>
            <pc:sldMk cId="447835101" sldId="675"/>
            <ac:spMk id="72" creationId="{DDF0368F-B952-46CC-AC5D-A908FB3DB2AF}"/>
          </ac:spMkLst>
        </pc:spChg>
        <pc:spChg chg="add mod">
          <ac:chgData name="farouk abu hassanain" userId="319a4f4791f24b01" providerId="LiveId" clId="{7F66F7CC-8917-4787-910E-F2A7C0D58825}" dt="2020-03-27T18:13:35.093" v="620" actId="164"/>
          <ac:spMkLst>
            <pc:docMk/>
            <pc:sldMk cId="447835101" sldId="675"/>
            <ac:spMk id="73" creationId="{7BD06D52-246D-4F69-A010-3C6CBCF18F23}"/>
          </ac:spMkLst>
        </pc:spChg>
        <pc:spChg chg="del">
          <ac:chgData name="farouk abu hassanain" userId="319a4f4791f24b01" providerId="LiveId" clId="{7F66F7CC-8917-4787-910E-F2A7C0D58825}" dt="2020-03-27T17:28:29.181" v="18" actId="478"/>
          <ac:spMkLst>
            <pc:docMk/>
            <pc:sldMk cId="447835101" sldId="675"/>
            <ac:spMk id="75" creationId="{D6CA6BE7-8BF0-43C2-B5BD-07D774C3B868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78" creationId="{C234F653-D39E-480D-84C0-386EFB4530D2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79" creationId="{1220BFAC-2287-4C6F-894F-0B1BE7A9300E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80" creationId="{579E34BE-CF09-40C9-9209-6AFA47D2B643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81" creationId="{0974A253-6AD3-4F8A-877E-A2685593090E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85" creationId="{2B3F99FB-3AD2-4CFB-86BE-B194C617D931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86" creationId="{E71B99C2-056F-439A-ABC9-F9BA5E0E87DF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87" creationId="{ABE5DD69-6FC8-47D0-945A-F7D68AE9009A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88" creationId="{90B38485-3E44-4AF1-8A9E-CA66AA5A9FF2}"/>
          </ac:spMkLst>
        </pc:spChg>
        <pc:spChg chg="add mod">
          <ac:chgData name="farouk abu hassanain" userId="319a4f4791f24b01" providerId="LiveId" clId="{7F66F7CC-8917-4787-910E-F2A7C0D58825}" dt="2020-03-27T17:37:58.986" v="212" actId="571"/>
          <ac:spMkLst>
            <pc:docMk/>
            <pc:sldMk cId="447835101" sldId="675"/>
            <ac:spMk id="89" creationId="{6DF513B6-2DDD-4351-824A-2E6B6813B4C8}"/>
          </ac:spMkLst>
        </pc:spChg>
        <pc:spChg chg="add mod">
          <ac:chgData name="farouk abu hassanain" userId="319a4f4791f24b01" providerId="LiveId" clId="{7F66F7CC-8917-4787-910E-F2A7C0D58825}" dt="2020-03-27T17:37:58.986" v="212" actId="571"/>
          <ac:spMkLst>
            <pc:docMk/>
            <pc:sldMk cId="447835101" sldId="675"/>
            <ac:spMk id="90" creationId="{4881C2F4-D69C-48FE-B252-B1DD8BAE3DB5}"/>
          </ac:spMkLst>
        </pc:spChg>
        <pc:spChg chg="mod">
          <ac:chgData name="farouk abu hassanain" userId="319a4f4791f24b01" providerId="LiveId" clId="{7F66F7CC-8917-4787-910E-F2A7C0D58825}" dt="2020-03-27T17:38:03.097" v="214" actId="948"/>
          <ac:spMkLst>
            <pc:docMk/>
            <pc:sldMk cId="447835101" sldId="675"/>
            <ac:spMk id="92" creationId="{633F37D1-D495-401B-9E06-4368447599C2}"/>
          </ac:spMkLst>
        </pc:spChg>
        <pc:spChg chg="mod">
          <ac:chgData name="farouk abu hassanain" userId="319a4f4791f24b01" providerId="LiveId" clId="{7F66F7CC-8917-4787-910E-F2A7C0D58825}" dt="2020-03-27T18:11:48.263" v="614" actId="207"/>
          <ac:spMkLst>
            <pc:docMk/>
            <pc:sldMk cId="447835101" sldId="675"/>
            <ac:spMk id="93" creationId="{2C01A5BF-3E2E-4D5C-B875-926A5B949145}"/>
          </ac:spMkLst>
        </pc:spChg>
        <pc:spChg chg="add mod">
          <ac:chgData name="farouk abu hassanain" userId="319a4f4791f24b01" providerId="LiveId" clId="{7F66F7CC-8917-4787-910E-F2A7C0D58825}" dt="2020-03-27T18:13:31.609" v="619" actId="164"/>
          <ac:spMkLst>
            <pc:docMk/>
            <pc:sldMk cId="447835101" sldId="675"/>
            <ac:spMk id="94" creationId="{001C860A-19D9-4E0D-BC00-09BE26F583DE}"/>
          </ac:spMkLst>
        </pc:spChg>
        <pc:spChg chg="add mod">
          <ac:chgData name="farouk abu hassanain" userId="319a4f4791f24b01" providerId="LiveId" clId="{7F66F7CC-8917-4787-910E-F2A7C0D58825}" dt="2020-03-27T18:13:31.609" v="619" actId="164"/>
          <ac:spMkLst>
            <pc:docMk/>
            <pc:sldMk cId="447835101" sldId="675"/>
            <ac:spMk id="95" creationId="{DE4D8C39-1D47-425A-A29F-49E8731690C7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96" creationId="{175A44B8-C4EE-4580-9D25-FA14F55DFB98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97" creationId="{72215338-E767-41F2-9DF4-808FD06FEE55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98" creationId="{30EF7590-DB85-443F-AD30-EE98F66F209F}"/>
          </ac:spMkLst>
        </pc:spChg>
        <pc:spChg chg="mod topLvl">
          <ac:chgData name="farouk abu hassanain" userId="319a4f4791f24b01" providerId="LiveId" clId="{7F66F7CC-8917-4787-910E-F2A7C0D58825}" dt="2020-03-27T17:37:33.185" v="199" actId="164"/>
          <ac:spMkLst>
            <pc:docMk/>
            <pc:sldMk cId="447835101" sldId="675"/>
            <ac:spMk id="99" creationId="{E727C8FF-3498-4CB4-96F8-F41D5348EFBD}"/>
          </ac:spMkLst>
        </pc:spChg>
        <pc:spChg chg="add mod">
          <ac:chgData name="farouk abu hassanain" userId="319a4f4791f24b01" providerId="LiveId" clId="{7F66F7CC-8917-4787-910E-F2A7C0D58825}" dt="2020-03-27T17:38:05.874" v="217" actId="571"/>
          <ac:spMkLst>
            <pc:docMk/>
            <pc:sldMk cId="447835101" sldId="675"/>
            <ac:spMk id="103" creationId="{3B5CB46C-6F26-498D-BB5A-8FEFB20301EA}"/>
          </ac:spMkLst>
        </pc:spChg>
        <pc:spChg chg="add mod">
          <ac:chgData name="farouk abu hassanain" userId="319a4f4791f24b01" providerId="LiveId" clId="{7F66F7CC-8917-4787-910E-F2A7C0D58825}" dt="2020-03-27T17:38:05.874" v="217" actId="571"/>
          <ac:spMkLst>
            <pc:docMk/>
            <pc:sldMk cId="447835101" sldId="675"/>
            <ac:spMk id="108" creationId="{40063DA3-5710-4B29-877F-838D64E044C5}"/>
          </ac:spMkLst>
        </pc:spChg>
        <pc:spChg chg="mod topLvl">
          <ac:chgData name="farouk abu hassanain" userId="319a4f4791f24b01" providerId="LiveId" clId="{7F66F7CC-8917-4787-910E-F2A7C0D58825}" dt="2020-03-27T18:13:27.858" v="618" actId="164"/>
          <ac:spMkLst>
            <pc:docMk/>
            <pc:sldMk cId="447835101" sldId="675"/>
            <ac:spMk id="110" creationId="{28D03456-AEF0-44F0-8E80-D681E442F869}"/>
          </ac:spMkLst>
        </pc:spChg>
        <pc:spChg chg="mod topLvl">
          <ac:chgData name="farouk abu hassanain" userId="319a4f4791f24b01" providerId="LiveId" clId="{7F66F7CC-8917-4787-910E-F2A7C0D58825}" dt="2020-03-27T18:13:27.858" v="618" actId="164"/>
          <ac:spMkLst>
            <pc:docMk/>
            <pc:sldMk cId="447835101" sldId="675"/>
            <ac:spMk id="111" creationId="{9978A2D6-933D-4EB5-A396-0A16D22AA7B4}"/>
          </ac:spMkLst>
        </pc:spChg>
        <pc:spChg chg="add mod">
          <ac:chgData name="farouk abu hassanain" userId="319a4f4791f24b01" providerId="LiveId" clId="{7F66F7CC-8917-4787-910E-F2A7C0D58825}" dt="2020-03-27T18:15:07.039" v="774" actId="14100"/>
          <ac:spMkLst>
            <pc:docMk/>
            <pc:sldMk cId="447835101" sldId="675"/>
            <ac:spMk id="112" creationId="{C49F1928-7803-4766-9384-92CEBECFB829}"/>
          </ac:spMkLst>
        </pc:spChg>
        <pc:spChg chg="add mod">
          <ac:chgData name="farouk abu hassanain" userId="319a4f4791f24b01" providerId="LiveId" clId="{7F66F7CC-8917-4787-910E-F2A7C0D58825}" dt="2020-03-27T18:13:27.858" v="618" actId="164"/>
          <ac:spMkLst>
            <pc:docMk/>
            <pc:sldMk cId="447835101" sldId="675"/>
            <ac:spMk id="113" creationId="{8285158B-FB5A-40A2-8C3D-EE65180BD823}"/>
          </ac:spMkLst>
        </pc:spChg>
        <pc:spChg chg="mod topLvl">
          <ac:chgData name="farouk abu hassanain" userId="319a4f4791f24b01" providerId="LiveId" clId="{7F66F7CC-8917-4787-910E-F2A7C0D58825}" dt="2020-03-27T18:13:20.903" v="617" actId="164"/>
          <ac:spMkLst>
            <pc:docMk/>
            <pc:sldMk cId="447835101" sldId="675"/>
            <ac:spMk id="115" creationId="{2C263DFF-70AD-4790-8E69-9CCA37E4E7CB}"/>
          </ac:spMkLst>
        </pc:spChg>
        <pc:spChg chg="mod topLvl">
          <ac:chgData name="farouk abu hassanain" userId="319a4f4791f24b01" providerId="LiveId" clId="{7F66F7CC-8917-4787-910E-F2A7C0D58825}" dt="2020-03-27T18:13:20.903" v="617" actId="164"/>
          <ac:spMkLst>
            <pc:docMk/>
            <pc:sldMk cId="447835101" sldId="675"/>
            <ac:spMk id="116" creationId="{21F4DD40-FD24-4949-8968-4DF0ED7F5833}"/>
          </ac:spMkLst>
        </pc:spChg>
        <pc:spChg chg="add mod">
          <ac:chgData name="farouk abu hassanain" userId="319a4f4791f24b01" providerId="LiveId" clId="{7F66F7CC-8917-4787-910E-F2A7C0D58825}" dt="2020-03-27T18:13:20.903" v="617" actId="164"/>
          <ac:spMkLst>
            <pc:docMk/>
            <pc:sldMk cId="447835101" sldId="675"/>
            <ac:spMk id="117" creationId="{9270B802-1203-4052-BDC6-AF83BADE8D59}"/>
          </ac:spMkLst>
        </pc:spChg>
        <pc:spChg chg="add mod">
          <ac:chgData name="farouk abu hassanain" userId="319a4f4791f24b01" providerId="LiveId" clId="{7F66F7CC-8917-4787-910E-F2A7C0D58825}" dt="2020-03-27T18:13:20.903" v="617" actId="164"/>
          <ac:spMkLst>
            <pc:docMk/>
            <pc:sldMk cId="447835101" sldId="675"/>
            <ac:spMk id="118" creationId="{B2BC6E88-0BFB-49D9-B070-60D2417B807B}"/>
          </ac:spMkLst>
        </pc:spChg>
        <pc:spChg chg="add del mod ord">
          <ac:chgData name="farouk abu hassanain" userId="319a4f4791f24b01" providerId="LiveId" clId="{7F66F7CC-8917-4787-910E-F2A7C0D58825}" dt="2020-03-27T17:40:54.373" v="395" actId="478"/>
          <ac:spMkLst>
            <pc:docMk/>
            <pc:sldMk cId="447835101" sldId="675"/>
            <ac:spMk id="119" creationId="{AA5F3B0B-D7F1-4856-987C-21974E938217}"/>
          </ac:spMkLst>
        </pc:spChg>
        <pc:spChg chg="mod">
          <ac:chgData name="farouk abu hassanain" userId="319a4f4791f24b01" providerId="LiveId" clId="{7F66F7CC-8917-4787-910E-F2A7C0D58825}" dt="2020-03-27T17:59:14.564" v="508" actId="948"/>
          <ac:spMkLst>
            <pc:docMk/>
            <pc:sldMk cId="447835101" sldId="675"/>
            <ac:spMk id="121" creationId="{10A217D7-3017-4646-A153-3EB28421FE54}"/>
          </ac:spMkLst>
        </pc:spChg>
        <pc:spChg chg="mod">
          <ac:chgData name="farouk abu hassanain" userId="319a4f4791f24b01" providerId="LiveId" clId="{7F66F7CC-8917-4787-910E-F2A7C0D58825}" dt="2020-03-27T18:16:33.098" v="792" actId="207"/>
          <ac:spMkLst>
            <pc:docMk/>
            <pc:sldMk cId="447835101" sldId="675"/>
            <ac:spMk id="122" creationId="{A57E5A3A-0764-4080-AD80-E567177E17F3}"/>
          </ac:spMkLst>
        </pc:spChg>
        <pc:spChg chg="mod topLvl">
          <ac:chgData name="farouk abu hassanain" userId="319a4f4791f24b01" providerId="LiveId" clId="{7F66F7CC-8917-4787-910E-F2A7C0D58825}" dt="2020-03-27T17:37:03.658" v="179" actId="164"/>
          <ac:spMkLst>
            <pc:docMk/>
            <pc:sldMk cId="447835101" sldId="675"/>
            <ac:spMk id="126" creationId="{FA0A5746-89B6-42E6-8545-12D9DD0B5A56}"/>
          </ac:spMkLst>
        </pc:spChg>
        <pc:spChg chg="mod topLvl">
          <ac:chgData name="farouk abu hassanain" userId="319a4f4791f24b01" providerId="LiveId" clId="{7F66F7CC-8917-4787-910E-F2A7C0D58825}" dt="2020-03-27T17:59:00.915" v="504"/>
          <ac:spMkLst>
            <pc:docMk/>
            <pc:sldMk cId="447835101" sldId="675"/>
            <ac:spMk id="127" creationId="{553767AC-B789-45E2-BC17-803C411F53E5}"/>
          </ac:spMkLst>
        </pc:spChg>
        <pc:spChg chg="mod topLvl">
          <ac:chgData name="farouk abu hassanain" userId="319a4f4791f24b01" providerId="LiveId" clId="{7F66F7CC-8917-4787-910E-F2A7C0D58825}" dt="2020-03-27T18:13:44.676" v="623" actId="164"/>
          <ac:spMkLst>
            <pc:docMk/>
            <pc:sldMk cId="447835101" sldId="675"/>
            <ac:spMk id="128" creationId="{E78C731B-B6BF-46CE-B393-D0F67360AE5D}"/>
          </ac:spMkLst>
        </pc:spChg>
        <pc:spChg chg="mod topLvl">
          <ac:chgData name="farouk abu hassanain" userId="319a4f4791f24b01" providerId="LiveId" clId="{7F66F7CC-8917-4787-910E-F2A7C0D58825}" dt="2020-03-27T22:21:29.229" v="1760" actId="164"/>
          <ac:spMkLst>
            <pc:docMk/>
            <pc:sldMk cId="447835101" sldId="675"/>
            <ac:spMk id="133" creationId="{841FE101-0449-44DE-9670-0DD4E23B5755}"/>
          </ac:spMkLst>
        </pc:spChg>
        <pc:spChg chg="mod topLvl">
          <ac:chgData name="farouk abu hassanain" userId="319a4f4791f24b01" providerId="LiveId" clId="{7F66F7CC-8917-4787-910E-F2A7C0D58825}" dt="2020-03-27T22:21:45.706" v="1761" actId="164"/>
          <ac:spMkLst>
            <pc:docMk/>
            <pc:sldMk cId="447835101" sldId="675"/>
            <ac:spMk id="134" creationId="{38053098-3941-47C2-8E55-400AA0328C3C}"/>
          </ac:spMkLst>
        </pc:spChg>
        <pc:spChg chg="mod topLvl">
          <ac:chgData name="farouk abu hassanain" userId="319a4f4791f24b01" providerId="LiveId" clId="{7F66F7CC-8917-4787-910E-F2A7C0D58825}" dt="2020-03-27T22:21:49.389" v="1762" actId="164"/>
          <ac:spMkLst>
            <pc:docMk/>
            <pc:sldMk cId="447835101" sldId="675"/>
            <ac:spMk id="135" creationId="{634DC0BE-E0BE-4931-9DDC-F5BB485F7963}"/>
          </ac:spMkLst>
        </pc:spChg>
        <pc:spChg chg="mod topLvl">
          <ac:chgData name="farouk abu hassanain" userId="319a4f4791f24b01" providerId="LiveId" clId="{7F66F7CC-8917-4787-910E-F2A7C0D58825}" dt="2020-03-27T22:21:52.343" v="1763" actId="164"/>
          <ac:spMkLst>
            <pc:docMk/>
            <pc:sldMk cId="447835101" sldId="675"/>
            <ac:spMk id="136" creationId="{B4E52DDA-1717-4CC6-BE3F-A22BE60C1342}"/>
          </ac:spMkLst>
        </pc:spChg>
        <pc:spChg chg="mod topLvl">
          <ac:chgData name="farouk abu hassanain" userId="319a4f4791f24b01" providerId="LiveId" clId="{7F66F7CC-8917-4787-910E-F2A7C0D58825}" dt="2020-03-27T22:26:33.503" v="1800" actId="164"/>
          <ac:spMkLst>
            <pc:docMk/>
            <pc:sldMk cId="447835101" sldId="675"/>
            <ac:spMk id="137" creationId="{CD771187-E069-47EF-BC61-FF62CA8A331C}"/>
          </ac:spMkLst>
        </pc:spChg>
        <pc:spChg chg="mod topLvl">
          <ac:chgData name="farouk abu hassanain" userId="319a4f4791f24b01" providerId="LiveId" clId="{7F66F7CC-8917-4787-910E-F2A7C0D58825}" dt="2020-03-27T22:22:07.942" v="1765" actId="164"/>
          <ac:spMkLst>
            <pc:docMk/>
            <pc:sldMk cId="447835101" sldId="675"/>
            <ac:spMk id="138" creationId="{792F356B-2A08-48A7-8244-20D04A8E3B45}"/>
          </ac:spMkLst>
        </pc:spChg>
        <pc:spChg chg="mod topLvl">
          <ac:chgData name="farouk abu hassanain" userId="319a4f4791f24b01" providerId="LiveId" clId="{7F66F7CC-8917-4787-910E-F2A7C0D58825}" dt="2020-03-27T22:21:29.229" v="1760" actId="164"/>
          <ac:spMkLst>
            <pc:docMk/>
            <pc:sldMk cId="447835101" sldId="675"/>
            <ac:spMk id="139" creationId="{F3BE868F-8667-469C-B741-4658861AB94F}"/>
          </ac:spMkLst>
        </pc:spChg>
        <pc:spChg chg="mod topLvl">
          <ac:chgData name="farouk abu hassanain" userId="319a4f4791f24b01" providerId="LiveId" clId="{7F66F7CC-8917-4787-910E-F2A7C0D58825}" dt="2020-03-27T22:21:45.706" v="1761" actId="164"/>
          <ac:spMkLst>
            <pc:docMk/>
            <pc:sldMk cId="447835101" sldId="675"/>
            <ac:spMk id="140" creationId="{C11C3AC4-87F6-4DFA-9145-933DFB5AC70F}"/>
          </ac:spMkLst>
        </pc:spChg>
        <pc:spChg chg="mod topLvl">
          <ac:chgData name="farouk abu hassanain" userId="319a4f4791f24b01" providerId="LiveId" clId="{7F66F7CC-8917-4787-910E-F2A7C0D58825}" dt="2020-03-27T22:21:49.389" v="1762" actId="164"/>
          <ac:spMkLst>
            <pc:docMk/>
            <pc:sldMk cId="447835101" sldId="675"/>
            <ac:spMk id="141" creationId="{B080FBF8-3AD7-4A31-9139-9FE7EDD7B92A}"/>
          </ac:spMkLst>
        </pc:spChg>
        <pc:spChg chg="mod topLvl">
          <ac:chgData name="farouk abu hassanain" userId="319a4f4791f24b01" providerId="LiveId" clId="{7F66F7CC-8917-4787-910E-F2A7C0D58825}" dt="2020-03-27T22:21:52.343" v="1763" actId="164"/>
          <ac:spMkLst>
            <pc:docMk/>
            <pc:sldMk cId="447835101" sldId="675"/>
            <ac:spMk id="142" creationId="{7391F000-7BB7-4E66-9201-BE0516FD1699}"/>
          </ac:spMkLst>
        </pc:spChg>
        <pc:spChg chg="mod topLvl">
          <ac:chgData name="farouk abu hassanain" userId="319a4f4791f24b01" providerId="LiveId" clId="{7F66F7CC-8917-4787-910E-F2A7C0D58825}" dt="2020-03-27T22:26:33.503" v="1800" actId="164"/>
          <ac:spMkLst>
            <pc:docMk/>
            <pc:sldMk cId="447835101" sldId="675"/>
            <ac:spMk id="143" creationId="{8BCC5282-C85A-46AC-8DAE-6AC264725E5E}"/>
          </ac:spMkLst>
        </pc:spChg>
        <pc:spChg chg="mod topLvl">
          <ac:chgData name="farouk abu hassanain" userId="319a4f4791f24b01" providerId="LiveId" clId="{7F66F7CC-8917-4787-910E-F2A7C0D58825}" dt="2020-03-27T22:22:07.942" v="1765" actId="164"/>
          <ac:spMkLst>
            <pc:docMk/>
            <pc:sldMk cId="447835101" sldId="675"/>
            <ac:spMk id="144" creationId="{C7117441-395A-46C5-BA08-A289042E31A1}"/>
          </ac:spMkLst>
        </pc:spChg>
        <pc:spChg chg="mod topLvl">
          <ac:chgData name="farouk abu hassanain" userId="319a4f4791f24b01" providerId="LiveId" clId="{7F66F7CC-8917-4787-910E-F2A7C0D58825}" dt="2020-03-27T22:25:47.583" v="1778" actId="164"/>
          <ac:spMkLst>
            <pc:docMk/>
            <pc:sldMk cId="447835101" sldId="675"/>
            <ac:spMk id="193" creationId="{1B25125B-7126-4FA2-8B74-D9CC083A6336}"/>
          </ac:spMkLst>
        </pc:spChg>
        <pc:spChg chg="mod topLvl">
          <ac:chgData name="farouk abu hassanain" userId="319a4f4791f24b01" providerId="LiveId" clId="{7F66F7CC-8917-4787-910E-F2A7C0D58825}" dt="2020-03-27T22:25:47.583" v="1778" actId="164"/>
          <ac:spMkLst>
            <pc:docMk/>
            <pc:sldMk cId="447835101" sldId="675"/>
            <ac:spMk id="194" creationId="{73D0C64D-3319-40DF-A94E-7A0755054538}"/>
          </ac:spMkLst>
        </pc:spChg>
        <pc:spChg chg="mod topLvl">
          <ac:chgData name="farouk abu hassanain" userId="319a4f4791f24b01" providerId="LiveId" clId="{7F66F7CC-8917-4787-910E-F2A7C0D58825}" dt="2020-03-27T22:25:47.583" v="1778" actId="164"/>
          <ac:spMkLst>
            <pc:docMk/>
            <pc:sldMk cId="447835101" sldId="675"/>
            <ac:spMk id="195" creationId="{E7FC717D-CC2E-4CC5-894F-CE10248BA917}"/>
          </ac:spMkLst>
        </pc:spChg>
        <pc:spChg chg="mod topLvl">
          <ac:chgData name="farouk abu hassanain" userId="319a4f4791f24b01" providerId="LiveId" clId="{7F66F7CC-8917-4787-910E-F2A7C0D58825}" dt="2020-03-27T22:25:47.583" v="1778" actId="164"/>
          <ac:spMkLst>
            <pc:docMk/>
            <pc:sldMk cId="447835101" sldId="675"/>
            <ac:spMk id="196" creationId="{7A2F6BEF-CF5F-4031-8CD4-BABDA6F3566C}"/>
          </ac:spMkLst>
        </pc:spChg>
        <pc:spChg chg="add mod">
          <ac:chgData name="farouk abu hassanain" userId="319a4f4791f24b01" providerId="LiveId" clId="{7F66F7CC-8917-4787-910E-F2A7C0D58825}" dt="2020-03-27T22:25:47.583" v="1778" actId="164"/>
          <ac:spMkLst>
            <pc:docMk/>
            <pc:sldMk cId="447835101" sldId="675"/>
            <ac:spMk id="197" creationId="{B15A5293-B244-4827-98E0-D78472A1D81C}"/>
          </ac:spMkLst>
        </pc:spChg>
        <pc:spChg chg="add mod">
          <ac:chgData name="farouk abu hassanain" userId="319a4f4791f24b01" providerId="LiveId" clId="{7F66F7CC-8917-4787-910E-F2A7C0D58825}" dt="2020-03-27T22:25:47.583" v="1778" actId="164"/>
          <ac:spMkLst>
            <pc:docMk/>
            <pc:sldMk cId="447835101" sldId="675"/>
            <ac:spMk id="198" creationId="{087DEC85-AA14-4B29-99F8-402897A86C44}"/>
          </ac:spMkLst>
        </pc:spChg>
        <pc:grpChg chg="mod topLvl">
          <ac:chgData name="farouk abu hassanain" userId="319a4f4791f24b01" providerId="LiveId" clId="{7F66F7CC-8917-4787-910E-F2A7C0D58825}" dt="2020-03-27T17:37:33.185" v="199" actId="164"/>
          <ac:grpSpMkLst>
            <pc:docMk/>
            <pc:sldMk cId="447835101" sldId="675"/>
            <ac:grpSpMk id="2" creationId="{6BF1330C-59EF-48CE-82FB-17C34BE472F1}"/>
          </ac:grpSpMkLst>
        </pc:grpChg>
        <pc:grpChg chg="mod topLvl">
          <ac:chgData name="farouk abu hassanain" userId="319a4f4791f24b01" providerId="LiveId" clId="{7F66F7CC-8917-4787-910E-F2A7C0D58825}" dt="2020-03-27T17:37:33.185" v="199" actId="164"/>
          <ac:grpSpMkLst>
            <pc:docMk/>
            <pc:sldMk cId="447835101" sldId="675"/>
            <ac:grpSpMk id="3" creationId="{7D8F00C6-1C3B-47E6-BC2F-80B025186E5C}"/>
          </ac:grpSpMkLst>
        </pc:grpChg>
        <pc:grpChg chg="mod">
          <ac:chgData name="farouk abu hassanain" userId="319a4f4791f24b01" providerId="LiveId" clId="{7F66F7CC-8917-4787-910E-F2A7C0D58825}" dt="2020-03-27T22:15:29.308" v="1674" actId="1076"/>
          <ac:grpSpMkLst>
            <pc:docMk/>
            <pc:sldMk cId="447835101" sldId="675"/>
            <ac:grpSpMk id="4" creationId="{D691E185-F686-49FD-9636-D4D0853A5887}"/>
          </ac:grpSpMkLst>
        </pc:grpChg>
        <pc:grpChg chg="mod topLvl">
          <ac:chgData name="farouk abu hassanain" userId="319a4f4791f24b01" providerId="LiveId" clId="{7F66F7CC-8917-4787-910E-F2A7C0D58825}" dt="2020-03-27T17:37:33.185" v="199" actId="164"/>
          <ac:grpSpMkLst>
            <pc:docMk/>
            <pc:sldMk cId="447835101" sldId="675"/>
            <ac:grpSpMk id="9" creationId="{3C615CBB-BD1F-4D6F-9EA2-79EC8C77F69C}"/>
          </ac:grpSpMkLst>
        </pc:grpChg>
        <pc:grpChg chg="del mod topLvl">
          <ac:chgData name="farouk abu hassanain" userId="319a4f4791f24b01" providerId="LiveId" clId="{7F66F7CC-8917-4787-910E-F2A7C0D58825}" dt="2020-03-27T17:34:40.967" v="56" actId="165"/>
          <ac:grpSpMkLst>
            <pc:docMk/>
            <pc:sldMk cId="447835101" sldId="675"/>
            <ac:grpSpMk id="10" creationId="{E82829E9-C38F-440A-93EC-129508D15353}"/>
          </ac:grpSpMkLst>
        </pc:grpChg>
        <pc:grpChg chg="del mod topLvl">
          <ac:chgData name="farouk abu hassanain" userId="319a4f4791f24b01" providerId="LiveId" clId="{7F66F7CC-8917-4787-910E-F2A7C0D58825}" dt="2020-03-27T17:34:40.967" v="56" actId="165"/>
          <ac:grpSpMkLst>
            <pc:docMk/>
            <pc:sldMk cId="447835101" sldId="675"/>
            <ac:grpSpMk id="11" creationId="{73E29A51-C000-4902-B50A-50B53E7186CC}"/>
          </ac:grpSpMkLst>
        </pc:grpChg>
        <pc:grpChg chg="del mod topLvl">
          <ac:chgData name="farouk abu hassanain" userId="319a4f4791f24b01" providerId="LiveId" clId="{7F66F7CC-8917-4787-910E-F2A7C0D58825}" dt="2020-03-27T17:34:40.967" v="56" actId="165"/>
          <ac:grpSpMkLst>
            <pc:docMk/>
            <pc:sldMk cId="447835101" sldId="675"/>
            <ac:grpSpMk id="12" creationId="{12908DF5-F660-4228-8D99-017954DEC874}"/>
          </ac:grpSpMkLst>
        </pc:grpChg>
        <pc:grpChg chg="del mod topLvl">
          <ac:chgData name="farouk abu hassanain" userId="319a4f4791f24b01" providerId="LiveId" clId="{7F66F7CC-8917-4787-910E-F2A7C0D58825}" dt="2020-03-27T17:34:40.967" v="56" actId="165"/>
          <ac:grpSpMkLst>
            <pc:docMk/>
            <pc:sldMk cId="447835101" sldId="675"/>
            <ac:grpSpMk id="13" creationId="{F06F9853-A378-48DE-9539-067C223A8BCD}"/>
          </ac:grpSpMkLst>
        </pc:grpChg>
        <pc:grpChg chg="del mod topLvl">
          <ac:chgData name="farouk abu hassanain" userId="319a4f4791f24b01" providerId="LiveId" clId="{7F66F7CC-8917-4787-910E-F2A7C0D58825}" dt="2020-03-27T17:34:40.967" v="56" actId="165"/>
          <ac:grpSpMkLst>
            <pc:docMk/>
            <pc:sldMk cId="447835101" sldId="675"/>
            <ac:grpSpMk id="14" creationId="{9FD1D669-E5BA-4739-92AE-8AF0C79003F8}"/>
          </ac:grpSpMkLst>
        </pc:grpChg>
        <pc:grpChg chg="del">
          <ac:chgData name="farouk abu hassanain" userId="319a4f4791f24b01" providerId="LiveId" clId="{7F66F7CC-8917-4787-910E-F2A7C0D58825}" dt="2020-03-27T17:32:10.175" v="55" actId="165"/>
          <ac:grpSpMkLst>
            <pc:docMk/>
            <pc:sldMk cId="447835101" sldId="675"/>
            <ac:grpSpMk id="15" creationId="{7898ACF0-7B0D-4B22-A979-CFA3C89EC77C}"/>
          </ac:grpSpMkLst>
        </pc:grpChg>
        <pc:grpChg chg="add del mod">
          <ac:chgData name="farouk abu hassanain" userId="319a4f4791f24b01" providerId="LiveId" clId="{7F66F7CC-8917-4787-910E-F2A7C0D58825}" dt="2020-03-27T17:59:08.045" v="506" actId="478"/>
          <ac:grpSpMkLst>
            <pc:docMk/>
            <pc:sldMk cId="447835101" sldId="675"/>
            <ac:grpSpMk id="16" creationId="{83050368-7B2E-47A8-97B1-9BA221BA4331}"/>
          </ac:grpSpMkLst>
        </pc:grpChg>
        <pc:grpChg chg="add del mod">
          <ac:chgData name="farouk abu hassanain" userId="319a4f4791f24b01" providerId="LiveId" clId="{7F66F7CC-8917-4787-910E-F2A7C0D58825}" dt="2020-03-27T18:07:00.697" v="610" actId="478"/>
          <ac:grpSpMkLst>
            <pc:docMk/>
            <pc:sldMk cId="447835101" sldId="675"/>
            <ac:grpSpMk id="17" creationId="{3B0C977F-6CFC-418D-ACD4-5B6E363D4EBF}"/>
          </ac:grpSpMkLst>
        </pc:grpChg>
        <pc:grpChg chg="add mod">
          <ac:chgData name="farouk abu hassanain" userId="319a4f4791f24b01" providerId="LiveId" clId="{7F66F7CC-8917-4787-910E-F2A7C0D58825}" dt="2020-03-27T18:16:18.169" v="790" actId="164"/>
          <ac:grpSpMkLst>
            <pc:docMk/>
            <pc:sldMk cId="447835101" sldId="675"/>
            <ac:grpSpMk id="19" creationId="{A86239E5-7E0D-4014-B43B-32F8845D6A89}"/>
          </ac:grpSpMkLst>
        </pc:grpChg>
        <pc:grpChg chg="add mod">
          <ac:chgData name="farouk abu hassanain" userId="319a4f4791f24b01" providerId="LiveId" clId="{7F66F7CC-8917-4787-910E-F2A7C0D58825}" dt="2020-03-27T18:16:18.169" v="790" actId="164"/>
          <ac:grpSpMkLst>
            <pc:docMk/>
            <pc:sldMk cId="447835101" sldId="675"/>
            <ac:grpSpMk id="22" creationId="{68B672CF-E9A7-4608-B3AA-414F9D9A79D7}"/>
          </ac:grpSpMkLst>
        </pc:grpChg>
        <pc:grpChg chg="add mod">
          <ac:chgData name="farouk abu hassanain" userId="319a4f4791f24b01" providerId="LiveId" clId="{7F66F7CC-8917-4787-910E-F2A7C0D58825}" dt="2020-03-27T18:16:18.169" v="790" actId="164"/>
          <ac:grpSpMkLst>
            <pc:docMk/>
            <pc:sldMk cId="447835101" sldId="675"/>
            <ac:grpSpMk id="23" creationId="{00A39D69-5A4C-4C66-A498-2F8A61BE778B}"/>
          </ac:grpSpMkLst>
        </pc:grpChg>
        <pc:grpChg chg="add mod">
          <ac:chgData name="farouk abu hassanain" userId="319a4f4791f24b01" providerId="LiveId" clId="{7F66F7CC-8917-4787-910E-F2A7C0D58825}" dt="2020-03-27T18:16:18.169" v="790" actId="164"/>
          <ac:grpSpMkLst>
            <pc:docMk/>
            <pc:sldMk cId="447835101" sldId="675"/>
            <ac:grpSpMk id="25" creationId="{B16588A7-0985-42AD-9F84-C23BCC93A77D}"/>
          </ac:grpSpMkLst>
        </pc:grpChg>
        <pc:grpChg chg="add mod">
          <ac:chgData name="farouk abu hassanain" userId="319a4f4791f24b01" providerId="LiveId" clId="{7F66F7CC-8917-4787-910E-F2A7C0D58825}" dt="2020-03-27T18:16:18.169" v="790" actId="164"/>
          <ac:grpSpMkLst>
            <pc:docMk/>
            <pc:sldMk cId="447835101" sldId="675"/>
            <ac:grpSpMk id="26" creationId="{B3C02CB9-14C3-461E-983B-F4D38FDEF19E}"/>
          </ac:grpSpMkLst>
        </pc:grpChg>
        <pc:grpChg chg="add mod">
          <ac:chgData name="farouk abu hassanain" userId="319a4f4791f24b01" providerId="LiveId" clId="{7F66F7CC-8917-4787-910E-F2A7C0D58825}" dt="2020-03-27T18:16:18.169" v="790" actId="164"/>
          <ac:grpSpMkLst>
            <pc:docMk/>
            <pc:sldMk cId="447835101" sldId="675"/>
            <ac:grpSpMk id="27" creationId="{41841B9B-6E99-4754-AC6C-8C22B334C108}"/>
          </ac:grpSpMkLst>
        </pc:grpChg>
        <pc:grpChg chg="add mod">
          <ac:chgData name="farouk abu hassanain" userId="319a4f4791f24b01" providerId="LiveId" clId="{7F66F7CC-8917-4787-910E-F2A7C0D58825}" dt="2020-03-27T18:16:18.169" v="790" actId="164"/>
          <ac:grpSpMkLst>
            <pc:docMk/>
            <pc:sldMk cId="447835101" sldId="675"/>
            <ac:grpSpMk id="28" creationId="{CF3628B1-C01C-4E2B-BFA9-46D0D43F4D44}"/>
          </ac:grpSpMkLst>
        </pc:grpChg>
        <pc:grpChg chg="add del mod">
          <ac:chgData name="farouk abu hassanain" userId="319a4f4791f24b01" providerId="LiveId" clId="{7F66F7CC-8917-4787-910E-F2A7C0D58825}" dt="2020-03-27T22:20:12.075" v="1719" actId="478"/>
          <ac:grpSpMkLst>
            <pc:docMk/>
            <pc:sldMk cId="447835101" sldId="675"/>
            <ac:grpSpMk id="29" creationId="{5CEC485E-78DC-4468-AA23-236B3ADB85FD}"/>
          </ac:grpSpMkLst>
        </pc:grpChg>
        <pc:grpChg chg="add 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32" creationId="{3B796554-69D1-423E-908F-FF7A96BC0907}"/>
          </ac:grpSpMkLst>
        </pc:grpChg>
        <pc:grpChg chg="add 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33" creationId="{491420BE-9B64-4362-B86B-8549F32EC3D6}"/>
          </ac:grpSpMkLst>
        </pc:grpChg>
        <pc:grpChg chg="add 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34" creationId="{5AAF0DDE-E1EC-400C-AD4A-EECEE9878081}"/>
          </ac:grpSpMkLst>
        </pc:grpChg>
        <pc:grpChg chg="add mod topLvl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35" creationId="{5FFBBBEC-C2EA-444D-91DB-F0C095FFCD72}"/>
          </ac:grpSpMkLst>
        </pc:grpChg>
        <pc:grpChg chg="add del mod">
          <ac:chgData name="farouk abu hassanain" userId="319a4f4791f24b01" providerId="LiveId" clId="{7F66F7CC-8917-4787-910E-F2A7C0D58825}" dt="2020-03-27T22:26:16.792" v="1798" actId="165"/>
          <ac:grpSpMkLst>
            <pc:docMk/>
            <pc:sldMk cId="447835101" sldId="675"/>
            <ac:grpSpMk id="36" creationId="{133C6D08-4587-4452-A5BA-9D6DFBEEF00D}"/>
          </ac:grpSpMkLst>
        </pc:grpChg>
        <pc:grpChg chg="add 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37" creationId="{B73E3086-3B7C-4652-803A-1A1BC3886896}"/>
          </ac:grpSpMkLst>
        </pc:grpChg>
        <pc:grpChg chg="add 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46" creationId="{BC700930-2879-4BA6-B2FB-BC084A9147A3}"/>
          </ac:grpSpMkLst>
        </pc:grpChg>
        <pc:grpChg chg="add 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48" creationId="{DCD157B8-2AA1-43F2-B028-7480A166E41E}"/>
          </ac:grpSpMkLst>
        </pc:grpChg>
        <pc:grpChg chg="add del mod">
          <ac:chgData name="farouk abu hassanain" userId="319a4f4791f24b01" providerId="LiveId" clId="{7F66F7CC-8917-4787-910E-F2A7C0D58825}" dt="2020-03-27T18:01:58.651" v="581" actId="165"/>
          <ac:grpSpMkLst>
            <pc:docMk/>
            <pc:sldMk cId="447835101" sldId="675"/>
            <ac:grpSpMk id="57" creationId="{CBD244D5-BF9B-484C-B81F-5F7A2A460FE3}"/>
          </ac:grpSpMkLst>
        </pc:grpChg>
        <pc:grpChg chg="add del mod">
          <ac:chgData name="farouk abu hassanain" userId="319a4f4791f24b01" providerId="LiveId" clId="{7F66F7CC-8917-4787-910E-F2A7C0D58825}" dt="2020-03-27T18:02:30.848" v="583" actId="165"/>
          <ac:grpSpMkLst>
            <pc:docMk/>
            <pc:sldMk cId="447835101" sldId="675"/>
            <ac:grpSpMk id="62" creationId="{B04880C3-447F-45A0-9C44-6A4784537F75}"/>
          </ac:grpSpMkLst>
        </pc:grpChg>
        <pc:grpChg chg="add del mod">
          <ac:chgData name="farouk abu hassanain" userId="319a4f4791f24b01" providerId="LiveId" clId="{7F66F7CC-8917-4787-910E-F2A7C0D58825}" dt="2020-03-27T18:06:33.135" v="607" actId="165"/>
          <ac:grpSpMkLst>
            <pc:docMk/>
            <pc:sldMk cId="447835101" sldId="675"/>
            <ac:grpSpMk id="67" creationId="{39918016-87A2-428C-BAB8-DBE73FDDFBBB}"/>
          </ac:grpSpMkLst>
        </pc:grpChg>
        <pc:grpChg chg="add mod">
          <ac:chgData name="farouk abu hassanain" userId="319a4f4791f24b01" providerId="LiveId" clId="{7F66F7CC-8917-4787-910E-F2A7C0D58825}" dt="2020-03-27T17:37:58.986" v="212" actId="571"/>
          <ac:grpSpMkLst>
            <pc:docMk/>
            <pc:sldMk cId="447835101" sldId="675"/>
            <ac:grpSpMk id="74" creationId="{327ECB24-6529-4C4F-9CAB-E73C74ADD3DA}"/>
          </ac:grpSpMkLst>
        </pc:grpChg>
        <pc:grpChg chg="add mod">
          <ac:chgData name="farouk abu hassanain" userId="319a4f4791f24b01" providerId="LiveId" clId="{7F66F7CC-8917-4787-910E-F2A7C0D58825}" dt="2020-03-27T17:37:58.986" v="212" actId="571"/>
          <ac:grpSpMkLst>
            <pc:docMk/>
            <pc:sldMk cId="447835101" sldId="675"/>
            <ac:grpSpMk id="82" creationId="{6CB75DED-7C82-4C46-AA86-D8C6689C3A67}"/>
          </ac:grpSpMkLst>
        </pc:grpChg>
        <pc:grpChg chg="add mod">
          <ac:chgData name="farouk abu hassanain" userId="319a4f4791f24b01" providerId="LiveId" clId="{7F66F7CC-8917-4787-910E-F2A7C0D58825}" dt="2020-03-27T18:16:13.552" v="789" actId="465"/>
          <ac:grpSpMkLst>
            <pc:docMk/>
            <pc:sldMk cId="447835101" sldId="675"/>
            <ac:grpSpMk id="91" creationId="{6D4BE3E9-C0BF-481E-90A9-CFAC103D0124}"/>
          </ac:grpSpMkLst>
        </pc:grpChg>
        <pc:grpChg chg="add mod">
          <ac:chgData name="farouk abu hassanain" userId="319a4f4791f24b01" providerId="LiveId" clId="{7F66F7CC-8917-4787-910E-F2A7C0D58825}" dt="2020-03-27T17:38:05.874" v="217" actId="571"/>
          <ac:grpSpMkLst>
            <pc:docMk/>
            <pc:sldMk cId="447835101" sldId="675"/>
            <ac:grpSpMk id="100" creationId="{9B266C23-F547-4E83-98E0-4FD39A444E27}"/>
          </ac:grpSpMkLst>
        </pc:grpChg>
        <pc:grpChg chg="add del mod">
          <ac:chgData name="farouk abu hassanain" userId="319a4f4791f24b01" providerId="LiveId" clId="{7F66F7CC-8917-4787-910E-F2A7C0D58825}" dt="2020-03-27T18:06:07.403" v="604" actId="165"/>
          <ac:grpSpMkLst>
            <pc:docMk/>
            <pc:sldMk cId="447835101" sldId="675"/>
            <ac:grpSpMk id="109" creationId="{A2F8010E-4EBA-4620-A293-04DF8EA6C9F8}"/>
          </ac:grpSpMkLst>
        </pc:grpChg>
        <pc:grpChg chg="add del mod">
          <ac:chgData name="farouk abu hassanain" userId="319a4f4791f24b01" providerId="LiveId" clId="{7F66F7CC-8917-4787-910E-F2A7C0D58825}" dt="2020-03-27T18:05:22.706" v="595" actId="165"/>
          <ac:grpSpMkLst>
            <pc:docMk/>
            <pc:sldMk cId="447835101" sldId="675"/>
            <ac:grpSpMk id="114" creationId="{80425196-B7EF-4F0B-8001-E243FAAEF077}"/>
          </ac:grpSpMkLst>
        </pc:grpChg>
        <pc:grpChg chg="add mod">
          <ac:chgData name="farouk abu hassanain" userId="319a4f4791f24b01" providerId="LiveId" clId="{7F66F7CC-8917-4787-910E-F2A7C0D58825}" dt="2020-03-27T18:13:59.255" v="625" actId="553"/>
          <ac:grpSpMkLst>
            <pc:docMk/>
            <pc:sldMk cId="447835101" sldId="675"/>
            <ac:grpSpMk id="120" creationId="{FFAA6140-5287-4B8D-BDC5-5ECEC1CD8967}"/>
          </ac:grpSpMkLst>
        </pc:grpChg>
        <pc:grpChg chg="add del mod">
          <ac:chgData name="farouk abu hassanain" userId="319a4f4791f24b01" providerId="LiveId" clId="{7F66F7CC-8917-4787-910E-F2A7C0D58825}" dt="2020-03-27T22:17:02.799" v="1712" actId="165"/>
          <ac:grpSpMkLst>
            <pc:docMk/>
            <pc:sldMk cId="447835101" sldId="675"/>
            <ac:grpSpMk id="123" creationId="{D7A18139-0F6F-41A1-B8CD-8C955358B782}"/>
          </ac:grpSpMkLst>
        </pc:grpChg>
        <pc:grpChg chg="mod topLvl">
          <ac:chgData name="farouk abu hassanain" userId="319a4f4791f24b01" providerId="LiveId" clId="{7F66F7CC-8917-4787-910E-F2A7C0D58825}" dt="2020-03-27T22:27:05.363" v="1807" actId="1076"/>
          <ac:grpSpMkLst>
            <pc:docMk/>
            <pc:sldMk cId="447835101" sldId="675"/>
            <ac:grpSpMk id="124" creationId="{4443353A-52A9-49BD-A1F5-662036B8012B}"/>
          </ac:grpSpMkLst>
        </pc:grpChg>
        <pc:grpChg chg="mod topLvl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25" creationId="{9CB33F9D-489B-4F5A-9173-A9419C170C3D}"/>
          </ac:grpSpMkLst>
        </pc:grpChg>
        <pc:grpChg chg="mod topLvl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29" creationId="{9B4129E8-A1D4-46C9-9E17-C3DA76953A28}"/>
          </ac:grpSpMkLst>
        </pc:grpChg>
        <pc:grpChg chg="mod topLvl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30" creationId="{9D8F1D4A-7106-4E33-9BC1-C463B5D532B6}"/>
          </ac:grpSpMkLst>
        </pc:grpChg>
        <pc:grpChg chg="mod topLvl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31" creationId="{F9D0D994-704E-44EE-B1D7-20F2F4C1716C}"/>
          </ac:grpSpMkLst>
        </pc:grpChg>
        <pc:grpChg chg="mod topLvl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32" creationId="{5D61145D-7B4B-4F58-B4A3-95BA13074094}"/>
          </ac:grpSpMkLst>
        </pc:grpChg>
        <pc:grpChg chg="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45" creationId="{DBAD5D8A-F6AD-41F4-A993-9582BE49C593}"/>
          </ac:grpSpMkLst>
        </pc:grpChg>
        <pc:grpChg chg="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46" creationId="{00637AC3-308F-4EDA-92CA-1C56A3E4C546}"/>
          </ac:grpSpMkLst>
        </pc:grpChg>
        <pc:grpChg chg="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51" creationId="{2561CE89-BE19-4490-A4C5-6375F28C4E8B}"/>
          </ac:grpSpMkLst>
        </pc:grpChg>
        <pc:grpChg chg="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52" creationId="{BB2BD2BA-A609-473A-AA0F-0C9E6847712F}"/>
          </ac:grpSpMkLst>
        </pc:grpChg>
        <pc:grpChg chg="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59" creationId="{50A9ECDC-C634-439D-8EC0-33BC35F1DABD}"/>
          </ac:grpSpMkLst>
        </pc:grpChg>
        <pc:grpChg chg="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60" creationId="{6C3D87E8-E892-42F6-8EC7-5D2E0CBF4A62}"/>
          </ac:grpSpMkLst>
        </pc:grpChg>
        <pc:grpChg chg="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65" creationId="{3F75837D-2EA2-4D63-8036-B47F0707CD2B}"/>
          </ac:grpSpMkLst>
        </pc:grpChg>
        <pc:grpChg chg="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66" creationId="{52BB760E-A457-4F3C-B7C9-E6B6CCD141EF}"/>
          </ac:grpSpMkLst>
        </pc:grpChg>
        <pc:grpChg chg="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71" creationId="{923892FF-6224-4DE9-A847-8CE08CAC9CB8}"/>
          </ac:grpSpMkLst>
        </pc:grpChg>
        <pc:grpChg chg="mod">
          <ac:chgData name="farouk abu hassanain" userId="319a4f4791f24b01" providerId="LiveId" clId="{7F66F7CC-8917-4787-910E-F2A7C0D58825}" dt="2020-03-27T22:27:36.447" v="1831" actId="465"/>
          <ac:grpSpMkLst>
            <pc:docMk/>
            <pc:sldMk cId="447835101" sldId="675"/>
            <ac:grpSpMk id="172" creationId="{8FDFE073-6DF8-4447-97B6-24C17CE46D78}"/>
          </ac:grpSpMkLst>
        </pc:grpChg>
        <pc:grpChg chg="mod">
          <ac:chgData name="farouk abu hassanain" userId="319a4f4791f24b01" providerId="LiveId" clId="{7F66F7CC-8917-4787-910E-F2A7C0D58825}" dt="2020-03-27T22:27:05.363" v="1807" actId="1076"/>
          <ac:grpSpMkLst>
            <pc:docMk/>
            <pc:sldMk cId="447835101" sldId="675"/>
            <ac:grpSpMk id="177" creationId="{371548C4-949D-4E55-9C94-29E7AA2C644A}"/>
          </ac:grpSpMkLst>
        </pc:grpChg>
        <pc:grpChg chg="mod">
          <ac:chgData name="farouk abu hassanain" userId="319a4f4791f24b01" providerId="LiveId" clId="{7F66F7CC-8917-4787-910E-F2A7C0D58825}" dt="2020-03-27T22:27:05.363" v="1807" actId="1076"/>
          <ac:grpSpMkLst>
            <pc:docMk/>
            <pc:sldMk cId="447835101" sldId="675"/>
            <ac:grpSpMk id="178" creationId="{BFB0E9F9-F2F5-43A4-AABE-B149229AC156}"/>
          </ac:grpSpMkLst>
        </pc:grpChg>
        <pc:grpChg chg="add mod">
          <ac:chgData name="farouk abu hassanain" userId="319a4f4791f24b01" providerId="LiveId" clId="{7F66F7CC-8917-4787-910E-F2A7C0D58825}" dt="2020-03-27T22:17:14.840" v="1715" actId="571"/>
          <ac:grpSpMkLst>
            <pc:docMk/>
            <pc:sldMk cId="447835101" sldId="675"/>
            <ac:grpSpMk id="183" creationId="{73965598-C9C2-4951-93E9-07F597574894}"/>
          </ac:grpSpMkLst>
        </pc:grpChg>
        <pc:grpChg chg="mod">
          <ac:chgData name="farouk abu hassanain" userId="319a4f4791f24b01" providerId="LiveId" clId="{7F66F7CC-8917-4787-910E-F2A7C0D58825}" dt="2020-03-27T22:17:14.840" v="1715" actId="571"/>
          <ac:grpSpMkLst>
            <pc:docMk/>
            <pc:sldMk cId="447835101" sldId="675"/>
            <ac:grpSpMk id="184" creationId="{3479AF7F-850F-448C-A3EF-81BC450A7479}"/>
          </ac:grpSpMkLst>
        </pc:grpChg>
        <pc:grpChg chg="mod">
          <ac:chgData name="farouk abu hassanain" userId="319a4f4791f24b01" providerId="LiveId" clId="{7F66F7CC-8917-4787-910E-F2A7C0D58825}" dt="2020-03-27T22:17:14.840" v="1715" actId="571"/>
          <ac:grpSpMkLst>
            <pc:docMk/>
            <pc:sldMk cId="447835101" sldId="675"/>
            <ac:grpSpMk id="185" creationId="{22E264DD-61DE-476A-B5B7-9B4F33164CD5}"/>
          </ac:grpSpMkLst>
        </pc:grpChg>
        <pc:grpChg chg="add del mod">
          <ac:chgData name="farouk abu hassanain" userId="319a4f4791f24b01" providerId="LiveId" clId="{7F66F7CC-8917-4787-910E-F2A7C0D58825}" dt="2020-03-27T22:22:20.432" v="1766" actId="165"/>
          <ac:grpSpMkLst>
            <pc:docMk/>
            <pc:sldMk cId="447835101" sldId="675"/>
            <ac:grpSpMk id="190" creationId="{14E957A5-8340-4088-BA89-1388FA363398}"/>
          </ac:grpSpMkLst>
        </pc:grpChg>
        <pc:grpChg chg="del mod topLvl">
          <ac:chgData name="farouk abu hassanain" userId="319a4f4791f24b01" providerId="LiveId" clId="{7F66F7CC-8917-4787-910E-F2A7C0D58825}" dt="2020-03-27T22:22:43.539" v="1770" actId="165"/>
          <ac:grpSpMkLst>
            <pc:docMk/>
            <pc:sldMk cId="447835101" sldId="675"/>
            <ac:grpSpMk id="191" creationId="{4BF8EB36-723A-4AB7-BAE8-FEFAD822BC61}"/>
          </ac:grpSpMkLst>
        </pc:grpChg>
        <pc:grpChg chg="del mod topLvl">
          <ac:chgData name="farouk abu hassanain" userId="319a4f4791f24b01" providerId="LiveId" clId="{7F66F7CC-8917-4787-910E-F2A7C0D58825}" dt="2020-03-27T22:23:59.019" v="1772" actId="165"/>
          <ac:grpSpMkLst>
            <pc:docMk/>
            <pc:sldMk cId="447835101" sldId="675"/>
            <ac:grpSpMk id="192" creationId="{2A2AD7D3-19D8-4C91-9304-F8BF721177A3}"/>
          </ac:grpSpMkLst>
        </pc:grpChg>
      </pc:sldChg>
      <pc:sldChg chg="add del">
        <pc:chgData name="farouk abu hassanain" userId="319a4f4791f24b01" providerId="LiveId" clId="{7F66F7CC-8917-4787-910E-F2A7C0D58825}" dt="2020-03-27T22:39:44.619" v="1985" actId="47"/>
        <pc:sldMkLst>
          <pc:docMk/>
          <pc:sldMk cId="3234765379" sldId="678"/>
        </pc:sldMkLst>
      </pc:sldChg>
      <pc:sldChg chg="add del">
        <pc:chgData name="farouk abu hassanain" userId="319a4f4791f24b01" providerId="LiveId" clId="{7F66F7CC-8917-4787-910E-F2A7C0D58825}" dt="2020-03-27T22:41:54.646" v="2007" actId="47"/>
        <pc:sldMkLst>
          <pc:docMk/>
          <pc:sldMk cId="938856750" sldId="679"/>
        </pc:sldMkLst>
      </pc:sldChg>
      <pc:sldChg chg="modSp add del">
        <pc:chgData name="farouk abu hassanain" userId="319a4f4791f24b01" providerId="LiveId" clId="{7F66F7CC-8917-4787-910E-F2A7C0D58825}" dt="2020-03-27T23:39:08.398" v="2848" actId="47"/>
        <pc:sldMkLst>
          <pc:docMk/>
          <pc:sldMk cId="3149947780" sldId="681"/>
        </pc:sldMkLst>
        <pc:picChg chg="mod">
          <ac:chgData name="farouk abu hassanain" userId="319a4f4791f24b01" providerId="LiveId" clId="{7F66F7CC-8917-4787-910E-F2A7C0D58825}" dt="2020-03-27T22:56:20.540" v="2132" actId="1076"/>
          <ac:picMkLst>
            <pc:docMk/>
            <pc:sldMk cId="3149947780" sldId="681"/>
            <ac:picMk id="5" creationId="{A2829680-2C05-468E-A021-080ADCD506E5}"/>
          </ac:picMkLst>
        </pc:picChg>
      </pc:sldChg>
      <pc:sldChg chg="addSp delSp modSp add del">
        <pc:chgData name="farouk abu hassanain" userId="319a4f4791f24b01" providerId="LiveId" clId="{7F66F7CC-8917-4787-910E-F2A7C0D58825}" dt="2020-03-28T01:26:16.852" v="3532" actId="47"/>
        <pc:sldMkLst>
          <pc:docMk/>
          <pc:sldMk cId="1433493052" sldId="682"/>
        </pc:sldMkLst>
        <pc:spChg chg="mod">
          <ac:chgData name="farouk abu hassanain" userId="319a4f4791f24b01" providerId="LiveId" clId="{7F66F7CC-8917-4787-910E-F2A7C0D58825}" dt="2020-03-28T01:18:11.404" v="3392"/>
          <ac:spMkLst>
            <pc:docMk/>
            <pc:sldMk cId="1433493052" sldId="682"/>
            <ac:spMk id="2" creationId="{00000000-0000-0000-0000-000000000000}"/>
          </ac:spMkLst>
        </pc:spChg>
        <pc:spChg chg="add del mod">
          <ac:chgData name="farouk abu hassanain" userId="319a4f4791f24b01" providerId="LiveId" clId="{7F66F7CC-8917-4787-910E-F2A7C0D58825}" dt="2020-03-28T01:18:53.382" v="3404" actId="21"/>
          <ac:spMkLst>
            <pc:docMk/>
            <pc:sldMk cId="1433493052" sldId="682"/>
            <ac:spMk id="3" creationId="{C98FAA06-EAAF-4664-B93A-CAB3BC42158E}"/>
          </ac:spMkLst>
        </pc:spChg>
        <pc:spChg chg="add del mod">
          <ac:chgData name="farouk abu hassanain" userId="319a4f4791f24b01" providerId="LiveId" clId="{7F66F7CC-8917-4787-910E-F2A7C0D58825}" dt="2020-03-28T01:18:53.382" v="3404" actId="21"/>
          <ac:spMkLst>
            <pc:docMk/>
            <pc:sldMk cId="1433493052" sldId="682"/>
            <ac:spMk id="5" creationId="{3A0FC1D1-B6CE-4ADC-AA88-05A9493E2A98}"/>
          </ac:spMkLst>
        </pc:spChg>
        <pc:spChg chg="add del mod">
          <ac:chgData name="farouk abu hassanain" userId="319a4f4791f24b01" providerId="LiveId" clId="{7F66F7CC-8917-4787-910E-F2A7C0D58825}" dt="2020-03-28T01:18:53.382" v="3404" actId="21"/>
          <ac:spMkLst>
            <pc:docMk/>
            <pc:sldMk cId="1433493052" sldId="682"/>
            <ac:spMk id="6" creationId="{3F665233-6E60-4C60-A7EA-CDFE2B3EECA7}"/>
          </ac:spMkLst>
        </pc:spChg>
      </pc:sldChg>
      <pc:sldChg chg="modSp">
        <pc:chgData name="farouk abu hassanain" userId="319a4f4791f24b01" providerId="LiveId" clId="{7F66F7CC-8917-4787-910E-F2A7C0D58825}" dt="2020-03-27T17:30:37.575" v="37" actId="208"/>
        <pc:sldMkLst>
          <pc:docMk/>
          <pc:sldMk cId="3515673097" sldId="738"/>
        </pc:sldMkLst>
        <pc:spChg chg="mod">
          <ac:chgData name="farouk abu hassanain" userId="319a4f4791f24b01" providerId="LiveId" clId="{7F66F7CC-8917-4787-910E-F2A7C0D58825}" dt="2020-03-27T17:30:37.575" v="37" actId="208"/>
          <ac:spMkLst>
            <pc:docMk/>
            <pc:sldMk cId="3515673097" sldId="738"/>
            <ac:spMk id="3" creationId="{C3628555-F4E2-4BD5-A8E6-7B7E63223F1B}"/>
          </ac:spMkLst>
        </pc:spChg>
        <pc:spChg chg="mod">
          <ac:chgData name="farouk abu hassanain" userId="319a4f4791f24b01" providerId="LiveId" clId="{7F66F7CC-8917-4787-910E-F2A7C0D58825}" dt="2020-03-27T17:26:56.202" v="7" actId="20577"/>
          <ac:spMkLst>
            <pc:docMk/>
            <pc:sldMk cId="3515673097" sldId="738"/>
            <ac:spMk id="21" creationId="{F8DAE083-925B-4A57-9207-FF37EF273BB8}"/>
          </ac:spMkLst>
        </pc:spChg>
        <pc:spChg chg="mod">
          <ac:chgData name="farouk abu hassanain" userId="319a4f4791f24b01" providerId="LiveId" clId="{7F66F7CC-8917-4787-910E-F2A7C0D58825}" dt="2020-03-27T17:26:52.551" v="1" actId="20577"/>
          <ac:spMkLst>
            <pc:docMk/>
            <pc:sldMk cId="3515673097" sldId="738"/>
            <ac:spMk id="22" creationId="{C6EAB1F5-17D7-4CE7-B118-0625430EC8B6}"/>
          </ac:spMkLst>
        </pc:spChg>
      </pc:sldChg>
      <pc:sldChg chg="addSp delSp modSp">
        <pc:chgData name="farouk abu hassanain" userId="319a4f4791f24b01" providerId="LiveId" clId="{7F66F7CC-8917-4787-910E-F2A7C0D58825}" dt="2020-03-27T18:55:12.256" v="1325" actId="20577"/>
        <pc:sldMkLst>
          <pc:docMk/>
          <pc:sldMk cId="3845765246" sldId="739"/>
        </pc:sldMkLst>
        <pc:spChg chg="add mod">
          <ac:chgData name="farouk abu hassanain" userId="319a4f4791f24b01" providerId="LiveId" clId="{7F66F7CC-8917-4787-910E-F2A7C0D58825}" dt="2020-03-27T17:30:17.802" v="35" actId="208"/>
          <ac:spMkLst>
            <pc:docMk/>
            <pc:sldMk cId="3845765246" sldId="739"/>
            <ac:spMk id="20" creationId="{A61E4AEF-B9C1-49A1-8637-643EC7BCD58E}"/>
          </ac:spMkLst>
        </pc:spChg>
        <pc:spChg chg="mod">
          <ac:chgData name="farouk abu hassanain" userId="319a4f4791f24b01" providerId="LiveId" clId="{7F66F7CC-8917-4787-910E-F2A7C0D58825}" dt="2020-03-27T18:18:21.471" v="804" actId="1036"/>
          <ac:spMkLst>
            <pc:docMk/>
            <pc:sldMk cId="3845765246" sldId="739"/>
            <ac:spMk id="21" creationId="{F8DAE083-925B-4A57-9207-FF37EF273BB8}"/>
          </ac:spMkLst>
        </pc:spChg>
        <pc:spChg chg="del">
          <ac:chgData name="farouk abu hassanain" userId="319a4f4791f24b01" providerId="LiveId" clId="{7F66F7CC-8917-4787-910E-F2A7C0D58825}" dt="2020-03-27T18:18:45.180" v="808" actId="478"/>
          <ac:spMkLst>
            <pc:docMk/>
            <pc:sldMk cId="3845765246" sldId="739"/>
            <ac:spMk id="22" creationId="{B6A1D433-C6AB-4E04-A4CC-1127CDE592CA}"/>
          </ac:spMkLst>
        </pc:spChg>
        <pc:spChg chg="add del mod">
          <ac:chgData name="farouk abu hassanain" userId="319a4f4791f24b01" providerId="LiveId" clId="{7F66F7CC-8917-4787-910E-F2A7C0D58825}" dt="2020-03-27T17:29:38.376" v="31" actId="478"/>
          <ac:spMkLst>
            <pc:docMk/>
            <pc:sldMk cId="3845765246" sldId="739"/>
            <ac:spMk id="23" creationId="{4F704852-8B48-4E76-9068-83483545C4D0}"/>
          </ac:spMkLst>
        </pc:spChg>
        <pc:spChg chg="add mod">
          <ac:chgData name="farouk abu hassanain" userId="319a4f4791f24b01" providerId="LiveId" clId="{7F66F7CC-8917-4787-910E-F2A7C0D58825}" dt="2020-03-27T18:55:12.256" v="1325" actId="20577"/>
          <ac:spMkLst>
            <pc:docMk/>
            <pc:sldMk cId="3845765246" sldId="739"/>
            <ac:spMk id="24" creationId="{8EA15C11-1D8B-4B01-873A-50021420E790}"/>
          </ac:spMkLst>
        </pc:spChg>
        <pc:spChg chg="mod">
          <ac:chgData name="farouk abu hassanain" userId="319a4f4791f24b01" providerId="LiveId" clId="{7F66F7CC-8917-4787-910E-F2A7C0D58825}" dt="2020-03-27T18:18:17.250" v="799" actId="14100"/>
          <ac:spMkLst>
            <pc:docMk/>
            <pc:sldMk cId="3845765246" sldId="739"/>
            <ac:spMk id="157" creationId="{FE21F832-5653-4B9E-BB22-BD405F661E3E}"/>
          </ac:spMkLst>
        </pc:spChg>
        <pc:spChg chg="del">
          <ac:chgData name="farouk abu hassanain" userId="319a4f4791f24b01" providerId="LiveId" clId="{7F66F7CC-8917-4787-910E-F2A7C0D58825}" dt="2020-03-27T17:28:38.029" v="22" actId="478"/>
          <ac:spMkLst>
            <pc:docMk/>
            <pc:sldMk cId="3845765246" sldId="739"/>
            <ac:spMk id="166" creationId="{F8C1C431-796B-49C4-BE4A-91A0FA210558}"/>
          </ac:spMkLst>
        </pc:spChg>
        <pc:spChg chg="mod">
          <ac:chgData name="farouk abu hassanain" userId="319a4f4791f24b01" providerId="LiveId" clId="{7F66F7CC-8917-4787-910E-F2A7C0D58825}" dt="2020-03-27T18:54:39.577" v="1313" actId="20577"/>
          <ac:spMkLst>
            <pc:docMk/>
            <pc:sldMk cId="3845765246" sldId="739"/>
            <ac:spMk id="167" creationId="{681EDB65-BEAE-40DF-9CAF-413B9D334C49}"/>
          </ac:spMkLst>
        </pc:spChg>
        <pc:spChg chg="mod">
          <ac:chgData name="farouk abu hassanain" userId="319a4f4791f24b01" providerId="LiveId" clId="{7F66F7CC-8917-4787-910E-F2A7C0D58825}" dt="2020-03-27T17:29:55.853" v="34" actId="1582"/>
          <ac:spMkLst>
            <pc:docMk/>
            <pc:sldMk cId="3845765246" sldId="739"/>
            <ac:spMk id="170" creationId="{A0230EA8-A911-42BB-9296-FB6CD0F8C084}"/>
          </ac:spMkLst>
        </pc:spChg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3956915247" sldId="759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2321618696" sldId="760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3771213720" sldId="761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3762789311" sldId="762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205480551" sldId="763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1086499273" sldId="764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936412272" sldId="765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2720027876" sldId="766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2100556565" sldId="767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485866204" sldId="768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3193282058" sldId="769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2826468350" sldId="770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2488859381" sldId="771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1474499488" sldId="772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3812719943" sldId="773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2855690397" sldId="774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2130460960" sldId="775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1400776483" sldId="776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249480260" sldId="777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1609424510" sldId="778"/>
        </pc:sldMkLst>
      </pc:sldChg>
      <pc:sldChg chg="del">
        <pc:chgData name="farouk abu hassanain" userId="319a4f4791f24b01" providerId="LiveId" clId="{7F66F7CC-8917-4787-910E-F2A7C0D58825}" dt="2020-03-27T18:50:40.940" v="1297" actId="47"/>
        <pc:sldMkLst>
          <pc:docMk/>
          <pc:sldMk cId="148304578" sldId="779"/>
        </pc:sldMkLst>
      </pc:sldChg>
      <pc:sldChg chg="addSp delSp add del">
        <pc:chgData name="farouk abu hassanain" userId="319a4f4791f24b01" providerId="LiveId" clId="{7F66F7CC-8917-4787-910E-F2A7C0D58825}" dt="2020-03-27T17:28:21.920" v="17" actId="47"/>
        <pc:sldMkLst>
          <pc:docMk/>
          <pc:sldMk cId="731538053" sldId="780"/>
        </pc:sldMkLst>
        <pc:spChg chg="add del">
          <ac:chgData name="farouk abu hassanain" userId="319a4f4791f24b01" providerId="LiveId" clId="{7F66F7CC-8917-4787-910E-F2A7C0D58825}" dt="2020-03-27T17:28:19.696" v="16" actId="478"/>
          <ac:spMkLst>
            <pc:docMk/>
            <pc:sldMk cId="731538053" sldId="780"/>
            <ac:spMk id="41" creationId="{8A8285A6-434C-4958-8126-2A6E9F6B0D3F}"/>
          </ac:spMkLst>
        </pc:spChg>
        <pc:grpChg chg="del">
          <ac:chgData name="farouk abu hassanain" userId="319a4f4791f24b01" providerId="LiveId" clId="{7F66F7CC-8917-4787-910E-F2A7C0D58825}" dt="2020-03-27T17:28:10.523" v="12" actId="478"/>
          <ac:grpSpMkLst>
            <pc:docMk/>
            <pc:sldMk cId="731538053" sldId="780"/>
            <ac:grpSpMk id="2" creationId="{749A5531-5B4F-4507-8636-2419731BDBDB}"/>
          </ac:grpSpMkLst>
        </pc:grpChg>
        <pc:picChg chg="add del">
          <ac:chgData name="farouk abu hassanain" userId="319a4f4791f24b01" providerId="LiveId" clId="{7F66F7CC-8917-4787-910E-F2A7C0D58825}" dt="2020-03-27T17:28:18.729" v="15" actId="478"/>
          <ac:picMkLst>
            <pc:docMk/>
            <pc:sldMk cId="731538053" sldId="780"/>
            <ac:picMk id="43" creationId="{0144AE2A-D180-484A-B02A-F62E121F1B9B}"/>
          </ac:picMkLst>
        </pc:picChg>
      </pc:sldChg>
      <pc:sldChg chg="addSp delSp modSp add">
        <pc:chgData name="farouk abu hassanain" userId="319a4f4791f24b01" providerId="LiveId" clId="{7F66F7CC-8917-4787-910E-F2A7C0D58825}" dt="2020-03-27T18:57:08.662" v="1365" actId="20577"/>
        <pc:sldMkLst>
          <pc:docMk/>
          <pc:sldMk cId="4258964414" sldId="780"/>
        </pc:sldMkLst>
        <pc:spChg chg="add mod">
          <ac:chgData name="farouk abu hassanain" userId="319a4f4791f24b01" providerId="LiveId" clId="{7F66F7CC-8917-4787-910E-F2A7C0D58825}" dt="2020-03-27T18:26:47.624" v="984" actId="113"/>
          <ac:spMkLst>
            <pc:docMk/>
            <pc:sldMk cId="4258964414" sldId="780"/>
            <ac:spMk id="2" creationId="{61CF3D50-9C0E-40EF-BE2F-EBA8AF8BCEBC}"/>
          </ac:spMkLst>
        </pc:spChg>
        <pc:spChg chg="mod">
          <ac:chgData name="farouk abu hassanain" userId="319a4f4791f24b01" providerId="LiveId" clId="{7F66F7CC-8917-4787-910E-F2A7C0D58825}" dt="2020-03-27T18:22:42.512" v="887" actId="20578"/>
          <ac:spMkLst>
            <pc:docMk/>
            <pc:sldMk cId="4258964414" sldId="780"/>
            <ac:spMk id="8" creationId="{9627EF75-7463-48B3-AFC3-61A677C72238}"/>
          </ac:spMkLst>
        </pc:spChg>
        <pc:spChg chg="mod">
          <ac:chgData name="farouk abu hassanain" userId="319a4f4791f24b01" providerId="LiveId" clId="{7F66F7CC-8917-4787-910E-F2A7C0D58825}" dt="2020-03-27T18:28:01.694" v="1024" actId="20577"/>
          <ac:spMkLst>
            <pc:docMk/>
            <pc:sldMk cId="4258964414" sldId="780"/>
            <ac:spMk id="13" creationId="{4260B2D4-E383-48D4-8FA6-512C05AA39EF}"/>
          </ac:spMkLst>
        </pc:spChg>
        <pc:spChg chg="mod">
          <ac:chgData name="farouk abu hassanain" userId="319a4f4791f24b01" providerId="LiveId" clId="{7F66F7CC-8917-4787-910E-F2A7C0D58825}" dt="2020-03-27T18:21:15.904" v="854" actId="20577"/>
          <ac:spMkLst>
            <pc:docMk/>
            <pc:sldMk cId="4258964414" sldId="780"/>
            <ac:spMk id="20" creationId="{A61E4AEF-B9C1-49A1-8637-643EC7BCD58E}"/>
          </ac:spMkLst>
        </pc:spChg>
        <pc:spChg chg="mod">
          <ac:chgData name="farouk abu hassanain" userId="319a4f4791f24b01" providerId="LiveId" clId="{7F66F7CC-8917-4787-910E-F2A7C0D58825}" dt="2020-03-27T18:26:53.944" v="985"/>
          <ac:spMkLst>
            <pc:docMk/>
            <pc:sldMk cId="4258964414" sldId="780"/>
            <ac:spMk id="21" creationId="{F8DAE083-925B-4A57-9207-FF37EF273BB8}"/>
          </ac:spMkLst>
        </pc:spChg>
        <pc:spChg chg="add mod">
          <ac:chgData name="farouk abu hassanain" userId="319a4f4791f24b01" providerId="LiveId" clId="{7F66F7CC-8917-4787-910E-F2A7C0D58825}" dt="2020-03-27T18:57:08.662" v="1365" actId="20577"/>
          <ac:spMkLst>
            <pc:docMk/>
            <pc:sldMk cId="4258964414" sldId="780"/>
            <ac:spMk id="22" creationId="{0BDCEC82-CADB-40C6-83E9-9FE59B925D03}"/>
          </ac:spMkLst>
        </pc:spChg>
        <pc:spChg chg="del">
          <ac:chgData name="farouk abu hassanain" userId="319a4f4791f24b01" providerId="LiveId" clId="{7F66F7CC-8917-4787-910E-F2A7C0D58825}" dt="2020-03-27T18:23:55.673" v="932" actId="478"/>
          <ac:spMkLst>
            <pc:docMk/>
            <pc:sldMk cId="4258964414" sldId="780"/>
            <ac:spMk id="24" creationId="{8EA15C11-1D8B-4B01-873A-50021420E790}"/>
          </ac:spMkLst>
        </pc:spChg>
        <pc:spChg chg="mod">
          <ac:chgData name="farouk abu hassanain" userId="319a4f4791f24b01" providerId="LiveId" clId="{7F66F7CC-8917-4787-910E-F2A7C0D58825}" dt="2020-03-27T18:21:49.782" v="862" actId="14100"/>
          <ac:spMkLst>
            <pc:docMk/>
            <pc:sldMk cId="4258964414" sldId="780"/>
            <ac:spMk id="157" creationId="{FE21F832-5653-4B9E-BB22-BD405F661E3E}"/>
          </ac:spMkLst>
        </pc:spChg>
        <pc:spChg chg="mod">
          <ac:chgData name="farouk abu hassanain" userId="319a4f4791f24b01" providerId="LiveId" clId="{7F66F7CC-8917-4787-910E-F2A7C0D58825}" dt="2020-03-27T18:56:29.467" v="1353" actId="1035"/>
          <ac:spMkLst>
            <pc:docMk/>
            <pc:sldMk cId="4258964414" sldId="780"/>
            <ac:spMk id="167" creationId="{681EDB65-BEAE-40DF-9CAF-413B9D334C49}"/>
          </ac:spMkLst>
        </pc:spChg>
      </pc:sldChg>
      <pc:sldChg chg="addSp delSp modSp add">
        <pc:chgData name="farouk abu hassanain" userId="319a4f4791f24b01" providerId="LiveId" clId="{7F66F7CC-8917-4787-910E-F2A7C0D58825}" dt="2020-03-27T21:43:52.082" v="1397"/>
        <pc:sldMkLst>
          <pc:docMk/>
          <pc:sldMk cId="1775541586" sldId="781"/>
        </pc:sldMkLst>
        <pc:spChg chg="mod">
          <ac:chgData name="farouk abu hassanain" userId="319a4f4791f24b01" providerId="LiveId" clId="{7F66F7CC-8917-4787-910E-F2A7C0D58825}" dt="2020-03-27T19:04:39.086" v="1383" actId="1035"/>
          <ac:spMkLst>
            <pc:docMk/>
            <pc:sldMk cId="1775541586" sldId="781"/>
            <ac:spMk id="2" creationId="{61CF3D50-9C0E-40EF-BE2F-EBA8AF8BCEBC}"/>
          </ac:spMkLst>
        </pc:spChg>
        <pc:spChg chg="add del mod">
          <ac:chgData name="farouk abu hassanain" userId="319a4f4791f24b01" providerId="LiveId" clId="{7F66F7CC-8917-4787-910E-F2A7C0D58825}" dt="2020-03-27T18:30:48.874" v="1035" actId="478"/>
          <ac:spMkLst>
            <pc:docMk/>
            <pc:sldMk cId="1775541586" sldId="781"/>
            <ac:spMk id="3" creationId="{AA294E46-9A1A-40D8-A167-B138B35EADD9}"/>
          </ac:spMkLst>
        </pc:spChg>
        <pc:spChg chg="add del mod">
          <ac:chgData name="farouk abu hassanain" userId="319a4f4791f24b01" providerId="LiveId" clId="{7F66F7CC-8917-4787-910E-F2A7C0D58825}" dt="2020-03-27T18:34:18.465" v="1059" actId="478"/>
          <ac:spMkLst>
            <pc:docMk/>
            <pc:sldMk cId="1775541586" sldId="781"/>
            <ac:spMk id="6" creationId="{046D04F9-FA4D-482E-A9B9-2735BD708D91}"/>
          </ac:spMkLst>
        </pc:spChg>
        <pc:spChg chg="mod">
          <ac:chgData name="farouk abu hassanain" userId="319a4f4791f24b01" providerId="LiveId" clId="{7F66F7CC-8917-4787-910E-F2A7C0D58825}" dt="2020-03-27T18:28:18.367" v="1027" actId="20577"/>
          <ac:spMkLst>
            <pc:docMk/>
            <pc:sldMk cId="1775541586" sldId="781"/>
            <ac:spMk id="20" creationId="{A61E4AEF-B9C1-49A1-8637-643EC7BCD58E}"/>
          </ac:spMkLst>
        </pc:spChg>
        <pc:spChg chg="del">
          <ac:chgData name="farouk abu hassanain" userId="319a4f4791f24b01" providerId="LiveId" clId="{7F66F7CC-8917-4787-910E-F2A7C0D58825}" dt="2020-03-27T18:32:25.531" v="1051" actId="478"/>
          <ac:spMkLst>
            <pc:docMk/>
            <pc:sldMk cId="1775541586" sldId="781"/>
            <ac:spMk id="22" creationId="{0BDCEC82-CADB-40C6-83E9-9FE59B925D03}"/>
          </ac:spMkLst>
        </pc:spChg>
        <pc:spChg chg="add mod">
          <ac:chgData name="farouk abu hassanain" userId="319a4f4791f24b01" providerId="LiveId" clId="{7F66F7CC-8917-4787-910E-F2A7C0D58825}" dt="2020-03-27T18:59:44.073" v="1380" actId="1037"/>
          <ac:spMkLst>
            <pc:docMk/>
            <pc:sldMk cId="1775541586" sldId="781"/>
            <ac:spMk id="23" creationId="{ECA3DD1C-00AE-449A-B049-8044BCFD371F}"/>
          </ac:spMkLst>
        </pc:spChg>
        <pc:spChg chg="add del mod">
          <ac:chgData name="farouk abu hassanain" userId="319a4f4791f24b01" providerId="LiveId" clId="{7F66F7CC-8917-4787-910E-F2A7C0D58825}" dt="2020-03-27T18:35:39.299" v="1069" actId="478"/>
          <ac:spMkLst>
            <pc:docMk/>
            <pc:sldMk cId="1775541586" sldId="781"/>
            <ac:spMk id="24" creationId="{86CCC351-2B34-4239-8B42-65C7063998C4}"/>
          </ac:spMkLst>
        </pc:spChg>
        <pc:spChg chg="add del mod">
          <ac:chgData name="farouk abu hassanain" userId="319a4f4791f24b01" providerId="LiveId" clId="{7F66F7CC-8917-4787-910E-F2A7C0D58825}" dt="2020-03-27T18:39:46.465" v="1103" actId="478"/>
          <ac:spMkLst>
            <pc:docMk/>
            <pc:sldMk cId="1775541586" sldId="781"/>
            <ac:spMk id="25" creationId="{60320585-A49C-4F4C-9312-8BDC783B3E5D}"/>
          </ac:spMkLst>
        </pc:spChg>
        <pc:spChg chg="add mod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26" creationId="{E51560A5-053A-4B3A-89F4-140F05AE46F1}"/>
          </ac:spMkLst>
        </pc:spChg>
        <pc:spChg chg="mod topLvl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28" creationId="{F60C08FC-1505-4AEA-841B-655416B8F697}"/>
          </ac:spMkLst>
        </pc:spChg>
        <pc:spChg chg="mod topLvl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29" creationId="{99C3ECB7-E061-4234-A1D5-2D5E67A59524}"/>
          </ac:spMkLst>
        </pc:spChg>
        <pc:spChg chg="mod">
          <ac:chgData name="farouk abu hassanain" userId="319a4f4791f24b01" providerId="LiveId" clId="{7F66F7CC-8917-4787-910E-F2A7C0D58825}" dt="2020-03-27T18:30:56.354" v="1036" actId="14100"/>
          <ac:spMkLst>
            <pc:docMk/>
            <pc:sldMk cId="1775541586" sldId="781"/>
            <ac:spMk id="30" creationId="{089204CC-8504-494A-A916-00EFCA8BC2D5}"/>
          </ac:spMkLst>
        </pc:spChg>
        <pc:spChg chg="mod topLvl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32" creationId="{A2E367DD-DEA5-458D-BFD9-E7AB2704F580}"/>
          </ac:spMkLst>
        </pc:spChg>
        <pc:spChg chg="mod topLvl">
          <ac:chgData name="farouk abu hassanain" userId="319a4f4791f24b01" providerId="LiveId" clId="{7F66F7CC-8917-4787-910E-F2A7C0D58825}" dt="2020-03-27T18:49:54.201" v="1296" actId="1036"/>
          <ac:spMkLst>
            <pc:docMk/>
            <pc:sldMk cId="1775541586" sldId="781"/>
            <ac:spMk id="33" creationId="{47834330-4EF5-4787-B21E-11624CA3A9B0}"/>
          </ac:spMkLst>
        </pc:spChg>
        <pc:spChg chg="mod topLvl">
          <ac:chgData name="farouk abu hassanain" userId="319a4f4791f24b01" providerId="LiveId" clId="{7F66F7CC-8917-4787-910E-F2A7C0D58825}" dt="2020-03-27T18:49:54.201" v="1296" actId="1036"/>
          <ac:spMkLst>
            <pc:docMk/>
            <pc:sldMk cId="1775541586" sldId="781"/>
            <ac:spMk id="34" creationId="{CD2B4C01-1C8A-4518-AC84-E50562A6CA10}"/>
          </ac:spMkLst>
        </pc:spChg>
        <pc:spChg chg="mod topLvl">
          <ac:chgData name="farouk abu hassanain" userId="319a4f4791f24b01" providerId="LiveId" clId="{7F66F7CC-8917-4787-910E-F2A7C0D58825}" dt="2020-03-27T18:49:54.201" v="1296" actId="1036"/>
          <ac:spMkLst>
            <pc:docMk/>
            <pc:sldMk cId="1775541586" sldId="781"/>
            <ac:spMk id="35" creationId="{12D6B1AF-E51F-4C7A-8B40-9163A0AD3841}"/>
          </ac:spMkLst>
        </pc:spChg>
        <pc:spChg chg="mod topLvl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36" creationId="{C4B2F822-AD8A-4078-B175-7D7DE84E13FE}"/>
          </ac:spMkLst>
        </pc:spChg>
        <pc:spChg chg="mod topLvl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37" creationId="{820F4F5C-8224-45CA-9EF4-B919D3822B24}"/>
          </ac:spMkLst>
        </pc:spChg>
        <pc:spChg chg="mod topLvl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38" creationId="{818A09CD-8139-46C0-AAAF-7DB65C8260AF}"/>
          </ac:spMkLst>
        </pc:spChg>
        <pc:spChg chg="mod topLvl">
          <ac:chgData name="farouk abu hassanain" userId="319a4f4791f24b01" providerId="LiveId" clId="{7F66F7CC-8917-4787-910E-F2A7C0D58825}" dt="2020-03-27T18:49:54.201" v="1296" actId="1036"/>
          <ac:spMkLst>
            <pc:docMk/>
            <pc:sldMk cId="1775541586" sldId="781"/>
            <ac:spMk id="39" creationId="{97F08A92-3477-4575-A8A7-13C4A3D5CCF6}"/>
          </ac:spMkLst>
        </pc:spChg>
        <pc:spChg chg="mod topLvl">
          <ac:chgData name="farouk abu hassanain" userId="319a4f4791f24b01" providerId="LiveId" clId="{7F66F7CC-8917-4787-910E-F2A7C0D58825}" dt="2020-03-27T18:49:54.201" v="1296" actId="1036"/>
          <ac:spMkLst>
            <pc:docMk/>
            <pc:sldMk cId="1775541586" sldId="781"/>
            <ac:spMk id="40" creationId="{928D35C5-A9A4-4834-9709-16F9EDE94C47}"/>
          </ac:spMkLst>
        </pc:spChg>
        <pc:spChg chg="mod topLvl">
          <ac:chgData name="farouk abu hassanain" userId="319a4f4791f24b01" providerId="LiveId" clId="{7F66F7CC-8917-4787-910E-F2A7C0D58825}" dt="2020-03-27T18:49:54.201" v="1296" actId="1036"/>
          <ac:spMkLst>
            <pc:docMk/>
            <pc:sldMk cId="1775541586" sldId="781"/>
            <ac:spMk id="41" creationId="{CCCA3274-5C07-4BAF-8200-B4697F067F2B}"/>
          </ac:spMkLst>
        </pc:spChg>
        <pc:spChg chg="add mod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42" creationId="{5BEC20E0-25C6-4683-9995-DA37962826C2}"/>
          </ac:spMkLst>
        </pc:spChg>
        <pc:spChg chg="add mod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43" creationId="{673BBB31-8152-4C3B-AFF8-29C4FE46243B}"/>
          </ac:spMkLst>
        </pc:spChg>
        <pc:spChg chg="add mod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44" creationId="{BD60124D-0EE3-4130-B869-67BAF7828F15}"/>
          </ac:spMkLst>
        </pc:spChg>
        <pc:spChg chg="add mod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45" creationId="{7006E446-A5C2-435C-ABB7-A2E74B0A1B02}"/>
          </ac:spMkLst>
        </pc:spChg>
        <pc:spChg chg="mod">
          <ac:chgData name="farouk abu hassanain" userId="319a4f4791f24b01" providerId="LiveId" clId="{7F66F7CC-8917-4787-910E-F2A7C0D58825}" dt="2020-03-27T18:49:36.729" v="1287" actId="113"/>
          <ac:spMkLst>
            <pc:docMk/>
            <pc:sldMk cId="1775541586" sldId="781"/>
            <ac:spMk id="167" creationId="{681EDB65-BEAE-40DF-9CAF-413B9D334C49}"/>
          </ac:spMkLst>
        </pc:spChg>
        <pc:spChg chg="mod">
          <ac:chgData name="farouk abu hassanain" userId="319a4f4791f24b01" providerId="LiveId" clId="{7F66F7CC-8917-4787-910E-F2A7C0D58825}" dt="2020-03-27T19:00:26.090" v="1381" actId="14100"/>
          <ac:spMkLst>
            <pc:docMk/>
            <pc:sldMk cId="1775541586" sldId="781"/>
            <ac:spMk id="171" creationId="{7B26D0F2-381C-43F8-84F4-2E474ED53F22}"/>
          </ac:spMkLst>
        </pc:spChg>
        <pc:grpChg chg="mod">
          <ac:chgData name="farouk abu hassanain" userId="319a4f4791f24b01" providerId="LiveId" clId="{7F66F7CC-8917-4787-910E-F2A7C0D58825}" dt="2020-03-27T18:48:41.684" v="1269" actId="1076"/>
          <ac:grpSpMkLst>
            <pc:docMk/>
            <pc:sldMk cId="1775541586" sldId="781"/>
            <ac:grpSpMk id="4" creationId="{D691E185-F686-49FD-9636-D4D0853A5887}"/>
          </ac:grpSpMkLst>
        </pc:grpChg>
        <pc:grpChg chg="add del mod">
          <ac:chgData name="farouk abu hassanain" userId="319a4f4791f24b01" providerId="LiveId" clId="{7F66F7CC-8917-4787-910E-F2A7C0D58825}" dt="2020-03-27T21:39:11.578" v="1385" actId="478"/>
          <ac:grpSpMkLst>
            <pc:docMk/>
            <pc:sldMk cId="1775541586" sldId="781"/>
            <ac:grpSpMk id="9" creationId="{92C42A43-7A0E-4133-B6DE-9CC0CA21E4C8}"/>
          </ac:grpSpMkLst>
        </pc:grpChg>
        <pc:grpChg chg="add del mod">
          <ac:chgData name="farouk abu hassanain" userId="319a4f4791f24b01" providerId="LiveId" clId="{7F66F7CC-8917-4787-910E-F2A7C0D58825}" dt="2020-03-27T18:41:42.041" v="1141" actId="165"/>
          <ac:grpSpMkLst>
            <pc:docMk/>
            <pc:sldMk cId="1775541586" sldId="781"/>
            <ac:grpSpMk id="27" creationId="{E531046B-88A2-4991-8B63-3F8E84DA09C7}"/>
          </ac:grpSpMkLst>
        </pc:grpChg>
        <pc:grpChg chg="add">
          <ac:chgData name="farouk abu hassanain" userId="319a4f4791f24b01" providerId="LiveId" clId="{7F66F7CC-8917-4787-910E-F2A7C0D58825}" dt="2020-03-27T21:43:52.082" v="1397"/>
          <ac:grpSpMkLst>
            <pc:docMk/>
            <pc:sldMk cId="1775541586" sldId="781"/>
            <ac:grpSpMk id="46" creationId="{9BEC1664-CA0B-4B98-B671-80E906CEAD94}"/>
          </ac:grpSpMkLst>
        </pc:grpChg>
      </pc:sldChg>
      <pc:sldChg chg="addSp delSp modSp add">
        <pc:chgData name="farouk abu hassanain" userId="319a4f4791f24b01" providerId="LiveId" clId="{7F66F7CC-8917-4787-910E-F2A7C0D58825}" dt="2020-03-27T22:28:52.711" v="1839" actId="478"/>
        <pc:sldMkLst>
          <pc:docMk/>
          <pc:sldMk cId="3605220453" sldId="782"/>
        </pc:sldMkLst>
        <pc:spChg chg="mod">
          <ac:chgData name="farouk abu hassanain" userId="319a4f4791f24b01" providerId="LiveId" clId="{7F66F7CC-8917-4787-910E-F2A7C0D58825}" dt="2020-03-27T21:51:39.562" v="1402" actId="14100"/>
          <ac:spMkLst>
            <pc:docMk/>
            <pc:sldMk cId="3605220453" sldId="782"/>
            <ac:spMk id="2" creationId="{61CF3D50-9C0E-40EF-BE2F-EBA8AF8BCEBC}"/>
          </ac:spMkLst>
        </pc:spChg>
        <pc:spChg chg="add mod ord">
          <ac:chgData name="farouk abu hassanain" userId="319a4f4791f24b01" providerId="LiveId" clId="{7F66F7CC-8917-4787-910E-F2A7C0D58825}" dt="2020-03-27T22:06:13.870" v="1610" actId="164"/>
          <ac:spMkLst>
            <pc:docMk/>
            <pc:sldMk cId="3605220453" sldId="782"/>
            <ac:spMk id="3" creationId="{5558D232-EFE2-4506-8158-81035C110B7E}"/>
          </ac:spMkLst>
        </pc:spChg>
        <pc:spChg chg="mod">
          <ac:chgData name="farouk abu hassanain" userId="319a4f4791f24b01" providerId="LiveId" clId="{7F66F7CC-8917-4787-910E-F2A7C0D58825}" dt="2020-03-27T21:39:27.879" v="1391" actId="20577"/>
          <ac:spMkLst>
            <pc:docMk/>
            <pc:sldMk cId="3605220453" sldId="782"/>
            <ac:spMk id="13" creationId="{4260B2D4-E383-48D4-8FA6-512C05AA39EF}"/>
          </ac:spMkLst>
        </pc:spChg>
        <pc:spChg chg="add mod">
          <ac:chgData name="farouk abu hassanain" userId="319a4f4791f24b01" providerId="LiveId" clId="{7F66F7CC-8917-4787-910E-F2A7C0D58825}" dt="2020-03-27T22:08:34.545" v="1638" actId="164"/>
          <ac:spMkLst>
            <pc:docMk/>
            <pc:sldMk cId="3605220453" sldId="782"/>
            <ac:spMk id="15" creationId="{491C70E2-0ABE-4605-961B-3A1CF4B4F2F1}"/>
          </ac:spMkLst>
        </pc:spChg>
        <pc:spChg chg="add mod">
          <ac:chgData name="farouk abu hassanain" userId="319a4f4791f24b01" providerId="LiveId" clId="{7F66F7CC-8917-4787-910E-F2A7C0D58825}" dt="2020-03-27T22:08:34.545" v="1638" actId="164"/>
          <ac:spMkLst>
            <pc:docMk/>
            <pc:sldMk cId="3605220453" sldId="782"/>
            <ac:spMk id="16" creationId="{7FAAA024-51A7-4AAA-A352-4ACAF3424167}"/>
          </ac:spMkLst>
        </pc:spChg>
        <pc:spChg chg="mod">
          <ac:chgData name="farouk abu hassanain" userId="319a4f4791f24b01" providerId="LiveId" clId="{7F66F7CC-8917-4787-910E-F2A7C0D58825}" dt="2020-03-27T21:44:00.643" v="1400" actId="20577"/>
          <ac:spMkLst>
            <pc:docMk/>
            <pc:sldMk cId="3605220453" sldId="782"/>
            <ac:spMk id="20" creationId="{A61E4AEF-B9C1-49A1-8637-643EC7BCD58E}"/>
          </ac:spMkLst>
        </pc:spChg>
        <pc:spChg chg="mod">
          <ac:chgData name="farouk abu hassanain" userId="319a4f4791f24b01" providerId="LiveId" clId="{7F66F7CC-8917-4787-910E-F2A7C0D58825}" dt="2020-03-27T21:39:24.358" v="1389" actId="20577"/>
          <ac:spMkLst>
            <pc:docMk/>
            <pc:sldMk cId="3605220453" sldId="782"/>
            <ac:spMk id="21" creationId="{F8DAE083-925B-4A57-9207-FF37EF273BB8}"/>
          </ac:spMkLst>
        </pc:spChg>
        <pc:spChg chg="mod">
          <ac:chgData name="farouk abu hassanain" userId="319a4f4791f24b01" providerId="LiveId" clId="{7F66F7CC-8917-4787-910E-F2A7C0D58825}" dt="2020-03-27T21:39:45.077" v="1396" actId="20577"/>
          <ac:spMkLst>
            <pc:docMk/>
            <pc:sldMk cId="3605220453" sldId="782"/>
            <ac:spMk id="23" creationId="{ECA3DD1C-00AE-449A-B049-8044BCFD371F}"/>
          </ac:spMkLst>
        </pc:spChg>
        <pc:spChg chg="add mod topLvl">
          <ac:chgData name="farouk abu hassanain" userId="319a4f4791f24b01" providerId="LiveId" clId="{7F66F7CC-8917-4787-910E-F2A7C0D58825}" dt="2020-03-27T22:06:17.168" v="1611" actId="164"/>
          <ac:spMkLst>
            <pc:docMk/>
            <pc:sldMk cId="3605220453" sldId="782"/>
            <ac:spMk id="46" creationId="{B6515C29-C0BA-4403-835E-1FA479BFCFF3}"/>
          </ac:spMkLst>
        </pc:spChg>
        <pc:spChg chg="add mod topLvl">
          <ac:chgData name="farouk abu hassanain" userId="319a4f4791f24b01" providerId="LiveId" clId="{7F66F7CC-8917-4787-910E-F2A7C0D58825}" dt="2020-03-27T22:06:13.870" v="1610" actId="164"/>
          <ac:spMkLst>
            <pc:docMk/>
            <pc:sldMk cId="3605220453" sldId="782"/>
            <ac:spMk id="47" creationId="{9D04F77E-49AE-41DF-BA95-10CFAB3A0E24}"/>
          </ac:spMkLst>
        </pc:spChg>
        <pc:spChg chg="add mod topLvl">
          <ac:chgData name="farouk abu hassanain" userId="319a4f4791f24b01" providerId="LiveId" clId="{7F66F7CC-8917-4787-910E-F2A7C0D58825}" dt="2020-03-27T22:06:25.525" v="1613" actId="164"/>
          <ac:spMkLst>
            <pc:docMk/>
            <pc:sldMk cId="3605220453" sldId="782"/>
            <ac:spMk id="48" creationId="{E5BCE8DB-33BC-417A-B720-03A9CC308BF3}"/>
          </ac:spMkLst>
        </pc:spChg>
        <pc:spChg chg="add mod topLvl">
          <ac:chgData name="farouk abu hassanain" userId="319a4f4791f24b01" providerId="LiveId" clId="{7F66F7CC-8917-4787-910E-F2A7C0D58825}" dt="2020-03-27T22:06:23.160" v="1612" actId="164"/>
          <ac:spMkLst>
            <pc:docMk/>
            <pc:sldMk cId="3605220453" sldId="782"/>
            <ac:spMk id="49" creationId="{5A5AA32F-D2C4-478C-B669-BAAF0AD06FBF}"/>
          </ac:spMkLst>
        </pc:spChg>
        <pc:spChg chg="add mod ord">
          <ac:chgData name="farouk abu hassanain" userId="319a4f4791f24b01" providerId="LiveId" clId="{7F66F7CC-8917-4787-910E-F2A7C0D58825}" dt="2020-03-27T22:06:17.168" v="1611" actId="164"/>
          <ac:spMkLst>
            <pc:docMk/>
            <pc:sldMk cId="3605220453" sldId="782"/>
            <ac:spMk id="50" creationId="{0C4F5C5A-B3B2-4F52-B924-0F4BA846C0E3}"/>
          </ac:spMkLst>
        </pc:spChg>
        <pc:spChg chg="add mod ord">
          <ac:chgData name="farouk abu hassanain" userId="319a4f4791f24b01" providerId="LiveId" clId="{7F66F7CC-8917-4787-910E-F2A7C0D58825}" dt="2020-03-27T22:06:23.160" v="1612" actId="164"/>
          <ac:spMkLst>
            <pc:docMk/>
            <pc:sldMk cId="3605220453" sldId="782"/>
            <ac:spMk id="51" creationId="{09C79C14-DE7C-498A-B87F-7A5F1C6C0755}"/>
          </ac:spMkLst>
        </pc:spChg>
        <pc:spChg chg="add mod ord">
          <ac:chgData name="farouk abu hassanain" userId="319a4f4791f24b01" providerId="LiveId" clId="{7F66F7CC-8917-4787-910E-F2A7C0D58825}" dt="2020-03-27T22:06:25.525" v="1613" actId="164"/>
          <ac:spMkLst>
            <pc:docMk/>
            <pc:sldMk cId="3605220453" sldId="782"/>
            <ac:spMk id="52" creationId="{18CF0F96-F3C2-4BB9-88E7-44FF04496CF2}"/>
          </ac:spMkLst>
        </pc:spChg>
        <pc:spChg chg="mod topLvl">
          <ac:chgData name="farouk abu hassanain" userId="319a4f4791f24b01" providerId="LiveId" clId="{7F66F7CC-8917-4787-910E-F2A7C0D58825}" dt="2020-03-27T22:10:29.944" v="1665" actId="164"/>
          <ac:spMkLst>
            <pc:docMk/>
            <pc:sldMk cId="3605220453" sldId="782"/>
            <ac:spMk id="59" creationId="{2065DDE7-64D4-42E6-B572-2CBE320CADFA}"/>
          </ac:spMkLst>
        </pc:spChg>
        <pc:spChg chg="mod topLvl">
          <ac:chgData name="farouk abu hassanain" userId="319a4f4791f24b01" providerId="LiveId" clId="{7F66F7CC-8917-4787-910E-F2A7C0D58825}" dt="2020-03-27T22:10:29.944" v="1665" actId="164"/>
          <ac:spMkLst>
            <pc:docMk/>
            <pc:sldMk cId="3605220453" sldId="782"/>
            <ac:spMk id="60" creationId="{4E9468AE-2D64-4FF2-8FF5-D33B18D13FB8}"/>
          </ac:spMkLst>
        </pc:spChg>
        <pc:spChg chg="mod topLvl">
          <ac:chgData name="farouk abu hassanain" userId="319a4f4791f24b01" providerId="LiveId" clId="{7F66F7CC-8917-4787-910E-F2A7C0D58825}" dt="2020-03-27T22:10:50.477" v="1667" actId="164"/>
          <ac:spMkLst>
            <pc:docMk/>
            <pc:sldMk cId="3605220453" sldId="782"/>
            <ac:spMk id="62" creationId="{FABB6038-E249-42D2-9634-44720736B502}"/>
          </ac:spMkLst>
        </pc:spChg>
        <pc:spChg chg="mod topLvl">
          <ac:chgData name="farouk abu hassanain" userId="319a4f4791f24b01" providerId="LiveId" clId="{7F66F7CC-8917-4787-910E-F2A7C0D58825}" dt="2020-03-27T22:10:50.477" v="1667" actId="164"/>
          <ac:spMkLst>
            <pc:docMk/>
            <pc:sldMk cId="3605220453" sldId="782"/>
            <ac:spMk id="63" creationId="{E66365D5-B1B3-44C3-B98D-F86FC0B80EEF}"/>
          </ac:spMkLst>
        </pc:spChg>
        <pc:spChg chg="mod topLvl">
          <ac:chgData name="farouk abu hassanain" userId="319a4f4791f24b01" providerId="LiveId" clId="{7F66F7CC-8917-4787-910E-F2A7C0D58825}" dt="2020-03-27T22:10:29.944" v="1665" actId="164"/>
          <ac:spMkLst>
            <pc:docMk/>
            <pc:sldMk cId="3605220453" sldId="782"/>
            <ac:spMk id="65" creationId="{964E5B0D-076A-4191-A891-693C5898F416}"/>
          </ac:spMkLst>
        </pc:spChg>
        <pc:spChg chg="mod topLvl">
          <ac:chgData name="farouk abu hassanain" userId="319a4f4791f24b01" providerId="LiveId" clId="{7F66F7CC-8917-4787-910E-F2A7C0D58825}" dt="2020-03-27T22:10:29.944" v="1665" actId="164"/>
          <ac:spMkLst>
            <pc:docMk/>
            <pc:sldMk cId="3605220453" sldId="782"/>
            <ac:spMk id="66" creationId="{808C9322-370D-4ACB-9681-679C786D8FBF}"/>
          </ac:spMkLst>
        </pc:spChg>
        <pc:grpChg chg="add del mod">
          <ac:chgData name="farouk abu hassanain" userId="319a4f4791f24b01" providerId="LiveId" clId="{7F66F7CC-8917-4787-910E-F2A7C0D58825}" dt="2020-03-27T22:02:24.142" v="1533" actId="165"/>
          <ac:grpSpMkLst>
            <pc:docMk/>
            <pc:sldMk cId="3605220453" sldId="782"/>
            <ac:grpSpMk id="6" creationId="{BF1AE079-A039-41F0-BEDA-3AADCB96D63C}"/>
          </ac:grpSpMkLst>
        </pc:grpChg>
        <pc:grpChg chg="del">
          <ac:chgData name="farouk abu hassanain" userId="319a4f4791f24b01" providerId="LiveId" clId="{7F66F7CC-8917-4787-910E-F2A7C0D58825}" dt="2020-03-27T21:43:58.126" v="1398" actId="478"/>
          <ac:grpSpMkLst>
            <pc:docMk/>
            <pc:sldMk cId="3605220453" sldId="782"/>
            <ac:grpSpMk id="9" creationId="{92C42A43-7A0E-4133-B6DE-9CC0CA21E4C8}"/>
          </ac:grpSpMkLst>
        </pc:grpChg>
        <pc:grpChg chg="add mod">
          <ac:chgData name="farouk abu hassanain" userId="319a4f4791f24b01" providerId="LiveId" clId="{7F66F7CC-8917-4787-910E-F2A7C0D58825}" dt="2020-03-27T22:10:45.797" v="1666" actId="164"/>
          <ac:grpSpMkLst>
            <pc:docMk/>
            <pc:sldMk cId="3605220453" sldId="782"/>
            <ac:grpSpMk id="10" creationId="{72BD06F9-EA18-4F02-948C-F89FB38E483B}"/>
          </ac:grpSpMkLst>
        </pc:grpChg>
        <pc:grpChg chg="add mod">
          <ac:chgData name="farouk abu hassanain" userId="319a4f4791f24b01" providerId="LiveId" clId="{7F66F7CC-8917-4787-910E-F2A7C0D58825}" dt="2020-03-27T22:10:29.944" v="1665" actId="164"/>
          <ac:grpSpMkLst>
            <pc:docMk/>
            <pc:sldMk cId="3605220453" sldId="782"/>
            <ac:grpSpMk id="11" creationId="{D66A3572-53C9-4E73-A054-65358D842912}"/>
          </ac:grpSpMkLst>
        </pc:grpChg>
        <pc:grpChg chg="add mod">
          <ac:chgData name="farouk abu hassanain" userId="319a4f4791f24b01" providerId="LiveId" clId="{7F66F7CC-8917-4787-910E-F2A7C0D58825}" dt="2020-03-27T22:10:52.470" v="1668" actId="164"/>
          <ac:grpSpMkLst>
            <pc:docMk/>
            <pc:sldMk cId="3605220453" sldId="782"/>
            <ac:grpSpMk id="12" creationId="{F2F3B972-6249-455F-936F-FAD33A6E192B}"/>
          </ac:grpSpMkLst>
        </pc:grpChg>
        <pc:grpChg chg="add mod">
          <ac:chgData name="farouk abu hassanain" userId="319a4f4791f24b01" providerId="LiveId" clId="{7F66F7CC-8917-4787-910E-F2A7C0D58825}" dt="2020-03-27T22:10:29.944" v="1665" actId="164"/>
          <ac:grpSpMkLst>
            <pc:docMk/>
            <pc:sldMk cId="3605220453" sldId="782"/>
            <ac:grpSpMk id="14" creationId="{7FF76A68-0AFA-42F3-BE81-A68BC93002C3}"/>
          </ac:grpSpMkLst>
        </pc:grpChg>
        <pc:grpChg chg="add mod">
          <ac:chgData name="farouk abu hassanain" userId="319a4f4791f24b01" providerId="LiveId" clId="{7F66F7CC-8917-4787-910E-F2A7C0D58825}" dt="2020-03-27T22:10:45.797" v="1666" actId="164"/>
          <ac:grpSpMkLst>
            <pc:docMk/>
            <pc:sldMk cId="3605220453" sldId="782"/>
            <ac:grpSpMk id="17" creationId="{AAE2FB45-4709-4183-895A-5A2B028A5B8C}"/>
          </ac:grpSpMkLst>
        </pc:grpChg>
        <pc:grpChg chg="add mod">
          <ac:chgData name="farouk abu hassanain" userId="319a4f4791f24b01" providerId="LiveId" clId="{7F66F7CC-8917-4787-910E-F2A7C0D58825}" dt="2020-03-27T22:10:29.944" v="1665" actId="164"/>
          <ac:grpSpMkLst>
            <pc:docMk/>
            <pc:sldMk cId="3605220453" sldId="782"/>
            <ac:grpSpMk id="18" creationId="{5758B75C-B8D9-4DE4-8476-FA79C1DEAEDC}"/>
          </ac:grpSpMkLst>
        </pc:grpChg>
        <pc:grpChg chg="add mod">
          <ac:chgData name="farouk abu hassanain" userId="319a4f4791f24b01" providerId="LiveId" clId="{7F66F7CC-8917-4787-910E-F2A7C0D58825}" dt="2020-03-27T22:10:45.797" v="1666" actId="164"/>
          <ac:grpSpMkLst>
            <pc:docMk/>
            <pc:sldMk cId="3605220453" sldId="782"/>
            <ac:grpSpMk id="19" creationId="{13B9C447-3EAE-406A-AF22-53FCD46F641A}"/>
          </ac:grpSpMkLst>
        </pc:grpChg>
        <pc:grpChg chg="add mod">
          <ac:chgData name="farouk abu hassanain" userId="319a4f4791f24b01" providerId="LiveId" clId="{7F66F7CC-8917-4787-910E-F2A7C0D58825}" dt="2020-03-27T22:10:52.470" v="1668" actId="164"/>
          <ac:grpSpMkLst>
            <pc:docMk/>
            <pc:sldMk cId="3605220453" sldId="782"/>
            <ac:grpSpMk id="22" creationId="{AA520EB4-76DA-43AA-B859-426FDD6C2FFB}"/>
          </ac:grpSpMkLst>
        </pc:grpChg>
        <pc:grpChg chg="add mod">
          <ac:chgData name="farouk abu hassanain" userId="319a4f4791f24b01" providerId="LiveId" clId="{7F66F7CC-8917-4787-910E-F2A7C0D58825}" dt="2020-03-27T22:10:52.470" v="1668" actId="164"/>
          <ac:grpSpMkLst>
            <pc:docMk/>
            <pc:sldMk cId="3605220453" sldId="782"/>
            <ac:grpSpMk id="24" creationId="{F6075B8A-7865-442F-938E-9C47622DDA77}"/>
          </ac:grpSpMkLst>
        </pc:grpChg>
        <pc:grpChg chg="add del mod">
          <ac:chgData name="farouk abu hassanain" userId="319a4f4791f24b01" providerId="LiveId" clId="{7F66F7CC-8917-4787-910E-F2A7C0D58825}" dt="2020-03-27T22:08:53.637" v="1642" actId="478"/>
          <ac:grpSpMkLst>
            <pc:docMk/>
            <pc:sldMk cId="3605220453" sldId="782"/>
            <ac:grpSpMk id="55" creationId="{3C065969-7B5A-4837-B87D-3C76E0361863}"/>
          </ac:grpSpMkLst>
        </pc:grpChg>
        <pc:grpChg chg="add del mod">
          <ac:chgData name="farouk abu hassanain" userId="319a4f4791f24b01" providerId="LiveId" clId="{7F66F7CC-8917-4787-910E-F2A7C0D58825}" dt="2020-03-27T22:09:24.045" v="1655" actId="165"/>
          <ac:grpSpMkLst>
            <pc:docMk/>
            <pc:sldMk cId="3605220453" sldId="782"/>
            <ac:grpSpMk id="58" creationId="{40029BD4-83C2-4505-8095-5F7D80A0E53E}"/>
          </ac:grpSpMkLst>
        </pc:grpChg>
        <pc:grpChg chg="add del mod">
          <ac:chgData name="farouk abu hassanain" userId="319a4f4791f24b01" providerId="LiveId" clId="{7F66F7CC-8917-4787-910E-F2A7C0D58825}" dt="2020-03-27T22:09:42.268" v="1658" actId="165"/>
          <ac:grpSpMkLst>
            <pc:docMk/>
            <pc:sldMk cId="3605220453" sldId="782"/>
            <ac:grpSpMk id="61" creationId="{37EB26D8-AF25-483C-9A1A-EB536D18F715}"/>
          </ac:grpSpMkLst>
        </pc:grpChg>
        <pc:grpChg chg="add del mod">
          <ac:chgData name="farouk abu hassanain" userId="319a4f4791f24b01" providerId="LiveId" clId="{7F66F7CC-8917-4787-910E-F2A7C0D58825}" dt="2020-03-27T22:10:10.806" v="1661" actId="165"/>
          <ac:grpSpMkLst>
            <pc:docMk/>
            <pc:sldMk cId="3605220453" sldId="782"/>
            <ac:grpSpMk id="64" creationId="{2B849E20-BF7D-4E89-8764-BA25B2698447}"/>
          </ac:grpSpMkLst>
        </pc:grpChg>
        <pc:picChg chg="add del mod ord">
          <ac:chgData name="farouk abu hassanain" userId="319a4f4791f24b01" providerId="LiveId" clId="{7F66F7CC-8917-4787-910E-F2A7C0D58825}" dt="2020-03-27T22:28:52.711" v="1839" actId="478"/>
          <ac:picMkLst>
            <pc:docMk/>
            <pc:sldMk cId="3605220453" sldId="782"/>
            <ac:picMk id="72" creationId="{AEF3EE02-45D7-45AE-9390-0D43FA59DAD6}"/>
          </ac:picMkLst>
        </pc:picChg>
      </pc:sldChg>
      <pc:sldChg chg="addSp delSp modSp add">
        <pc:chgData name="farouk abu hassanain" userId="319a4f4791f24b01" providerId="LiveId" clId="{7F66F7CC-8917-4787-910E-F2A7C0D58825}" dt="2020-03-27T22:41:14.375" v="2002"/>
        <pc:sldMkLst>
          <pc:docMk/>
          <pc:sldMk cId="3091107385" sldId="783"/>
        </pc:sldMkLst>
        <pc:spChg chg="del">
          <ac:chgData name="farouk abu hassanain" userId="319a4f4791f24b01" providerId="LiveId" clId="{7F66F7CC-8917-4787-910E-F2A7C0D58825}" dt="2020-03-27T22:38:45.447" v="1971" actId="478"/>
          <ac:spMkLst>
            <pc:docMk/>
            <pc:sldMk cId="3091107385" sldId="783"/>
            <ac:spMk id="2" creationId="{61CF3D50-9C0E-40EF-BE2F-EBA8AF8BCEBC}"/>
          </ac:spMkLst>
        </pc:spChg>
        <pc:spChg chg="add mod">
          <ac:chgData name="farouk abu hassanain" userId="319a4f4791f24b01" providerId="LiveId" clId="{7F66F7CC-8917-4787-910E-F2A7C0D58825}" dt="2020-03-27T22:39:17.382" v="1976" actId="948"/>
          <ac:spMkLst>
            <pc:docMk/>
            <pc:sldMk cId="3091107385" sldId="783"/>
            <ac:spMk id="6" creationId="{CCB8085A-C46A-4CAB-85DA-7A447194ECD1}"/>
          </ac:spMkLst>
        </pc:spChg>
        <pc:spChg chg="mod">
          <ac:chgData name="farouk abu hassanain" userId="319a4f4791f24b01" providerId="LiveId" clId="{7F66F7CC-8917-4787-910E-F2A7C0D58825}" dt="2020-03-27T22:39:58.775" v="1988" actId="20577"/>
          <ac:spMkLst>
            <pc:docMk/>
            <pc:sldMk cId="3091107385" sldId="783"/>
            <ac:spMk id="20" creationId="{A61E4AEF-B9C1-49A1-8637-643EC7BCD58E}"/>
          </ac:spMkLst>
        </pc:spChg>
        <pc:spChg chg="mod">
          <ac:chgData name="farouk abu hassanain" userId="319a4f4791f24b01" providerId="LiveId" clId="{7F66F7CC-8917-4787-910E-F2A7C0D58825}" dt="2020-03-27T22:30:55.587" v="1856" actId="1038"/>
          <ac:spMkLst>
            <pc:docMk/>
            <pc:sldMk cId="3091107385" sldId="783"/>
            <ac:spMk id="23" creationId="{ECA3DD1C-00AE-449A-B049-8044BCFD371F}"/>
          </ac:spMkLst>
        </pc:spChg>
        <pc:spChg chg="mod">
          <ac:chgData name="farouk abu hassanain" userId="319a4f4791f24b01" providerId="LiveId" clId="{7F66F7CC-8917-4787-910E-F2A7C0D58825}" dt="2020-03-27T22:36:06.290" v="1953" actId="1038"/>
          <ac:spMkLst>
            <pc:docMk/>
            <pc:sldMk cId="3091107385" sldId="783"/>
            <ac:spMk id="58" creationId="{74B0152E-14E5-4D40-8325-9C990756808A}"/>
          </ac:spMkLst>
        </pc:spChg>
        <pc:spChg chg="mod">
          <ac:chgData name="farouk abu hassanain" userId="319a4f4791f24b01" providerId="LiveId" clId="{7F66F7CC-8917-4787-910E-F2A7C0D58825}" dt="2020-03-27T22:36:06.290" v="1953" actId="1038"/>
          <ac:spMkLst>
            <pc:docMk/>
            <pc:sldMk cId="3091107385" sldId="783"/>
            <ac:spMk id="61" creationId="{FD664938-60CC-4811-B91C-9955BACEA30D}"/>
          </ac:spMkLst>
        </pc:spChg>
        <pc:spChg chg="mod">
          <ac:chgData name="farouk abu hassanain" userId="319a4f4791f24b01" providerId="LiveId" clId="{7F66F7CC-8917-4787-910E-F2A7C0D58825}" dt="2020-03-27T22:35:39.456" v="1929" actId="14100"/>
          <ac:spMkLst>
            <pc:docMk/>
            <pc:sldMk cId="3091107385" sldId="783"/>
            <ac:spMk id="64" creationId="{836D48E6-7AE2-4DE2-BB15-0CEFA529FAF8}"/>
          </ac:spMkLst>
        </pc:spChg>
        <pc:spChg chg="del">
          <ac:chgData name="farouk abu hassanain" userId="319a4f4791f24b01" providerId="LiveId" clId="{7F66F7CC-8917-4787-910E-F2A7C0D58825}" dt="2020-03-27T22:32:48.799" v="1876" actId="478"/>
          <ac:spMkLst>
            <pc:docMk/>
            <pc:sldMk cId="3091107385" sldId="783"/>
            <ac:spMk id="86" creationId="{337FEC40-CB90-4771-9440-5C063CD388D9}"/>
          </ac:spMkLst>
        </pc:spChg>
        <pc:spChg chg="del">
          <ac:chgData name="farouk abu hassanain" userId="319a4f4791f24b01" providerId="LiveId" clId="{7F66F7CC-8917-4787-910E-F2A7C0D58825}" dt="2020-03-27T22:33:51.016" v="1894" actId="478"/>
          <ac:spMkLst>
            <pc:docMk/>
            <pc:sldMk cId="3091107385" sldId="783"/>
            <ac:spMk id="87" creationId="{0C84F652-5E63-462D-BB43-70FAD89ED6EF}"/>
          </ac:spMkLst>
        </pc:spChg>
        <pc:spChg chg="del">
          <ac:chgData name="farouk abu hassanain" userId="319a4f4791f24b01" providerId="LiveId" clId="{7F66F7CC-8917-4787-910E-F2A7C0D58825}" dt="2020-03-27T22:33:53.520" v="1895" actId="478"/>
          <ac:spMkLst>
            <pc:docMk/>
            <pc:sldMk cId="3091107385" sldId="783"/>
            <ac:spMk id="88" creationId="{30F60DCD-9523-4735-A493-AED6D42D6D88}"/>
          </ac:spMkLst>
        </pc:spChg>
        <pc:spChg chg="del">
          <ac:chgData name="farouk abu hassanain" userId="319a4f4791f24b01" providerId="LiveId" clId="{7F66F7CC-8917-4787-910E-F2A7C0D58825}" dt="2020-03-27T22:33:56.193" v="1896" actId="478"/>
          <ac:spMkLst>
            <pc:docMk/>
            <pc:sldMk cId="3091107385" sldId="783"/>
            <ac:spMk id="89" creationId="{3B55B642-EE84-4D02-A79B-26A393E6B720}"/>
          </ac:spMkLst>
        </pc:spChg>
        <pc:spChg chg="del">
          <ac:chgData name="farouk abu hassanain" userId="319a4f4791f24b01" providerId="LiveId" clId="{7F66F7CC-8917-4787-910E-F2A7C0D58825}" dt="2020-03-27T22:33:58.252" v="1897" actId="478"/>
          <ac:spMkLst>
            <pc:docMk/>
            <pc:sldMk cId="3091107385" sldId="783"/>
            <ac:spMk id="90" creationId="{5C4D266D-7187-4A0E-A850-DBE8463B5D1A}"/>
          </ac:spMkLst>
        </pc:spChg>
        <pc:spChg chg="del">
          <ac:chgData name="farouk abu hassanain" userId="319a4f4791f24b01" providerId="LiveId" clId="{7F66F7CC-8917-4787-910E-F2A7C0D58825}" dt="2020-03-27T22:34:00.571" v="1898" actId="478"/>
          <ac:spMkLst>
            <pc:docMk/>
            <pc:sldMk cId="3091107385" sldId="783"/>
            <ac:spMk id="91" creationId="{92441FBB-5B26-41A1-A4F4-9EA3926D26C4}"/>
          </ac:spMkLst>
        </pc:spChg>
        <pc:spChg chg="add mod">
          <ac:chgData name="farouk abu hassanain" userId="319a4f4791f24b01" providerId="LiveId" clId="{7F66F7CC-8917-4787-910E-F2A7C0D58825}" dt="2020-03-27T22:39:17.382" v="1976" actId="948"/>
          <ac:spMkLst>
            <pc:docMk/>
            <pc:sldMk cId="3091107385" sldId="783"/>
            <ac:spMk id="92" creationId="{F0A43A58-1413-49A2-BA0E-6AD1F0539A9F}"/>
          </ac:spMkLst>
        </pc:spChg>
        <pc:spChg chg="add del mod">
          <ac:chgData name="farouk abu hassanain" userId="319a4f4791f24b01" providerId="LiveId" clId="{7F66F7CC-8917-4787-910E-F2A7C0D58825}" dt="2020-03-27T22:33:10.860" v="1883" actId="478"/>
          <ac:spMkLst>
            <pc:docMk/>
            <pc:sldMk cId="3091107385" sldId="783"/>
            <ac:spMk id="93" creationId="{9A351BE1-070C-4D22-B41D-FD8CC20A0190}"/>
          </ac:spMkLst>
        </pc:spChg>
        <pc:spChg chg="add mod">
          <ac:chgData name="farouk abu hassanain" userId="319a4f4791f24b01" providerId="LiveId" clId="{7F66F7CC-8917-4787-910E-F2A7C0D58825}" dt="2020-03-27T22:39:17.382" v="1976" actId="948"/>
          <ac:spMkLst>
            <pc:docMk/>
            <pc:sldMk cId="3091107385" sldId="783"/>
            <ac:spMk id="94" creationId="{5C5A870A-EBDD-412D-A1AC-D373E7CD902E}"/>
          </ac:spMkLst>
        </pc:spChg>
        <pc:spChg chg="add del mod">
          <ac:chgData name="farouk abu hassanain" userId="319a4f4791f24b01" providerId="LiveId" clId="{7F66F7CC-8917-4787-910E-F2A7C0D58825}" dt="2020-03-27T22:34:47.188" v="1911" actId="478"/>
          <ac:spMkLst>
            <pc:docMk/>
            <pc:sldMk cId="3091107385" sldId="783"/>
            <ac:spMk id="95" creationId="{5D56BEA8-A0FB-4A6A-A29B-08BB1500E056}"/>
          </ac:spMkLst>
        </pc:spChg>
        <pc:spChg chg="add mod">
          <ac:chgData name="farouk abu hassanain" userId="319a4f4791f24b01" providerId="LiveId" clId="{7F66F7CC-8917-4787-910E-F2A7C0D58825}" dt="2020-03-27T22:39:17.382" v="1976" actId="948"/>
          <ac:spMkLst>
            <pc:docMk/>
            <pc:sldMk cId="3091107385" sldId="783"/>
            <ac:spMk id="96" creationId="{7D2EEC6A-D5A1-45C6-8764-F53E40642319}"/>
          </ac:spMkLst>
        </pc:spChg>
        <pc:spChg chg="add mod">
          <ac:chgData name="farouk abu hassanain" userId="319a4f4791f24b01" providerId="LiveId" clId="{7F66F7CC-8917-4787-910E-F2A7C0D58825}" dt="2020-03-27T22:39:17.382" v="1976" actId="948"/>
          <ac:spMkLst>
            <pc:docMk/>
            <pc:sldMk cId="3091107385" sldId="783"/>
            <ac:spMk id="97" creationId="{CE7904D2-BB78-4193-96B6-7DA42E72F948}"/>
          </ac:spMkLst>
        </pc:spChg>
        <pc:spChg chg="add mod">
          <ac:chgData name="farouk abu hassanain" userId="319a4f4791f24b01" providerId="LiveId" clId="{7F66F7CC-8917-4787-910E-F2A7C0D58825}" dt="2020-03-27T22:39:17.382" v="1976" actId="948"/>
          <ac:spMkLst>
            <pc:docMk/>
            <pc:sldMk cId="3091107385" sldId="783"/>
            <ac:spMk id="98" creationId="{63AB354F-779E-4152-B5DF-CE252CE7AF6D}"/>
          </ac:spMkLst>
        </pc:spChg>
        <pc:spChg chg="mod">
          <ac:chgData name="farouk abu hassanain" userId="319a4f4791f24b01" providerId="LiveId" clId="{7F66F7CC-8917-4787-910E-F2A7C0D58825}" dt="2020-03-27T22:30:42.328" v="1845" actId="14100"/>
          <ac:spMkLst>
            <pc:docMk/>
            <pc:sldMk cId="3091107385" sldId="783"/>
            <ac:spMk id="171" creationId="{7B26D0F2-381C-43F8-84F4-2E474ED53F22}"/>
          </ac:spMkLst>
        </pc:spChg>
        <pc:grpChg chg="mod">
          <ac:chgData name="farouk abu hassanain" userId="319a4f4791f24b01" providerId="LiveId" clId="{7F66F7CC-8917-4787-910E-F2A7C0D58825}" dt="2020-03-27T22:36:12.907" v="1955" actId="1076"/>
          <ac:grpSpMkLst>
            <pc:docMk/>
            <pc:sldMk cId="3091107385" sldId="783"/>
            <ac:grpSpMk id="4" creationId="{D691E185-F686-49FD-9636-D4D0853A5887}"/>
          </ac:grpSpMkLst>
        </pc:grpChg>
        <pc:grpChg chg="add del mod">
          <ac:chgData name="farouk abu hassanain" userId="319a4f4791f24b01" providerId="LiveId" clId="{7F66F7CC-8917-4787-910E-F2A7C0D58825}" dt="2020-03-27T22:41:13.384" v="2001" actId="478"/>
          <ac:grpSpMkLst>
            <pc:docMk/>
            <pc:sldMk cId="3091107385" sldId="783"/>
            <ac:grpSpMk id="9" creationId="{D997D32F-B2E0-41B4-BC51-DEEB934A0762}"/>
          </ac:grpSpMkLst>
        </pc:grpChg>
        <pc:grpChg chg="del">
          <ac:chgData name="farouk abu hassanain" userId="319a4f4791f24b01" providerId="LiveId" clId="{7F66F7CC-8917-4787-910E-F2A7C0D58825}" dt="2020-03-27T22:30:16.885" v="1841" actId="478"/>
          <ac:grpSpMkLst>
            <pc:docMk/>
            <pc:sldMk cId="3091107385" sldId="783"/>
            <ac:grpSpMk id="18" creationId="{5758B75C-B8D9-4DE4-8476-FA79C1DEAEDC}"/>
          </ac:grpSpMkLst>
        </pc:grpChg>
        <pc:grpChg chg="del">
          <ac:chgData name="farouk abu hassanain" userId="319a4f4791f24b01" providerId="LiveId" clId="{7F66F7CC-8917-4787-910E-F2A7C0D58825}" dt="2020-03-27T22:30:16.885" v="1841" actId="478"/>
          <ac:grpSpMkLst>
            <pc:docMk/>
            <pc:sldMk cId="3091107385" sldId="783"/>
            <ac:grpSpMk id="19" creationId="{13B9C447-3EAE-406A-AF22-53FCD46F641A}"/>
          </ac:grpSpMkLst>
        </pc:grpChg>
        <pc:grpChg chg="del">
          <ac:chgData name="farouk abu hassanain" userId="319a4f4791f24b01" providerId="LiveId" clId="{7F66F7CC-8917-4787-910E-F2A7C0D58825}" dt="2020-03-27T22:30:16.885" v="1841" actId="478"/>
          <ac:grpSpMkLst>
            <pc:docMk/>
            <pc:sldMk cId="3091107385" sldId="783"/>
            <ac:grpSpMk id="24" creationId="{F6075B8A-7865-442F-938E-9C47622DDA77}"/>
          </ac:grpSpMkLst>
        </pc:grpChg>
        <pc:grpChg chg="add mod">
          <ac:chgData name="farouk abu hassanain" userId="319a4f4791f24b01" providerId="LiveId" clId="{7F66F7CC-8917-4787-910E-F2A7C0D58825}" dt="2020-03-27T22:39:20.967" v="1977" actId="1076"/>
          <ac:grpSpMkLst>
            <pc:docMk/>
            <pc:sldMk cId="3091107385" sldId="783"/>
            <ac:grpSpMk id="53" creationId="{84A8F6BB-0D8A-4523-B1CB-BCF97B2046EB}"/>
          </ac:grpSpMkLst>
        </pc:grpChg>
        <pc:grpChg chg="add">
          <ac:chgData name="farouk abu hassanain" userId="319a4f4791f24b01" providerId="LiveId" clId="{7F66F7CC-8917-4787-910E-F2A7C0D58825}" dt="2020-03-27T22:41:14.375" v="2002"/>
          <ac:grpSpMkLst>
            <pc:docMk/>
            <pc:sldMk cId="3091107385" sldId="783"/>
            <ac:grpSpMk id="100" creationId="{6564F5F5-1F37-4C25-97DD-50F70F57249C}"/>
          </ac:grpSpMkLst>
        </pc:grpChg>
        <pc:picChg chg="add del mod">
          <ac:chgData name="farouk abu hassanain" userId="319a4f4791f24b01" providerId="LiveId" clId="{7F66F7CC-8917-4787-910E-F2A7C0D58825}" dt="2020-03-27T22:28:58.324" v="1840" actId="478"/>
          <ac:picMkLst>
            <pc:docMk/>
            <pc:sldMk cId="3091107385" sldId="783"/>
            <ac:picMk id="45" creationId="{6BB2AA7A-0743-4C30-A194-FE7B4CA897F8}"/>
          </ac:picMkLst>
        </pc:picChg>
        <pc:picChg chg="add del mod ord">
          <ac:chgData name="farouk abu hassanain" userId="319a4f4791f24b01" providerId="LiveId" clId="{7F66F7CC-8917-4787-910E-F2A7C0D58825}" dt="2020-03-27T22:39:42.068" v="1984" actId="478"/>
          <ac:picMkLst>
            <pc:docMk/>
            <pc:sldMk cId="3091107385" sldId="783"/>
            <ac:picMk id="99" creationId="{65D88818-140C-4513-8233-B9B6387A9E49}"/>
          </ac:picMkLst>
        </pc:picChg>
      </pc:sldChg>
      <pc:sldChg chg="addSp delSp modSp add">
        <pc:chgData name="farouk abu hassanain" userId="319a4f4791f24b01" providerId="LiveId" clId="{7F66F7CC-8917-4787-910E-F2A7C0D58825}" dt="2020-03-27T22:54:02.811" v="2112" actId="164"/>
        <pc:sldMkLst>
          <pc:docMk/>
          <pc:sldMk cId="2748702939" sldId="784"/>
        </pc:sldMkLst>
        <pc:spChg chg="add mod">
          <ac:chgData name="farouk abu hassanain" userId="319a4f4791f24b01" providerId="LiveId" clId="{7F66F7CC-8917-4787-910E-F2A7C0D58825}" dt="2020-03-27T22:47:58.693" v="2048" actId="2710"/>
          <ac:spMkLst>
            <pc:docMk/>
            <pc:sldMk cId="2748702939" sldId="784"/>
            <ac:spMk id="2" creationId="{6EEBC8B4-5D82-450C-A58B-B663D21B702C}"/>
          </ac:spMkLst>
        </pc:spChg>
        <pc:spChg chg="add del">
          <ac:chgData name="farouk abu hassanain" userId="319a4f4791f24b01" providerId="LiveId" clId="{7F66F7CC-8917-4787-910E-F2A7C0D58825}" dt="2020-03-27T22:47:17.620" v="2041" actId="478"/>
          <ac:spMkLst>
            <pc:docMk/>
            <pc:sldMk cId="2748702939" sldId="784"/>
            <ac:spMk id="3" creationId="{451D8A6D-E0EA-4739-9766-660617A95DEA}"/>
          </ac:spMkLst>
        </pc:spChg>
        <pc:spChg chg="mod">
          <ac:chgData name="farouk abu hassanain" userId="319a4f4791f24b01" providerId="LiveId" clId="{7F66F7CC-8917-4787-910E-F2A7C0D58825}" dt="2020-03-27T22:40:38.430" v="1995" actId="113"/>
          <ac:spMkLst>
            <pc:docMk/>
            <pc:sldMk cId="2748702939" sldId="784"/>
            <ac:spMk id="6" creationId="{CCB8085A-C46A-4CAB-85DA-7A447194ECD1}"/>
          </ac:spMkLst>
        </pc:spChg>
        <pc:spChg chg="add mod">
          <ac:chgData name="farouk abu hassanain" userId="319a4f4791f24b01" providerId="LiveId" clId="{7F66F7CC-8917-4787-910E-F2A7C0D58825}" dt="2020-03-27T22:54:02.811" v="2112" actId="164"/>
          <ac:spMkLst>
            <pc:docMk/>
            <pc:sldMk cId="2748702939" sldId="784"/>
            <ac:spMk id="10" creationId="{56D55DAF-9C53-4B81-9167-CBC8C6CAFAA6}"/>
          </ac:spMkLst>
        </pc:spChg>
        <pc:spChg chg="mod">
          <ac:chgData name="farouk abu hassanain" userId="319a4f4791f24b01" providerId="LiveId" clId="{7F66F7CC-8917-4787-910E-F2A7C0D58825}" dt="2020-03-27T22:40:03.934" v="1990" actId="20577"/>
          <ac:spMkLst>
            <pc:docMk/>
            <pc:sldMk cId="2748702939" sldId="784"/>
            <ac:spMk id="20" creationId="{A61E4AEF-B9C1-49A1-8637-643EC7BCD58E}"/>
          </ac:spMkLst>
        </pc:spChg>
        <pc:spChg chg="mod">
          <ac:chgData name="farouk abu hassanain" userId="319a4f4791f24b01" providerId="LiveId" clId="{7F66F7CC-8917-4787-910E-F2A7C0D58825}" dt="2020-03-27T22:40:08.817" v="1991"/>
          <ac:spMkLst>
            <pc:docMk/>
            <pc:sldMk cId="2748702939" sldId="784"/>
            <ac:spMk id="23" creationId="{ECA3DD1C-00AE-449A-B049-8044BCFD371F}"/>
          </ac:spMkLst>
        </pc:spChg>
        <pc:spChg chg="mod">
          <ac:chgData name="farouk abu hassanain" userId="319a4f4791f24b01" providerId="LiveId" clId="{7F66F7CC-8917-4787-910E-F2A7C0D58825}" dt="2020-03-27T22:40:50.851" v="2000" actId="113"/>
          <ac:spMkLst>
            <pc:docMk/>
            <pc:sldMk cId="2748702939" sldId="784"/>
            <ac:spMk id="92" creationId="{F0A43A58-1413-49A2-BA0E-6AD1F0539A9F}"/>
          </ac:spMkLst>
        </pc:spChg>
        <pc:spChg chg="mod">
          <ac:chgData name="farouk abu hassanain" userId="319a4f4791f24b01" providerId="LiveId" clId="{7F66F7CC-8917-4787-910E-F2A7C0D58825}" dt="2020-03-27T22:40:46.206" v="1998" actId="113"/>
          <ac:spMkLst>
            <pc:docMk/>
            <pc:sldMk cId="2748702939" sldId="784"/>
            <ac:spMk id="94" creationId="{5C5A870A-EBDD-412D-A1AC-D373E7CD902E}"/>
          </ac:spMkLst>
        </pc:spChg>
        <pc:spChg chg="mod">
          <ac:chgData name="farouk abu hassanain" userId="319a4f4791f24b01" providerId="LiveId" clId="{7F66F7CC-8917-4787-910E-F2A7C0D58825}" dt="2020-03-27T22:40:41.174" v="1996" actId="113"/>
          <ac:spMkLst>
            <pc:docMk/>
            <pc:sldMk cId="2748702939" sldId="784"/>
            <ac:spMk id="96" creationId="{7D2EEC6A-D5A1-45C6-8764-F53E40642319}"/>
          </ac:spMkLst>
        </pc:spChg>
        <pc:spChg chg="mod">
          <ac:chgData name="farouk abu hassanain" userId="319a4f4791f24b01" providerId="LiveId" clId="{7F66F7CC-8917-4787-910E-F2A7C0D58825}" dt="2020-03-27T22:40:48.129" v="1999" actId="113"/>
          <ac:spMkLst>
            <pc:docMk/>
            <pc:sldMk cId="2748702939" sldId="784"/>
            <ac:spMk id="97" creationId="{CE7904D2-BB78-4193-96B6-7DA42E72F948}"/>
          </ac:spMkLst>
        </pc:spChg>
        <pc:spChg chg="mod">
          <ac:chgData name="farouk abu hassanain" userId="319a4f4791f24b01" providerId="LiveId" clId="{7F66F7CC-8917-4787-910E-F2A7C0D58825}" dt="2020-03-27T22:40:43.757" v="1997" actId="113"/>
          <ac:spMkLst>
            <pc:docMk/>
            <pc:sldMk cId="2748702939" sldId="784"/>
            <ac:spMk id="98" creationId="{63AB354F-779E-4152-B5DF-CE252CE7AF6D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07" creationId="{5C7EAD7D-880E-429C-9737-31D4193F4DCD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08" creationId="{67B71E22-8A00-4C4D-9720-A9A484F1DA43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09" creationId="{DA26FC26-3A5A-429F-9130-FD4BDF86CAE5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10" creationId="{AAF0ECEC-DF5F-462B-9D9F-7313675FD5AD}"/>
          </ac:spMkLst>
        </pc:spChg>
        <pc:spChg chg="del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11" creationId="{47F24959-453A-4923-AA7F-401DD03CCC52}"/>
          </ac:spMkLst>
        </pc:spChg>
        <pc:spChg chg="del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12" creationId="{F8EB70AA-10A6-42F6-B7C2-E0F199564F01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13" creationId="{D3B0E7E0-B563-49A3-8D63-2E401E88A60B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14" creationId="{BE4C0800-E846-4A71-A48F-C1F736F788A8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15" creationId="{33805565-2886-4D93-B7ED-B17EF7772F76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16" creationId="{81E221BD-B9A7-4527-848A-E01EAA4D4B21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17" creationId="{01D84156-EAB9-4468-A154-8424A3C102B2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18" creationId="{E6EE35FC-16E5-40DA-B166-7B554FF92DA3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19" creationId="{06094FA2-2B56-4B66-9B7F-145BA593586B}"/>
          </ac:spMkLst>
        </pc:spChg>
        <pc:spChg chg="del mod">
          <ac:chgData name="farouk abu hassanain" userId="319a4f4791f24b01" providerId="LiveId" clId="{7F66F7CC-8917-4787-910E-F2A7C0D58825}" dt="2020-03-27T22:51:25.444" v="2056" actId="478"/>
          <ac:spMkLst>
            <pc:docMk/>
            <pc:sldMk cId="2748702939" sldId="784"/>
            <ac:spMk id="120" creationId="{73FE0F9C-BB95-4A26-B45A-31265D2AFA5A}"/>
          </ac:spMkLst>
        </pc:spChg>
        <pc:spChg chg="add mod">
          <ac:chgData name="farouk abu hassanain" userId="319a4f4791f24b01" providerId="LiveId" clId="{7F66F7CC-8917-4787-910E-F2A7C0D58825}" dt="2020-03-27T22:54:02.811" v="2112" actId="164"/>
          <ac:spMkLst>
            <pc:docMk/>
            <pc:sldMk cId="2748702939" sldId="784"/>
            <ac:spMk id="121" creationId="{BF7C317F-4BEE-4716-9493-552E89058543}"/>
          </ac:spMkLst>
        </pc:spChg>
        <pc:spChg chg="add mod">
          <ac:chgData name="farouk abu hassanain" userId="319a4f4791f24b01" providerId="LiveId" clId="{7F66F7CC-8917-4787-910E-F2A7C0D58825}" dt="2020-03-27T22:54:02.811" v="2112" actId="164"/>
          <ac:spMkLst>
            <pc:docMk/>
            <pc:sldMk cId="2748702939" sldId="784"/>
            <ac:spMk id="122" creationId="{65107AC6-EF03-46F3-A8FA-7DEA0531B1A3}"/>
          </ac:spMkLst>
        </pc:spChg>
        <pc:spChg chg="add mod">
          <ac:chgData name="farouk abu hassanain" userId="319a4f4791f24b01" providerId="LiveId" clId="{7F66F7CC-8917-4787-910E-F2A7C0D58825}" dt="2020-03-27T22:54:02.811" v="2112" actId="164"/>
          <ac:spMkLst>
            <pc:docMk/>
            <pc:sldMk cId="2748702939" sldId="784"/>
            <ac:spMk id="123" creationId="{EE50210A-E819-47DE-8A10-2B8DB1DBDAD9}"/>
          </ac:spMkLst>
        </pc:spChg>
        <pc:spChg chg="add mod">
          <ac:chgData name="farouk abu hassanain" userId="319a4f4791f24b01" providerId="LiveId" clId="{7F66F7CC-8917-4787-910E-F2A7C0D58825}" dt="2020-03-27T22:54:02.811" v="2112" actId="164"/>
          <ac:spMkLst>
            <pc:docMk/>
            <pc:sldMk cId="2748702939" sldId="784"/>
            <ac:spMk id="124" creationId="{FE1502BB-5DB6-4103-A4F0-B4F411709670}"/>
          </ac:spMkLst>
        </pc:spChg>
        <pc:spChg chg="add mod">
          <ac:chgData name="farouk abu hassanain" userId="319a4f4791f24b01" providerId="LiveId" clId="{7F66F7CC-8917-4787-910E-F2A7C0D58825}" dt="2020-03-27T22:54:02.811" v="2112" actId="164"/>
          <ac:spMkLst>
            <pc:docMk/>
            <pc:sldMk cId="2748702939" sldId="784"/>
            <ac:spMk id="125" creationId="{D4A61FA1-3EA0-4DC3-BCD1-2C62CC7D2CE8}"/>
          </ac:spMkLst>
        </pc:spChg>
        <pc:spChg chg="add mod">
          <ac:chgData name="farouk abu hassanain" userId="319a4f4791f24b01" providerId="LiveId" clId="{7F66F7CC-8917-4787-910E-F2A7C0D58825}" dt="2020-03-27T22:54:02.811" v="2112" actId="164"/>
          <ac:spMkLst>
            <pc:docMk/>
            <pc:sldMk cId="2748702939" sldId="784"/>
            <ac:spMk id="126" creationId="{295D141A-669B-4E0B-9799-8EC660A38FD9}"/>
          </ac:spMkLst>
        </pc:spChg>
        <pc:spChg chg="mod">
          <ac:chgData name="farouk abu hassanain" userId="319a4f4791f24b01" providerId="LiveId" clId="{7F66F7CC-8917-4787-910E-F2A7C0D58825}" dt="2020-03-27T22:40:27.956" v="1994" actId="1035"/>
          <ac:spMkLst>
            <pc:docMk/>
            <pc:sldMk cId="2748702939" sldId="784"/>
            <ac:spMk id="171" creationId="{7B26D0F2-381C-43F8-84F4-2E474ED53F22}"/>
          </ac:spMkLst>
        </pc:spChg>
        <pc:spChg chg="mod">
          <ac:chgData name="farouk abu hassanain" userId="319a4f4791f24b01" providerId="LiveId" clId="{7F66F7CC-8917-4787-910E-F2A7C0D58825}" dt="2020-03-27T22:40:15.064" v="1992" actId="14100"/>
          <ac:spMkLst>
            <pc:docMk/>
            <pc:sldMk cId="2748702939" sldId="784"/>
            <ac:spMk id="287" creationId="{1201F972-4E30-4118-BDC7-71D62C0240E1}"/>
          </ac:spMkLst>
        </pc:spChg>
        <pc:grpChg chg="del">
          <ac:chgData name="farouk abu hassanain" userId="319a4f4791f24b01" providerId="LiveId" clId="{7F66F7CC-8917-4787-910E-F2A7C0D58825}" dt="2020-03-27T22:41:18.942" v="2003" actId="478"/>
          <ac:grpSpMkLst>
            <pc:docMk/>
            <pc:sldMk cId="2748702939" sldId="784"/>
            <ac:grpSpMk id="9" creationId="{D997D32F-B2E0-41B4-BC51-DEEB934A0762}"/>
          </ac:grpSpMkLst>
        </pc:grpChg>
        <pc:grpChg chg="add mod">
          <ac:chgData name="farouk abu hassanain" userId="319a4f4791f24b01" providerId="LiveId" clId="{7F66F7CC-8917-4787-910E-F2A7C0D58825}" dt="2020-03-27T22:54:02.811" v="2112" actId="164"/>
          <ac:grpSpMkLst>
            <pc:docMk/>
            <pc:sldMk cId="2748702939" sldId="784"/>
            <ac:grpSpMk id="11" creationId="{F5E55074-09DA-4427-9493-2038008EB16F}"/>
          </ac:grpSpMkLst>
        </pc:grpChg>
        <pc:grpChg chg="add mod">
          <ac:chgData name="farouk abu hassanain" userId="319a4f4791f24b01" providerId="LiveId" clId="{7F66F7CC-8917-4787-910E-F2A7C0D58825}" dt="2020-03-27T22:54:02.811" v="2112" actId="164"/>
          <ac:grpSpMkLst>
            <pc:docMk/>
            <pc:sldMk cId="2748702939" sldId="784"/>
            <ac:grpSpMk id="59" creationId="{6BDE002B-6B5C-4149-94F6-32C21D67DC9D}"/>
          </ac:grpSpMkLst>
        </pc:grpChg>
        <pc:grpChg chg="del mod">
          <ac:chgData name="farouk abu hassanain" userId="319a4f4791f24b01" providerId="LiveId" clId="{7F66F7CC-8917-4787-910E-F2A7C0D58825}" dt="2020-03-27T22:51:25.444" v="2056" actId="478"/>
          <ac:grpSpMkLst>
            <pc:docMk/>
            <pc:sldMk cId="2748702939" sldId="784"/>
            <ac:grpSpMk id="88" creationId="{61363A7B-AB7C-45D5-AB97-BB307558EC94}"/>
          </ac:grpSpMkLst>
        </pc:grpChg>
        <pc:grpChg chg="del mod">
          <ac:chgData name="farouk abu hassanain" userId="319a4f4791f24b01" providerId="LiveId" clId="{7F66F7CC-8917-4787-910E-F2A7C0D58825}" dt="2020-03-27T22:51:25.444" v="2056" actId="478"/>
          <ac:grpSpMkLst>
            <pc:docMk/>
            <pc:sldMk cId="2748702939" sldId="784"/>
            <ac:grpSpMk id="89" creationId="{A247333A-AAC3-4A51-AB4A-BFF5019AB8A8}"/>
          </ac:grpSpMkLst>
        </pc:grpChg>
        <pc:grpChg chg="del mod">
          <ac:chgData name="farouk abu hassanain" userId="319a4f4791f24b01" providerId="LiveId" clId="{7F66F7CC-8917-4787-910E-F2A7C0D58825}" dt="2020-03-27T22:51:25.444" v="2056" actId="478"/>
          <ac:grpSpMkLst>
            <pc:docMk/>
            <pc:sldMk cId="2748702939" sldId="784"/>
            <ac:grpSpMk id="90" creationId="{772D233B-D127-46C6-9FE5-4B1C8EAB3E98}"/>
          </ac:grpSpMkLst>
        </pc:grpChg>
        <pc:grpChg chg="del mod">
          <ac:chgData name="farouk abu hassanain" userId="319a4f4791f24b01" providerId="LiveId" clId="{7F66F7CC-8917-4787-910E-F2A7C0D58825}" dt="2020-03-27T22:51:25.444" v="2056" actId="478"/>
          <ac:grpSpMkLst>
            <pc:docMk/>
            <pc:sldMk cId="2748702939" sldId="784"/>
            <ac:grpSpMk id="91" creationId="{DE6A1639-BC3F-4A3C-A348-86D5C6513C3B}"/>
          </ac:grpSpMkLst>
        </pc:grpChg>
        <pc:grpChg chg="del mod">
          <ac:chgData name="farouk abu hassanain" userId="319a4f4791f24b01" providerId="LiveId" clId="{7F66F7CC-8917-4787-910E-F2A7C0D58825}" dt="2020-03-27T22:51:25.444" v="2056" actId="478"/>
          <ac:grpSpMkLst>
            <pc:docMk/>
            <pc:sldMk cId="2748702939" sldId="784"/>
            <ac:grpSpMk id="93" creationId="{FCE59F6A-8951-40F2-BDD3-B1A74A3C8AAE}"/>
          </ac:grpSpMkLst>
        </pc:grpChg>
        <pc:grpChg chg="del mod">
          <ac:chgData name="farouk abu hassanain" userId="319a4f4791f24b01" providerId="LiveId" clId="{7F66F7CC-8917-4787-910E-F2A7C0D58825}" dt="2020-03-27T22:51:25.444" v="2056" actId="478"/>
          <ac:grpSpMkLst>
            <pc:docMk/>
            <pc:sldMk cId="2748702939" sldId="784"/>
            <ac:grpSpMk id="95" creationId="{5D252D81-BCEA-417F-996C-98013EC5657E}"/>
          </ac:grpSpMkLst>
        </pc:grpChg>
        <pc:grpChg chg="del mod">
          <ac:chgData name="farouk abu hassanain" userId="319a4f4791f24b01" providerId="LiveId" clId="{7F66F7CC-8917-4787-910E-F2A7C0D58825}" dt="2020-03-27T22:51:25.444" v="2056" actId="478"/>
          <ac:grpSpMkLst>
            <pc:docMk/>
            <pc:sldMk cId="2748702939" sldId="784"/>
            <ac:grpSpMk id="99" creationId="{9AB6B0EE-7437-4F36-86F2-1C49AC2B319A}"/>
          </ac:grpSpMkLst>
        </pc:grpChg>
      </pc:sldChg>
      <pc:sldChg chg="addSp delSp modSp add delAnim modAnim">
        <pc:chgData name="farouk abu hassanain" userId="319a4f4791f24b01" providerId="LiveId" clId="{7F66F7CC-8917-4787-910E-F2A7C0D58825}" dt="2020-03-28T00:31:39.766" v="3067" actId="20577"/>
        <pc:sldMkLst>
          <pc:docMk/>
          <pc:sldMk cId="1151014382" sldId="785"/>
        </pc:sldMkLst>
        <pc:spChg chg="add del mod">
          <ac:chgData name="farouk abu hassanain" userId="319a4f4791f24b01" providerId="LiveId" clId="{7F66F7CC-8917-4787-910E-F2A7C0D58825}" dt="2020-03-27T23:38:17.019" v="2841" actId="948"/>
          <ac:spMkLst>
            <pc:docMk/>
            <pc:sldMk cId="1151014382" sldId="785"/>
            <ac:spMk id="2" creationId="{6EEBC8B4-5D82-450C-A58B-B663D21B702C}"/>
          </ac:spMkLst>
        </pc:spChg>
        <pc:spChg chg="mod">
          <ac:chgData name="farouk abu hassanain" userId="319a4f4791f24b01" providerId="LiveId" clId="{7F66F7CC-8917-4787-910E-F2A7C0D58825}" dt="2020-03-27T22:56:01.837" v="2126" actId="20577"/>
          <ac:spMkLst>
            <pc:docMk/>
            <pc:sldMk cId="1151014382" sldId="785"/>
            <ac:spMk id="13" creationId="{4260B2D4-E383-48D4-8FA6-512C05AA39EF}"/>
          </ac:spMkLst>
        </pc:spChg>
        <pc:spChg chg="mod">
          <ac:chgData name="farouk abu hassanain" userId="319a4f4791f24b01" providerId="LiveId" clId="{7F66F7CC-8917-4787-910E-F2A7C0D58825}" dt="2020-03-28T00:31:39.766" v="3067" actId="20577"/>
          <ac:spMkLst>
            <pc:docMk/>
            <pc:sldMk cId="1151014382" sldId="785"/>
            <ac:spMk id="20" creationId="{A61E4AEF-B9C1-49A1-8637-643EC7BCD58E}"/>
          </ac:spMkLst>
        </pc:spChg>
        <pc:spChg chg="mod">
          <ac:chgData name="farouk abu hassanain" userId="319a4f4791f24b01" providerId="LiveId" clId="{7F66F7CC-8917-4787-910E-F2A7C0D58825}" dt="2020-03-27T22:55:54.215" v="2123" actId="14100"/>
          <ac:spMkLst>
            <pc:docMk/>
            <pc:sldMk cId="1151014382" sldId="785"/>
            <ac:spMk id="21" creationId="{F8DAE083-925B-4A57-9207-FF37EF273BB8}"/>
          </ac:spMkLst>
        </pc:spChg>
        <pc:spChg chg="del">
          <ac:chgData name="farouk abu hassanain" userId="319a4f4791f24b01" providerId="LiveId" clId="{7F66F7CC-8917-4787-910E-F2A7C0D58825}" dt="2020-03-27T22:54:38.687" v="2114" actId="478"/>
          <ac:spMkLst>
            <pc:docMk/>
            <pc:sldMk cId="1151014382" sldId="785"/>
            <ac:spMk id="23" creationId="{ECA3DD1C-00AE-449A-B049-8044BCFD371F}"/>
          </ac:spMkLst>
        </pc:spChg>
        <pc:spChg chg="add mod ord topLvl">
          <ac:chgData name="farouk abu hassanain" userId="319a4f4791f24b01" providerId="LiveId" clId="{7F66F7CC-8917-4787-910E-F2A7C0D58825}" dt="2020-03-27T23:38:17.019" v="2841" actId="948"/>
          <ac:spMkLst>
            <pc:docMk/>
            <pc:sldMk cId="1151014382" sldId="785"/>
            <ac:spMk id="44" creationId="{3A30FC78-C006-4880-AE90-7B35DB86E5B8}"/>
          </ac:spMkLst>
        </pc:spChg>
        <pc:spChg chg="add mod ord">
          <ac:chgData name="farouk abu hassanain" userId="319a4f4791f24b01" providerId="LiveId" clId="{7F66F7CC-8917-4787-910E-F2A7C0D58825}" dt="2020-03-27T23:38:17.019" v="2841" actId="948"/>
          <ac:spMkLst>
            <pc:docMk/>
            <pc:sldMk cId="1151014382" sldId="785"/>
            <ac:spMk id="45" creationId="{F4C3015A-95C8-4123-BD1D-E58E1B53B6D8}"/>
          </ac:spMkLst>
        </pc:spChg>
        <pc:spChg chg="add mod ord">
          <ac:chgData name="farouk abu hassanain" userId="319a4f4791f24b01" providerId="LiveId" clId="{7F66F7CC-8917-4787-910E-F2A7C0D58825}" dt="2020-03-27T23:38:17.019" v="2841" actId="948"/>
          <ac:spMkLst>
            <pc:docMk/>
            <pc:sldMk cId="1151014382" sldId="785"/>
            <ac:spMk id="46" creationId="{192782A6-301F-4DD4-9A16-9148C28712E7}"/>
          </ac:spMkLst>
        </pc:spChg>
        <pc:spChg chg="add mod">
          <ac:chgData name="farouk abu hassanain" userId="319a4f4791f24b01" providerId="LiveId" clId="{7F66F7CC-8917-4787-910E-F2A7C0D58825}" dt="2020-03-27T23:01:03.308" v="2294" actId="571"/>
          <ac:spMkLst>
            <pc:docMk/>
            <pc:sldMk cId="1151014382" sldId="785"/>
            <ac:spMk id="50" creationId="{ABDA79AF-98D1-4F20-8850-8F54313D46B6}"/>
          </ac:spMkLst>
        </pc:spChg>
        <pc:spChg chg="add mod ord">
          <ac:chgData name="farouk abu hassanain" userId="319a4f4791f24b01" providerId="LiveId" clId="{7F66F7CC-8917-4787-910E-F2A7C0D58825}" dt="2020-03-27T23:38:17.019" v="2841" actId="948"/>
          <ac:spMkLst>
            <pc:docMk/>
            <pc:sldMk cId="1151014382" sldId="785"/>
            <ac:spMk id="51" creationId="{F3C26CA1-3A5D-4BCA-9170-4C0CB17937AC}"/>
          </ac:spMkLst>
        </pc:spChg>
        <pc:spChg chg="add mod ord">
          <ac:chgData name="farouk abu hassanain" userId="319a4f4791f24b01" providerId="LiveId" clId="{7F66F7CC-8917-4787-910E-F2A7C0D58825}" dt="2020-03-27T23:38:17.019" v="2841" actId="948"/>
          <ac:spMkLst>
            <pc:docMk/>
            <pc:sldMk cId="1151014382" sldId="785"/>
            <ac:spMk id="52" creationId="{4E54D20C-D89D-44C3-ADF7-EE6F3852DFCB}"/>
          </ac:spMkLst>
        </pc:spChg>
        <pc:spChg chg="add mod ord">
          <ac:chgData name="farouk abu hassanain" userId="319a4f4791f24b01" providerId="LiveId" clId="{7F66F7CC-8917-4787-910E-F2A7C0D58825}" dt="2020-03-27T23:38:17.019" v="2841" actId="948"/>
          <ac:spMkLst>
            <pc:docMk/>
            <pc:sldMk cId="1151014382" sldId="785"/>
            <ac:spMk id="53" creationId="{5C45C93B-C821-409B-B49F-33493A091A78}"/>
          </ac:spMkLst>
        </pc:spChg>
        <pc:spChg chg="add mod ord">
          <ac:chgData name="farouk abu hassanain" userId="319a4f4791f24b01" providerId="LiveId" clId="{7F66F7CC-8917-4787-910E-F2A7C0D58825}" dt="2020-03-27T23:38:46.623" v="2847" actId="14100"/>
          <ac:spMkLst>
            <pc:docMk/>
            <pc:sldMk cId="1151014382" sldId="785"/>
            <ac:spMk id="54" creationId="{A49E229E-ED41-4AB2-A3B3-90C3B5301FF8}"/>
          </ac:spMkLst>
        </pc:spChg>
        <pc:spChg chg="del topLvl">
          <ac:chgData name="farouk abu hassanain" userId="319a4f4791f24b01" providerId="LiveId" clId="{7F66F7CC-8917-4787-910E-F2A7C0D58825}" dt="2020-03-27T23:08:06.013" v="2323" actId="478"/>
          <ac:spMkLst>
            <pc:docMk/>
            <pc:sldMk cId="1151014382" sldId="785"/>
            <ac:spMk id="56" creationId="{4EACA369-0027-4114-B1ED-F8E744F29BA0}"/>
          </ac:spMkLst>
        </pc:spChg>
        <pc:spChg chg="del">
          <ac:chgData name="farouk abu hassanain" userId="319a4f4791f24b01" providerId="LiveId" clId="{7F66F7CC-8917-4787-910E-F2A7C0D58825}" dt="2020-03-27T23:08:01.518" v="2322" actId="478"/>
          <ac:spMkLst>
            <pc:docMk/>
            <pc:sldMk cId="1151014382" sldId="785"/>
            <ac:spMk id="57" creationId="{0439D78D-2E34-45F4-94BC-452223A22E5D}"/>
          </ac:spMkLst>
        </pc:spChg>
        <pc:spChg chg="del topLvl">
          <ac:chgData name="farouk abu hassanain" userId="319a4f4791f24b01" providerId="LiveId" clId="{7F66F7CC-8917-4787-910E-F2A7C0D58825}" dt="2020-03-27T23:08:08.824" v="2324" actId="478"/>
          <ac:spMkLst>
            <pc:docMk/>
            <pc:sldMk cId="1151014382" sldId="785"/>
            <ac:spMk id="58" creationId="{87E11FF1-AA5B-4C1D-B014-06D85FB70E45}"/>
          </ac:spMkLst>
        </pc:spChg>
        <pc:spChg chg="del">
          <ac:chgData name="farouk abu hassanain" userId="319a4f4791f24b01" providerId="LiveId" clId="{7F66F7CC-8917-4787-910E-F2A7C0D58825}" dt="2020-03-27T23:33:03.190" v="2592" actId="478"/>
          <ac:spMkLst>
            <pc:docMk/>
            <pc:sldMk cId="1151014382" sldId="785"/>
            <ac:spMk id="64" creationId="{BA4B2856-F58E-4281-846B-43BA45169764}"/>
          </ac:spMkLst>
        </pc:spChg>
        <pc:spChg chg="del">
          <ac:chgData name="farouk abu hassanain" userId="319a4f4791f24b01" providerId="LiveId" clId="{7F66F7CC-8917-4787-910E-F2A7C0D58825}" dt="2020-03-27T23:33:03.190" v="2592" actId="478"/>
          <ac:spMkLst>
            <pc:docMk/>
            <pc:sldMk cId="1151014382" sldId="785"/>
            <ac:spMk id="67" creationId="{387C6F17-A48B-456A-B827-76E026961B94}"/>
          </ac:spMkLst>
        </pc:spChg>
        <pc:spChg chg="del">
          <ac:chgData name="farouk abu hassanain" userId="319a4f4791f24b01" providerId="LiveId" clId="{7F66F7CC-8917-4787-910E-F2A7C0D58825}" dt="2020-03-27T23:33:03.190" v="2592" actId="478"/>
          <ac:spMkLst>
            <pc:docMk/>
            <pc:sldMk cId="1151014382" sldId="785"/>
            <ac:spMk id="68" creationId="{2770A6B4-F022-40DE-9C99-FDB920B865E8}"/>
          </ac:spMkLst>
        </pc:spChg>
        <pc:spChg chg="del">
          <ac:chgData name="farouk abu hassanain" userId="319a4f4791f24b01" providerId="LiveId" clId="{7F66F7CC-8917-4787-910E-F2A7C0D58825}" dt="2020-03-27T23:33:03.190" v="2592" actId="478"/>
          <ac:spMkLst>
            <pc:docMk/>
            <pc:sldMk cId="1151014382" sldId="785"/>
            <ac:spMk id="69" creationId="{02D8FBE0-4584-4095-8A2A-AED203B0CC73}"/>
          </ac:spMkLst>
        </pc:spChg>
        <pc:spChg chg="del">
          <ac:chgData name="farouk abu hassanain" userId="319a4f4791f24b01" providerId="LiveId" clId="{7F66F7CC-8917-4787-910E-F2A7C0D58825}" dt="2020-03-27T23:33:03.190" v="2592" actId="478"/>
          <ac:spMkLst>
            <pc:docMk/>
            <pc:sldMk cId="1151014382" sldId="785"/>
            <ac:spMk id="72" creationId="{45ACB7CE-62CA-4807-B90C-B2B210615591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74" creationId="{2E1A10DE-0ADE-4DA2-93F1-6A0189D1E852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75" creationId="{3885900D-524E-43ED-A6A2-2B78C5D24788}"/>
          </ac:spMkLst>
        </pc:spChg>
        <pc:spChg chg="add 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77" creationId="{76F1B336-2273-4748-BB0D-12A4730F64DB}"/>
          </ac:spMkLst>
        </pc:spChg>
        <pc:spChg chg="add mod topLvl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78" creationId="{5984789F-34FC-4804-AE4D-24B02D725738}"/>
          </ac:spMkLst>
        </pc:spChg>
        <pc:spChg chg="add mod topLvl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79" creationId="{FC7BD7BC-325F-484E-99F0-7A547A347687}"/>
          </ac:spMkLst>
        </pc:spChg>
        <pc:spChg chg="del">
          <ac:chgData name="farouk abu hassanain" userId="319a4f4791f24b01" providerId="LiveId" clId="{7F66F7CC-8917-4787-910E-F2A7C0D58825}" dt="2020-03-27T23:08:29.713" v="2327" actId="478"/>
          <ac:spMkLst>
            <pc:docMk/>
            <pc:sldMk cId="1151014382" sldId="785"/>
            <ac:spMk id="82" creationId="{01372E6C-4B0E-47D4-BB0F-23B71B6A1D27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93" creationId="{E94E223E-1C80-40FF-8F45-EC783C654FB7}"/>
          </ac:spMkLst>
        </pc:spChg>
        <pc:spChg chg="del">
          <ac:chgData name="farouk abu hassanain" userId="319a4f4791f24b01" providerId="LiveId" clId="{7F66F7CC-8917-4787-910E-F2A7C0D58825}" dt="2020-03-27T23:37:13.571" v="2824" actId="478"/>
          <ac:spMkLst>
            <pc:docMk/>
            <pc:sldMk cId="1151014382" sldId="785"/>
            <ac:spMk id="94" creationId="{DD7B939F-A7AA-46CD-8704-31A57A9A9ACD}"/>
          </ac:spMkLst>
        </pc:spChg>
        <pc:spChg chg="add 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95" creationId="{157507CD-FF56-4116-B9B5-824A31854042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97" creationId="{8E72F70B-5390-4ADC-B130-0807368BDB19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99" creationId="{68B58DE1-5C50-403B-9B94-652850E2CDE5}"/>
          </ac:spMkLst>
        </pc:spChg>
        <pc:spChg chg="del">
          <ac:chgData name="farouk abu hassanain" userId="319a4f4791f24b01" providerId="LiveId" clId="{7F66F7CC-8917-4787-910E-F2A7C0D58825}" dt="2020-03-27T23:37:19.703" v="2826" actId="478"/>
          <ac:spMkLst>
            <pc:docMk/>
            <pc:sldMk cId="1151014382" sldId="785"/>
            <ac:spMk id="107" creationId="{AC0DB9B0-CEA6-4DD3-8EEA-C6DDD54F89D6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10" creationId="{5287D829-6D01-403D-B0F6-CF46D1A79D27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11" creationId="{CF15F983-EA89-4A95-8A2B-796413CB3C68}"/>
          </ac:spMkLst>
        </pc:spChg>
        <pc:spChg chg="del">
          <ac:chgData name="farouk abu hassanain" userId="319a4f4791f24b01" providerId="LiveId" clId="{7F66F7CC-8917-4787-910E-F2A7C0D58825}" dt="2020-03-27T23:37:16.323" v="2825" actId="478"/>
          <ac:spMkLst>
            <pc:docMk/>
            <pc:sldMk cId="1151014382" sldId="785"/>
            <ac:spMk id="112" creationId="{739785F2-99D5-4732-A42F-969DA8FAED25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14" creationId="{B719E1F9-5779-40F5-A663-522DAD837E4B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16" creationId="{38A2E51A-E1D9-486F-871B-5CBC4DA9F7EA}"/>
          </ac:spMkLst>
        </pc:spChg>
        <pc:spChg chg="del">
          <ac:chgData name="farouk abu hassanain" userId="319a4f4791f24b01" providerId="LiveId" clId="{7F66F7CC-8917-4787-910E-F2A7C0D58825}" dt="2020-03-27T23:37:23.158" v="2827" actId="478"/>
          <ac:spMkLst>
            <pc:docMk/>
            <pc:sldMk cId="1151014382" sldId="785"/>
            <ac:spMk id="117" creationId="{B60EA12F-227F-4B6E-B918-3E1632A7F3C5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19" creationId="{DF53CAA3-4EF2-43FB-8041-27AB95D71134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27" creationId="{9E49E5C4-E396-47EA-940B-C0F22FC44058}"/>
          </ac:spMkLst>
        </pc:spChg>
        <pc:spChg chg="del">
          <ac:chgData name="farouk abu hassanain" userId="319a4f4791f24b01" providerId="LiveId" clId="{7F66F7CC-8917-4787-910E-F2A7C0D58825}" dt="2020-03-27T23:37:25.369" v="2828" actId="478"/>
          <ac:spMkLst>
            <pc:docMk/>
            <pc:sldMk cId="1151014382" sldId="785"/>
            <ac:spMk id="128" creationId="{97C24C1C-A35A-40FA-8679-CA96A7281452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30" creationId="{D84EC91C-E103-4336-A96D-D6ADE7ABB8F5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32" creationId="{4E547E57-F2EB-4D3A-ABA5-AD3B3B11BF3E}"/>
          </ac:spMkLst>
        </pc:spChg>
        <pc:spChg chg="del">
          <ac:chgData name="farouk abu hassanain" userId="319a4f4791f24b01" providerId="LiveId" clId="{7F66F7CC-8917-4787-910E-F2A7C0D58825}" dt="2020-03-27T23:37:27.128" v="2829" actId="478"/>
          <ac:spMkLst>
            <pc:docMk/>
            <pc:sldMk cId="1151014382" sldId="785"/>
            <ac:spMk id="133" creationId="{EB32A8B8-58DD-40CB-B702-FE62A3BB80B6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35" creationId="{793D4F63-34BF-4033-8CF0-9EBCC9ADB11F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37" creationId="{4C889B8B-76F6-4155-B25A-9179EA819A7A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38" creationId="{3FE23958-F222-46C6-8E22-7F8CC65FB4E0}"/>
          </ac:spMkLst>
        </pc:spChg>
        <pc:spChg chg="mod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39" creationId="{5F7BF08F-C094-49EB-A0B7-F14F44870DEF}"/>
          </ac:spMkLst>
        </pc:spChg>
        <pc:spChg chg="mod">
          <ac:chgData name="farouk abu hassanain" userId="319a4f4791f24b01" providerId="LiveId" clId="{7F66F7CC-8917-4787-910E-F2A7C0D58825}" dt="2020-03-27T23:18:31.781" v="2451" actId="948"/>
          <ac:spMkLst>
            <pc:docMk/>
            <pc:sldMk cId="1151014382" sldId="785"/>
            <ac:spMk id="141" creationId="{3E73C1D1-06F1-43E9-A2EF-CAE3B24411C1}"/>
          </ac:spMkLst>
        </pc:spChg>
        <pc:spChg chg="mod">
          <ac:chgData name="farouk abu hassanain" userId="319a4f4791f24b01" providerId="LiveId" clId="{7F66F7CC-8917-4787-910E-F2A7C0D58825}" dt="2020-03-27T23:18:31.781" v="2451" actId="948"/>
          <ac:spMkLst>
            <pc:docMk/>
            <pc:sldMk cId="1151014382" sldId="785"/>
            <ac:spMk id="142" creationId="{13E4A6C3-B24F-4472-A38D-A537268A15C0}"/>
          </ac:spMkLst>
        </pc:spChg>
        <pc:spChg chg="mod">
          <ac:chgData name="farouk abu hassanain" userId="319a4f4791f24b01" providerId="LiveId" clId="{7F66F7CC-8917-4787-910E-F2A7C0D58825}" dt="2020-03-27T23:18:31.781" v="2451" actId="948"/>
          <ac:spMkLst>
            <pc:docMk/>
            <pc:sldMk cId="1151014382" sldId="785"/>
            <ac:spMk id="144" creationId="{D9527131-31FB-4AFC-B854-2DE3C49DFFC5}"/>
          </ac:spMkLst>
        </pc:spChg>
        <pc:spChg chg="mod">
          <ac:chgData name="farouk abu hassanain" userId="319a4f4791f24b01" providerId="LiveId" clId="{7F66F7CC-8917-4787-910E-F2A7C0D58825}" dt="2020-03-27T23:18:31.781" v="2451" actId="948"/>
          <ac:spMkLst>
            <pc:docMk/>
            <pc:sldMk cId="1151014382" sldId="785"/>
            <ac:spMk id="146" creationId="{2C7A405E-BFAC-4DFB-B998-069705A54D7B}"/>
          </ac:spMkLst>
        </pc:spChg>
        <pc:spChg chg="mod">
          <ac:chgData name="farouk abu hassanain" userId="319a4f4791f24b01" providerId="LiveId" clId="{7F66F7CC-8917-4787-910E-F2A7C0D58825}" dt="2020-03-27T23:18:31.781" v="2451" actId="948"/>
          <ac:spMkLst>
            <pc:docMk/>
            <pc:sldMk cId="1151014382" sldId="785"/>
            <ac:spMk id="147" creationId="{8061B52B-C1DD-4B86-B0B7-CF454CFBF028}"/>
          </ac:spMkLst>
        </pc:spChg>
        <pc:spChg chg="mod">
          <ac:chgData name="farouk abu hassanain" userId="319a4f4791f24b01" providerId="LiveId" clId="{7F66F7CC-8917-4787-910E-F2A7C0D58825}" dt="2020-03-27T23:18:31.781" v="2451" actId="948"/>
          <ac:spMkLst>
            <pc:docMk/>
            <pc:sldMk cId="1151014382" sldId="785"/>
            <ac:spMk id="148" creationId="{3FE13536-9D33-4AF7-B8AA-8719EEADFEB8}"/>
          </ac:spMkLst>
        </pc:spChg>
        <pc:spChg chg="mod">
          <ac:chgData name="farouk abu hassanain" userId="319a4f4791f24b01" providerId="LiveId" clId="{7F66F7CC-8917-4787-910E-F2A7C0D58825}" dt="2020-03-27T23:18:31.781" v="2451" actId="948"/>
          <ac:spMkLst>
            <pc:docMk/>
            <pc:sldMk cId="1151014382" sldId="785"/>
            <ac:spMk id="149" creationId="{040326D8-2D0A-4BCB-8B36-D36B9428D156}"/>
          </ac:spMkLst>
        </pc:spChg>
        <pc:spChg chg="mod">
          <ac:chgData name="farouk abu hassanain" userId="319a4f4791f24b01" providerId="LiveId" clId="{7F66F7CC-8917-4787-910E-F2A7C0D58825}" dt="2020-03-27T23:18:31.781" v="2451" actId="948"/>
          <ac:spMkLst>
            <pc:docMk/>
            <pc:sldMk cId="1151014382" sldId="785"/>
            <ac:spMk id="150" creationId="{B4CFA787-7560-498C-B942-1B30C4358196}"/>
          </ac:spMkLst>
        </pc:spChg>
        <pc:spChg chg="mod topLvl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52" creationId="{3F5804A8-3006-4F19-955C-6F006856EB10}"/>
          </ac:spMkLst>
        </pc:spChg>
        <pc:spChg chg="mod">
          <ac:chgData name="farouk abu hassanain" userId="319a4f4791f24b01" providerId="LiveId" clId="{7F66F7CC-8917-4787-910E-F2A7C0D58825}" dt="2020-03-27T22:55:59.352" v="2124" actId="14100"/>
          <ac:spMkLst>
            <pc:docMk/>
            <pc:sldMk cId="1151014382" sldId="785"/>
            <ac:spMk id="157" creationId="{FE21F832-5653-4B9E-BB22-BD405F661E3E}"/>
          </ac:spMkLst>
        </pc:spChg>
        <pc:spChg chg="mod topLvl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75" creationId="{C2341FE2-31DF-403E-A10B-75459D2A6C55}"/>
          </ac:spMkLst>
        </pc:spChg>
        <pc:spChg chg="mod">
          <ac:chgData name="farouk abu hassanain" userId="319a4f4791f24b01" providerId="LiveId" clId="{7F66F7CC-8917-4787-910E-F2A7C0D58825}" dt="2020-03-27T23:20:47.373" v="2465" actId="948"/>
          <ac:spMkLst>
            <pc:docMk/>
            <pc:sldMk cId="1151014382" sldId="785"/>
            <ac:spMk id="177" creationId="{FDD54991-D65D-4E2B-9832-6C4EF2FE60A9}"/>
          </ac:spMkLst>
        </pc:spChg>
        <pc:spChg chg="mod">
          <ac:chgData name="farouk abu hassanain" userId="319a4f4791f24b01" providerId="LiveId" clId="{7F66F7CC-8917-4787-910E-F2A7C0D58825}" dt="2020-03-27T23:20:47.373" v="2465" actId="948"/>
          <ac:spMkLst>
            <pc:docMk/>
            <pc:sldMk cId="1151014382" sldId="785"/>
            <ac:spMk id="178" creationId="{81AA4092-38D2-4538-A8C0-7C0EE8B8D532}"/>
          </ac:spMkLst>
        </pc:spChg>
        <pc:spChg chg="mod">
          <ac:chgData name="farouk abu hassanain" userId="319a4f4791f24b01" providerId="LiveId" clId="{7F66F7CC-8917-4787-910E-F2A7C0D58825}" dt="2020-03-27T23:20:47.373" v="2465" actId="948"/>
          <ac:spMkLst>
            <pc:docMk/>
            <pc:sldMk cId="1151014382" sldId="785"/>
            <ac:spMk id="179" creationId="{91AB4CDA-BDD8-49EC-9B62-097584C9DC47}"/>
          </ac:spMkLst>
        </pc:spChg>
        <pc:spChg chg="mod">
          <ac:chgData name="farouk abu hassanain" userId="319a4f4791f24b01" providerId="LiveId" clId="{7F66F7CC-8917-4787-910E-F2A7C0D58825}" dt="2020-03-27T23:20:47.373" v="2465" actId="948"/>
          <ac:spMkLst>
            <pc:docMk/>
            <pc:sldMk cId="1151014382" sldId="785"/>
            <ac:spMk id="180" creationId="{1B50FF40-6FF1-43CF-9857-9FB8A2144C7F}"/>
          </ac:spMkLst>
        </pc:spChg>
        <pc:spChg chg="mod">
          <ac:chgData name="farouk abu hassanain" userId="319a4f4791f24b01" providerId="LiveId" clId="{7F66F7CC-8917-4787-910E-F2A7C0D58825}" dt="2020-03-27T23:20:47.373" v="2465" actId="948"/>
          <ac:spMkLst>
            <pc:docMk/>
            <pc:sldMk cId="1151014382" sldId="785"/>
            <ac:spMk id="181" creationId="{809DD67D-3AA7-4621-8A07-C1984503A825}"/>
          </ac:spMkLst>
        </pc:spChg>
        <pc:spChg chg="mod topLvl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83" creationId="{9BAF4B6F-630B-47DB-9F73-F6B5C2EAC90F}"/>
          </ac:spMkLst>
        </pc:spChg>
        <pc:spChg chg="mod">
          <ac:chgData name="farouk abu hassanain" userId="319a4f4791f24b01" providerId="LiveId" clId="{7F66F7CC-8917-4787-910E-F2A7C0D58825}" dt="2020-03-27T23:20:47.373" v="2465" actId="948"/>
          <ac:spMkLst>
            <pc:docMk/>
            <pc:sldMk cId="1151014382" sldId="785"/>
            <ac:spMk id="185" creationId="{25623508-9BB2-40EB-A817-E4A1494C185E}"/>
          </ac:spMkLst>
        </pc:spChg>
        <pc:spChg chg="mod">
          <ac:chgData name="farouk abu hassanain" userId="319a4f4791f24b01" providerId="LiveId" clId="{7F66F7CC-8917-4787-910E-F2A7C0D58825}" dt="2020-03-27T23:20:47.373" v="2465" actId="948"/>
          <ac:spMkLst>
            <pc:docMk/>
            <pc:sldMk cId="1151014382" sldId="785"/>
            <ac:spMk id="186" creationId="{FBC21E1C-9895-45D2-9897-E0D6C1B0CD04}"/>
          </ac:spMkLst>
        </pc:spChg>
        <pc:spChg chg="mod">
          <ac:chgData name="farouk abu hassanain" userId="319a4f4791f24b01" providerId="LiveId" clId="{7F66F7CC-8917-4787-910E-F2A7C0D58825}" dt="2020-03-27T23:20:47.373" v="2465" actId="948"/>
          <ac:spMkLst>
            <pc:docMk/>
            <pc:sldMk cId="1151014382" sldId="785"/>
            <ac:spMk id="187" creationId="{B92436D5-E0CD-404B-996E-347B8878B91E}"/>
          </ac:spMkLst>
        </pc:spChg>
        <pc:spChg chg="mod">
          <ac:chgData name="farouk abu hassanain" userId="319a4f4791f24b01" providerId="LiveId" clId="{7F66F7CC-8917-4787-910E-F2A7C0D58825}" dt="2020-03-27T23:20:47.373" v="2465" actId="948"/>
          <ac:spMkLst>
            <pc:docMk/>
            <pc:sldMk cId="1151014382" sldId="785"/>
            <ac:spMk id="188" creationId="{0ECE0183-6EF0-4AF0-9DCE-F274AD324DCA}"/>
          </ac:spMkLst>
        </pc:spChg>
        <pc:spChg chg="mod">
          <ac:chgData name="farouk abu hassanain" userId="319a4f4791f24b01" providerId="LiveId" clId="{7F66F7CC-8917-4787-910E-F2A7C0D58825}" dt="2020-03-27T23:20:47.373" v="2465" actId="948"/>
          <ac:spMkLst>
            <pc:docMk/>
            <pc:sldMk cId="1151014382" sldId="785"/>
            <ac:spMk id="189" creationId="{287C1751-5A86-4705-8B36-EDC9BF8E988B}"/>
          </ac:spMkLst>
        </pc:spChg>
        <pc:spChg chg="mod topLvl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91" creationId="{71E59277-A621-4E11-A59C-29EC6BDD5B53}"/>
          </ac:spMkLst>
        </pc:spChg>
        <pc:spChg chg="mod">
          <ac:chgData name="farouk abu hassanain" userId="319a4f4791f24b01" providerId="LiveId" clId="{7F66F7CC-8917-4787-910E-F2A7C0D58825}" dt="2020-03-27T23:23:20.071" v="2468" actId="948"/>
          <ac:spMkLst>
            <pc:docMk/>
            <pc:sldMk cId="1151014382" sldId="785"/>
            <ac:spMk id="193" creationId="{F6580FD4-5CDB-4904-AAB0-F91396B97A7A}"/>
          </ac:spMkLst>
        </pc:spChg>
        <pc:spChg chg="mod">
          <ac:chgData name="farouk abu hassanain" userId="319a4f4791f24b01" providerId="LiveId" clId="{7F66F7CC-8917-4787-910E-F2A7C0D58825}" dt="2020-03-27T23:23:20.071" v="2468" actId="948"/>
          <ac:spMkLst>
            <pc:docMk/>
            <pc:sldMk cId="1151014382" sldId="785"/>
            <ac:spMk id="194" creationId="{64C35FBC-232B-4098-B10F-07A4E687B93E}"/>
          </ac:spMkLst>
        </pc:spChg>
        <pc:spChg chg="mod">
          <ac:chgData name="farouk abu hassanain" userId="319a4f4791f24b01" providerId="LiveId" clId="{7F66F7CC-8917-4787-910E-F2A7C0D58825}" dt="2020-03-27T23:23:20.071" v="2468" actId="948"/>
          <ac:spMkLst>
            <pc:docMk/>
            <pc:sldMk cId="1151014382" sldId="785"/>
            <ac:spMk id="195" creationId="{E496C20E-C296-44B0-83D9-970A6F16C670}"/>
          </ac:spMkLst>
        </pc:spChg>
        <pc:spChg chg="mod">
          <ac:chgData name="farouk abu hassanain" userId="319a4f4791f24b01" providerId="LiveId" clId="{7F66F7CC-8917-4787-910E-F2A7C0D58825}" dt="2020-03-27T23:23:20.071" v="2468" actId="948"/>
          <ac:spMkLst>
            <pc:docMk/>
            <pc:sldMk cId="1151014382" sldId="785"/>
            <ac:spMk id="196" creationId="{FAC3B6F0-87F0-4F29-A33B-2139B7C94072}"/>
          </ac:spMkLst>
        </pc:spChg>
        <pc:spChg chg="mod">
          <ac:chgData name="farouk abu hassanain" userId="319a4f4791f24b01" providerId="LiveId" clId="{7F66F7CC-8917-4787-910E-F2A7C0D58825}" dt="2020-03-27T23:23:20.071" v="2468" actId="948"/>
          <ac:spMkLst>
            <pc:docMk/>
            <pc:sldMk cId="1151014382" sldId="785"/>
            <ac:spMk id="197" creationId="{B589B07E-31DC-4F07-A86A-07F842532869}"/>
          </ac:spMkLst>
        </pc:spChg>
        <pc:spChg chg="mod topLvl">
          <ac:chgData name="farouk abu hassanain" userId="319a4f4791f24b01" providerId="LiveId" clId="{7F66F7CC-8917-4787-910E-F2A7C0D58825}" dt="2020-03-27T23:38:15.620" v="2840" actId="948"/>
          <ac:spMkLst>
            <pc:docMk/>
            <pc:sldMk cId="1151014382" sldId="785"/>
            <ac:spMk id="199" creationId="{35EB93D3-C2CC-4872-98E5-578049FCDFF1}"/>
          </ac:spMkLst>
        </pc:spChg>
        <pc:spChg chg="mod">
          <ac:chgData name="farouk abu hassanain" userId="319a4f4791f24b01" providerId="LiveId" clId="{7F66F7CC-8917-4787-910E-F2A7C0D58825}" dt="2020-03-27T23:23:20.071" v="2468" actId="948"/>
          <ac:spMkLst>
            <pc:docMk/>
            <pc:sldMk cId="1151014382" sldId="785"/>
            <ac:spMk id="201" creationId="{9AE730BC-77DA-458B-BFDE-9D108FF480C8}"/>
          </ac:spMkLst>
        </pc:spChg>
        <pc:spChg chg="mod">
          <ac:chgData name="farouk abu hassanain" userId="319a4f4791f24b01" providerId="LiveId" clId="{7F66F7CC-8917-4787-910E-F2A7C0D58825}" dt="2020-03-27T23:23:20.071" v="2468" actId="948"/>
          <ac:spMkLst>
            <pc:docMk/>
            <pc:sldMk cId="1151014382" sldId="785"/>
            <ac:spMk id="202" creationId="{51D1492D-AAFA-4416-918C-29BAA5CDA6DA}"/>
          </ac:spMkLst>
        </pc:spChg>
        <pc:spChg chg="mod">
          <ac:chgData name="farouk abu hassanain" userId="319a4f4791f24b01" providerId="LiveId" clId="{7F66F7CC-8917-4787-910E-F2A7C0D58825}" dt="2020-03-27T23:23:20.071" v="2468" actId="948"/>
          <ac:spMkLst>
            <pc:docMk/>
            <pc:sldMk cId="1151014382" sldId="785"/>
            <ac:spMk id="203" creationId="{B8C9B661-2D44-4F3D-8A07-EAA73338A06B}"/>
          </ac:spMkLst>
        </pc:spChg>
        <pc:spChg chg="mod">
          <ac:chgData name="farouk abu hassanain" userId="319a4f4791f24b01" providerId="LiveId" clId="{7F66F7CC-8917-4787-910E-F2A7C0D58825}" dt="2020-03-27T23:23:20.071" v="2468" actId="948"/>
          <ac:spMkLst>
            <pc:docMk/>
            <pc:sldMk cId="1151014382" sldId="785"/>
            <ac:spMk id="204" creationId="{4BCA4F71-E7DF-4A9D-8A9F-0B6639416844}"/>
          </ac:spMkLst>
        </pc:spChg>
        <pc:spChg chg="mod">
          <ac:chgData name="farouk abu hassanain" userId="319a4f4791f24b01" providerId="LiveId" clId="{7F66F7CC-8917-4787-910E-F2A7C0D58825}" dt="2020-03-27T23:23:20.071" v="2468" actId="948"/>
          <ac:spMkLst>
            <pc:docMk/>
            <pc:sldMk cId="1151014382" sldId="785"/>
            <ac:spMk id="205" creationId="{44731DD5-A689-4198-B8A8-A5C89EEE1F88}"/>
          </ac:spMkLst>
        </pc:spChg>
        <pc:spChg chg="mod">
          <ac:chgData name="farouk abu hassanain" userId="319a4f4791f24b01" providerId="LiveId" clId="{7F66F7CC-8917-4787-910E-F2A7C0D58825}" dt="2020-03-27T22:54:43.127" v="2115" actId="14100"/>
          <ac:spMkLst>
            <pc:docMk/>
            <pc:sldMk cId="1151014382" sldId="785"/>
            <ac:spMk id="287" creationId="{1201F972-4E30-4118-BDC7-71D62C0240E1}"/>
          </ac:spMkLst>
        </pc:spChg>
        <pc:grpChg chg="add del mod topLvl">
          <ac:chgData name="farouk abu hassanain" userId="319a4f4791f24b01" providerId="LiveId" clId="{7F66F7CC-8917-4787-910E-F2A7C0D58825}" dt="2020-03-27T23:17:24.812" v="2417" actId="165"/>
          <ac:grpSpMkLst>
            <pc:docMk/>
            <pc:sldMk cId="1151014382" sldId="785"/>
            <ac:grpSpMk id="3" creationId="{C24F2A51-64EA-4721-8B5E-BA8C1D85321E}"/>
          </ac:grpSpMkLst>
        </pc:grpChg>
        <pc:grpChg chg="mod">
          <ac:chgData name="farouk abu hassanain" userId="319a4f4791f24b01" providerId="LiveId" clId="{7F66F7CC-8917-4787-910E-F2A7C0D58825}" dt="2020-03-27T23:18:53.392" v="2456" actId="1076"/>
          <ac:grpSpMkLst>
            <pc:docMk/>
            <pc:sldMk cId="1151014382" sldId="785"/>
            <ac:grpSpMk id="4" creationId="{D691E185-F686-49FD-9636-D4D0853A5887}"/>
          </ac:grpSpMkLst>
        </pc:grpChg>
        <pc:grpChg chg="add mod topLvl">
          <ac:chgData name="farouk abu hassanain" userId="319a4f4791f24b01" providerId="LiveId" clId="{7F66F7CC-8917-4787-910E-F2A7C0D58825}" dt="2020-03-27T23:38:10.380" v="2838" actId="164"/>
          <ac:grpSpMkLst>
            <pc:docMk/>
            <pc:sldMk cId="1151014382" sldId="785"/>
            <ac:grpSpMk id="6" creationId="{3EACC261-0AF3-427A-BA2A-FA14C0617701}"/>
          </ac:grpSpMkLst>
        </pc:grpChg>
        <pc:grpChg chg="add del mod topLvl">
          <ac:chgData name="farouk abu hassanain" userId="319a4f4791f24b01" providerId="LiveId" clId="{7F66F7CC-8917-4787-910E-F2A7C0D58825}" dt="2020-03-27T23:17:05.607" v="2416" actId="165"/>
          <ac:grpSpMkLst>
            <pc:docMk/>
            <pc:sldMk cId="1151014382" sldId="785"/>
            <ac:grpSpMk id="9" creationId="{EFAA8D24-CEBE-446F-9342-6728ACEDE6FE}"/>
          </ac:grpSpMkLst>
        </pc:grpChg>
        <pc:grpChg chg="del">
          <ac:chgData name="farouk abu hassanain" userId="319a4f4791f24b01" providerId="LiveId" clId="{7F66F7CC-8917-4787-910E-F2A7C0D58825}" dt="2020-03-27T22:55:34.399" v="2116" actId="478"/>
          <ac:grpSpMkLst>
            <pc:docMk/>
            <pc:sldMk cId="1151014382" sldId="785"/>
            <ac:grpSpMk id="11" creationId="{F5E55074-09DA-4427-9493-2038008EB16F}"/>
          </ac:grpSpMkLst>
        </pc:grpChg>
        <pc:grpChg chg="add del mod">
          <ac:chgData name="farouk abu hassanain" userId="319a4f4791f24b01" providerId="LiveId" clId="{7F66F7CC-8917-4787-910E-F2A7C0D58825}" dt="2020-03-27T23:16:50.364" v="2413" actId="165"/>
          <ac:grpSpMkLst>
            <pc:docMk/>
            <pc:sldMk cId="1151014382" sldId="785"/>
            <ac:grpSpMk id="12" creationId="{B13A4E50-8A68-417D-B2B4-51C523525EAD}"/>
          </ac:grpSpMkLst>
        </pc:grpChg>
        <pc:grpChg chg="add del mod">
          <ac:chgData name="farouk abu hassanain" userId="319a4f4791f24b01" providerId="LiveId" clId="{7F66F7CC-8917-4787-910E-F2A7C0D58825}" dt="2020-03-27T23:25:22.705" v="2519" actId="165"/>
          <ac:grpSpMkLst>
            <pc:docMk/>
            <pc:sldMk cId="1151014382" sldId="785"/>
            <ac:grpSpMk id="14" creationId="{958B98DF-30FC-453B-8CC8-7DAA36BF8B7F}"/>
          </ac:grpSpMkLst>
        </pc:grpChg>
        <pc:grpChg chg="add mod">
          <ac:chgData name="farouk abu hassanain" userId="319a4f4791f24b01" providerId="LiveId" clId="{7F66F7CC-8917-4787-910E-F2A7C0D58825}" dt="2020-03-27T23:32:33.513" v="2587" actId="164"/>
          <ac:grpSpMkLst>
            <pc:docMk/>
            <pc:sldMk cId="1151014382" sldId="785"/>
            <ac:grpSpMk id="15" creationId="{022B5E69-A533-414D-922D-4DC0493211AE}"/>
          </ac:grpSpMkLst>
        </pc:grpChg>
        <pc:grpChg chg="add mod">
          <ac:chgData name="farouk abu hassanain" userId="319a4f4791f24b01" providerId="LiveId" clId="{7F66F7CC-8917-4787-910E-F2A7C0D58825}" dt="2020-03-27T23:35:51.394" v="2753" actId="552"/>
          <ac:grpSpMkLst>
            <pc:docMk/>
            <pc:sldMk cId="1151014382" sldId="785"/>
            <ac:grpSpMk id="16" creationId="{BEA0D53A-4F7B-4442-AA6B-8F4A984D6539}"/>
          </ac:grpSpMkLst>
        </pc:grpChg>
        <pc:grpChg chg="add mod">
          <ac:chgData name="farouk abu hassanain" userId="319a4f4791f24b01" providerId="LiveId" clId="{7F66F7CC-8917-4787-910E-F2A7C0D58825}" dt="2020-03-27T23:35:51.394" v="2753" actId="552"/>
          <ac:grpSpMkLst>
            <pc:docMk/>
            <pc:sldMk cId="1151014382" sldId="785"/>
            <ac:grpSpMk id="17" creationId="{A9C46B5A-7F4A-46C2-9F8E-FB89792392DC}"/>
          </ac:grpSpMkLst>
        </pc:grpChg>
        <pc:grpChg chg="add mod">
          <ac:chgData name="farouk abu hassanain" userId="319a4f4791f24b01" providerId="LiveId" clId="{7F66F7CC-8917-4787-910E-F2A7C0D58825}" dt="2020-03-27T23:36:09.001" v="2762" actId="553"/>
          <ac:grpSpMkLst>
            <pc:docMk/>
            <pc:sldMk cId="1151014382" sldId="785"/>
            <ac:grpSpMk id="18" creationId="{BAB95ED3-70DB-428B-AAAE-BD0F08D4DB28}"/>
          </ac:grpSpMkLst>
        </pc:grpChg>
        <pc:grpChg chg="add mod">
          <ac:chgData name="farouk abu hassanain" userId="319a4f4791f24b01" providerId="LiveId" clId="{7F66F7CC-8917-4787-910E-F2A7C0D58825}" dt="2020-03-27T23:36:09.001" v="2762" actId="553"/>
          <ac:grpSpMkLst>
            <pc:docMk/>
            <pc:sldMk cId="1151014382" sldId="785"/>
            <ac:grpSpMk id="19" creationId="{FCF00F1E-9625-48B3-B698-9B207BF9C010}"/>
          </ac:grpSpMkLst>
        </pc:grpChg>
        <pc:grpChg chg="add mod">
          <ac:chgData name="farouk abu hassanain" userId="319a4f4791f24b01" providerId="LiveId" clId="{7F66F7CC-8917-4787-910E-F2A7C0D58825}" dt="2020-03-27T23:32:40.501" v="2590" actId="164"/>
          <ac:grpSpMkLst>
            <pc:docMk/>
            <pc:sldMk cId="1151014382" sldId="785"/>
            <ac:grpSpMk id="22" creationId="{850F3A56-A9A8-46C6-9D94-0810470E7733}"/>
          </ac:grpSpMkLst>
        </pc:grpChg>
        <pc:grpChg chg="add mod">
          <ac:chgData name="farouk abu hassanain" userId="319a4f4791f24b01" providerId="LiveId" clId="{7F66F7CC-8917-4787-910E-F2A7C0D58825}" dt="2020-03-27T23:38:10.380" v="2838" actId="164"/>
          <ac:grpSpMkLst>
            <pc:docMk/>
            <pc:sldMk cId="1151014382" sldId="785"/>
            <ac:grpSpMk id="24" creationId="{4817AB50-902E-4B2E-A170-D6F19F311BB9}"/>
          </ac:grpSpMkLst>
        </pc:grpChg>
        <pc:grpChg chg="add mod">
          <ac:chgData name="farouk abu hassanain" userId="319a4f4791f24b01" providerId="LiveId" clId="{7F66F7CC-8917-4787-910E-F2A7C0D58825}" dt="2020-03-27T23:38:10.380" v="2838" actId="164"/>
          <ac:grpSpMkLst>
            <pc:docMk/>
            <pc:sldMk cId="1151014382" sldId="785"/>
            <ac:grpSpMk id="25" creationId="{654175A8-7916-4497-830E-BBBAFA5A82CA}"/>
          </ac:grpSpMkLst>
        </pc:grpChg>
        <pc:grpChg chg="add mod">
          <ac:chgData name="farouk abu hassanain" userId="319a4f4791f24b01" providerId="LiveId" clId="{7F66F7CC-8917-4787-910E-F2A7C0D58825}" dt="2020-03-27T23:34:13.477" v="2666" actId="164"/>
          <ac:grpSpMkLst>
            <pc:docMk/>
            <pc:sldMk cId="1151014382" sldId="785"/>
            <ac:grpSpMk id="26" creationId="{B20DD92B-D481-4654-85C7-D733B97CD47C}"/>
          </ac:grpSpMkLst>
        </pc:grpChg>
        <pc:grpChg chg="add mod">
          <ac:chgData name="farouk abu hassanain" userId="319a4f4791f24b01" providerId="LiveId" clId="{7F66F7CC-8917-4787-910E-F2A7C0D58825}" dt="2020-03-27T23:38:10.380" v="2838" actId="164"/>
          <ac:grpSpMkLst>
            <pc:docMk/>
            <pc:sldMk cId="1151014382" sldId="785"/>
            <ac:grpSpMk id="27" creationId="{480B4135-A51E-447E-8654-F1DB9B8B1849}"/>
          </ac:grpSpMkLst>
        </pc:grpChg>
        <pc:grpChg chg="add mod">
          <ac:chgData name="farouk abu hassanain" userId="319a4f4791f24b01" providerId="LiveId" clId="{7F66F7CC-8917-4787-910E-F2A7C0D58825}" dt="2020-03-27T23:38:10.380" v="2838" actId="164"/>
          <ac:grpSpMkLst>
            <pc:docMk/>
            <pc:sldMk cId="1151014382" sldId="785"/>
            <ac:grpSpMk id="28" creationId="{EF10A918-9F96-4756-879A-9ACD80959D68}"/>
          </ac:grpSpMkLst>
        </pc:grpChg>
        <pc:grpChg chg="add mod">
          <ac:chgData name="farouk abu hassanain" userId="319a4f4791f24b01" providerId="LiveId" clId="{7F66F7CC-8917-4787-910E-F2A7C0D58825}" dt="2020-03-27T23:38:10.380" v="2838" actId="164"/>
          <ac:grpSpMkLst>
            <pc:docMk/>
            <pc:sldMk cId="1151014382" sldId="785"/>
            <ac:grpSpMk id="29" creationId="{1E67F8DB-8869-46BA-A19D-007D08703360}"/>
          </ac:grpSpMkLst>
        </pc:grpChg>
        <pc:grpChg chg="add mod">
          <ac:chgData name="farouk abu hassanain" userId="319a4f4791f24b01" providerId="LiveId" clId="{7F66F7CC-8917-4787-910E-F2A7C0D58825}" dt="2020-03-27T23:38:10.380" v="2838" actId="164"/>
          <ac:grpSpMkLst>
            <pc:docMk/>
            <pc:sldMk cId="1151014382" sldId="785"/>
            <ac:grpSpMk id="32" creationId="{5C6E5C64-F647-46D4-B29D-A473B1DDE79D}"/>
          </ac:grpSpMkLst>
        </pc:grpChg>
        <pc:grpChg chg="add mod">
          <ac:chgData name="farouk abu hassanain" userId="319a4f4791f24b01" providerId="LiveId" clId="{7F66F7CC-8917-4787-910E-F2A7C0D58825}" dt="2020-03-27T23:38:10.380" v="2838" actId="164"/>
          <ac:grpSpMkLst>
            <pc:docMk/>
            <pc:sldMk cId="1151014382" sldId="785"/>
            <ac:grpSpMk id="33" creationId="{0FCB6614-2B44-4A69-B8D5-6FDB40A60C00}"/>
          </ac:grpSpMkLst>
        </pc:grpChg>
        <pc:grpChg chg="add mod">
          <ac:chgData name="farouk abu hassanain" userId="319a4f4791f24b01" providerId="LiveId" clId="{7F66F7CC-8917-4787-910E-F2A7C0D58825}" dt="2020-03-27T23:38:32.720" v="2844" actId="164"/>
          <ac:grpSpMkLst>
            <pc:docMk/>
            <pc:sldMk cId="1151014382" sldId="785"/>
            <ac:grpSpMk id="34" creationId="{138CD0F5-510D-491A-A800-9FF50069D495}"/>
          </ac:grpSpMkLst>
        </pc:grpChg>
        <pc:grpChg chg="add mod">
          <ac:chgData name="farouk abu hassanain" userId="319a4f4791f24b01" providerId="LiveId" clId="{7F66F7CC-8917-4787-910E-F2A7C0D58825}" dt="2020-03-27T23:38:36.706" v="2845" actId="1076"/>
          <ac:grpSpMkLst>
            <pc:docMk/>
            <pc:sldMk cId="1151014382" sldId="785"/>
            <ac:grpSpMk id="35" creationId="{BAD025E0-2ACA-4FAF-8031-A4A6CEC1F19A}"/>
          </ac:grpSpMkLst>
        </pc:grpChg>
        <pc:grpChg chg="add mod">
          <ac:chgData name="farouk abu hassanain" userId="319a4f4791f24b01" providerId="LiveId" clId="{7F66F7CC-8917-4787-910E-F2A7C0D58825}" dt="2020-03-27T23:01:03.308" v="2294" actId="571"/>
          <ac:grpSpMkLst>
            <pc:docMk/>
            <pc:sldMk cId="1151014382" sldId="785"/>
            <ac:grpSpMk id="47" creationId="{8E93DDF3-47AA-4753-A39C-7A32D03CE9E9}"/>
          </ac:grpSpMkLst>
        </pc:grpChg>
        <pc:grpChg chg="add del mod">
          <ac:chgData name="farouk abu hassanain" userId="319a4f4791f24b01" providerId="LiveId" clId="{7F66F7CC-8917-4787-910E-F2A7C0D58825}" dt="2020-03-27T23:08:06.013" v="2323" actId="478"/>
          <ac:grpSpMkLst>
            <pc:docMk/>
            <pc:sldMk cId="1151014382" sldId="785"/>
            <ac:grpSpMk id="55" creationId="{71001F9D-BE94-447F-ADD0-63613DD73427}"/>
          </ac:grpSpMkLst>
        </pc:grpChg>
        <pc:grpChg chg="add del mod">
          <ac:chgData name="farouk abu hassanain" userId="319a4f4791f24b01" providerId="LiveId" clId="{7F66F7CC-8917-4787-910E-F2A7C0D58825}" dt="2020-03-27T23:33:03.190" v="2592" actId="478"/>
          <ac:grpSpMkLst>
            <pc:docMk/>
            <pc:sldMk cId="1151014382" sldId="785"/>
            <ac:grpSpMk id="61" creationId="{90B6B8E9-47EF-44FC-8A8E-34E861068B16}"/>
          </ac:grpSpMkLst>
        </pc:grpChg>
        <pc:grpChg chg="add mod">
          <ac:chgData name="farouk abu hassanain" userId="319a4f4791f24b01" providerId="LiveId" clId="{7F66F7CC-8917-4787-910E-F2A7C0D58825}" dt="2020-03-27T23:12:59.193" v="2393" actId="164"/>
          <ac:grpSpMkLst>
            <pc:docMk/>
            <pc:sldMk cId="1151014382" sldId="785"/>
            <ac:grpSpMk id="73" creationId="{31943A2A-4A08-4C5D-B3C7-E0825A89FC83}"/>
          </ac:grpSpMkLst>
        </pc:grpChg>
        <pc:grpChg chg="add del mod">
          <ac:chgData name="farouk abu hassanain" userId="319a4f4791f24b01" providerId="LiveId" clId="{7F66F7CC-8917-4787-910E-F2A7C0D58825}" dt="2020-03-27T23:08:33.034" v="2328" actId="478"/>
          <ac:grpSpMkLst>
            <pc:docMk/>
            <pc:sldMk cId="1151014382" sldId="785"/>
            <ac:grpSpMk id="80" creationId="{223407B1-0E46-4DE7-93BE-AF01FCBD39AF}"/>
          </ac:grpSpMkLst>
        </pc:grpChg>
        <pc:grpChg chg="add del mod topLvl">
          <ac:chgData name="farouk abu hassanain" userId="319a4f4791f24b01" providerId="LiveId" clId="{7F66F7CC-8917-4787-910E-F2A7C0D58825}" dt="2020-03-27T23:25:32.814" v="2520" actId="478"/>
          <ac:grpSpMkLst>
            <pc:docMk/>
            <pc:sldMk cId="1151014382" sldId="785"/>
            <ac:grpSpMk id="84" creationId="{51BF6A1C-D814-4C59-8E24-A1F23BD49081}"/>
          </ac:grpSpMkLst>
        </pc:grpChg>
        <pc:grpChg chg="add del mod ord topLvl">
          <ac:chgData name="farouk abu hassanain" userId="319a4f4791f24b01" providerId="LiveId" clId="{7F66F7CC-8917-4787-910E-F2A7C0D58825}" dt="2020-03-27T23:37:13.571" v="2824" actId="478"/>
          <ac:grpSpMkLst>
            <pc:docMk/>
            <pc:sldMk cId="1151014382" sldId="785"/>
            <ac:grpSpMk id="92" creationId="{2358DF30-0DB6-469F-8642-488E4103EA67}"/>
          </ac:grpSpMkLst>
        </pc:grpChg>
        <pc:grpChg chg="add mod ord">
          <ac:chgData name="farouk abu hassanain" userId="319a4f4791f24b01" providerId="LiveId" clId="{7F66F7CC-8917-4787-910E-F2A7C0D58825}" dt="2020-03-27T23:35:51.394" v="2753" actId="552"/>
          <ac:grpSpMkLst>
            <pc:docMk/>
            <pc:sldMk cId="1151014382" sldId="785"/>
            <ac:grpSpMk id="96" creationId="{6F82E8FF-1B1D-462E-A56C-EA81C8233673}"/>
          </ac:grpSpMkLst>
        </pc:grpChg>
        <pc:grpChg chg="del mod">
          <ac:chgData name="farouk abu hassanain" userId="319a4f4791f24b01" providerId="LiveId" clId="{7F66F7CC-8917-4787-910E-F2A7C0D58825}" dt="2020-03-27T23:37:19.703" v="2826" actId="478"/>
          <ac:grpSpMkLst>
            <pc:docMk/>
            <pc:sldMk cId="1151014382" sldId="785"/>
            <ac:grpSpMk id="98" creationId="{CFBB5495-3F2A-4446-ADE0-75E465D57734}"/>
          </ac:grpSpMkLst>
        </pc:grpChg>
        <pc:grpChg chg="add mod ord">
          <ac:chgData name="farouk abu hassanain" userId="319a4f4791f24b01" providerId="LiveId" clId="{7F66F7CC-8917-4787-910E-F2A7C0D58825}" dt="2020-03-27T23:35:51.394" v="2753" actId="552"/>
          <ac:grpSpMkLst>
            <pc:docMk/>
            <pc:sldMk cId="1151014382" sldId="785"/>
            <ac:grpSpMk id="108" creationId="{2A24D4CE-7CDE-43A1-BD23-92D1410BD438}"/>
          </ac:grpSpMkLst>
        </pc:grpChg>
        <pc:grpChg chg="del mod">
          <ac:chgData name="farouk abu hassanain" userId="319a4f4791f24b01" providerId="LiveId" clId="{7F66F7CC-8917-4787-910E-F2A7C0D58825}" dt="2020-03-27T23:37:16.323" v="2825" actId="478"/>
          <ac:grpSpMkLst>
            <pc:docMk/>
            <pc:sldMk cId="1151014382" sldId="785"/>
            <ac:grpSpMk id="109" creationId="{BF4ADAA7-1F4A-4139-A022-8694F6554988}"/>
          </ac:grpSpMkLst>
        </pc:grpChg>
        <pc:grpChg chg="add mod ord">
          <ac:chgData name="farouk abu hassanain" userId="319a4f4791f24b01" providerId="LiveId" clId="{7F66F7CC-8917-4787-910E-F2A7C0D58825}" dt="2020-03-27T23:36:09.001" v="2762" actId="553"/>
          <ac:grpSpMkLst>
            <pc:docMk/>
            <pc:sldMk cId="1151014382" sldId="785"/>
            <ac:grpSpMk id="113" creationId="{ACC07C17-1F84-4439-8228-D12C7BA8B923}"/>
          </ac:grpSpMkLst>
        </pc:grpChg>
        <pc:grpChg chg="del mod">
          <ac:chgData name="farouk abu hassanain" userId="319a4f4791f24b01" providerId="LiveId" clId="{7F66F7CC-8917-4787-910E-F2A7C0D58825}" dt="2020-03-27T23:37:23.158" v="2827" actId="478"/>
          <ac:grpSpMkLst>
            <pc:docMk/>
            <pc:sldMk cId="1151014382" sldId="785"/>
            <ac:grpSpMk id="115" creationId="{DD36C6A5-CD2C-4EB6-8C15-14D97E4A4893}"/>
          </ac:grpSpMkLst>
        </pc:grpChg>
        <pc:grpChg chg="add mod ord">
          <ac:chgData name="farouk abu hassanain" userId="319a4f4791f24b01" providerId="LiveId" clId="{7F66F7CC-8917-4787-910E-F2A7C0D58825}" dt="2020-03-27T23:36:09.001" v="2762" actId="553"/>
          <ac:grpSpMkLst>
            <pc:docMk/>
            <pc:sldMk cId="1151014382" sldId="785"/>
            <ac:grpSpMk id="118" creationId="{0F6A0BBC-51C5-4A78-ADBE-80E6E49BACA8}"/>
          </ac:grpSpMkLst>
        </pc:grpChg>
        <pc:grpChg chg="del mod">
          <ac:chgData name="farouk abu hassanain" userId="319a4f4791f24b01" providerId="LiveId" clId="{7F66F7CC-8917-4787-910E-F2A7C0D58825}" dt="2020-03-27T23:37:25.369" v="2828" actId="478"/>
          <ac:grpSpMkLst>
            <pc:docMk/>
            <pc:sldMk cId="1151014382" sldId="785"/>
            <ac:grpSpMk id="120" creationId="{573DDE11-89BA-4928-92E2-3FE71DC99CDA}"/>
          </ac:grpSpMkLst>
        </pc:grpChg>
        <pc:grpChg chg="add mod ord">
          <ac:chgData name="farouk abu hassanain" userId="319a4f4791f24b01" providerId="LiveId" clId="{7F66F7CC-8917-4787-910E-F2A7C0D58825}" dt="2020-03-27T23:32:40.501" v="2590" actId="164"/>
          <ac:grpSpMkLst>
            <pc:docMk/>
            <pc:sldMk cId="1151014382" sldId="785"/>
            <ac:grpSpMk id="129" creationId="{6C2D8D8D-88BA-445F-A32F-8492CA281D0E}"/>
          </ac:grpSpMkLst>
        </pc:grpChg>
        <pc:grpChg chg="del">
          <ac:chgData name="farouk abu hassanain" userId="319a4f4791f24b01" providerId="LiveId" clId="{7F66F7CC-8917-4787-910E-F2A7C0D58825}" dt="2020-03-27T23:37:27.128" v="2829" actId="478"/>
          <ac:grpSpMkLst>
            <pc:docMk/>
            <pc:sldMk cId="1151014382" sldId="785"/>
            <ac:grpSpMk id="131" creationId="{D2C9A2DB-FEE2-4DE0-8CCC-A994B8BF9FEF}"/>
          </ac:grpSpMkLst>
        </pc:grpChg>
        <pc:grpChg chg="add mod">
          <ac:chgData name="farouk abu hassanain" userId="319a4f4791f24b01" providerId="LiveId" clId="{7F66F7CC-8917-4787-910E-F2A7C0D58825}" dt="2020-03-27T23:38:01.631" v="2837" actId="164"/>
          <ac:grpSpMkLst>
            <pc:docMk/>
            <pc:sldMk cId="1151014382" sldId="785"/>
            <ac:grpSpMk id="134" creationId="{DB698FE7-EA25-45CC-9B4B-6DA35DDE76B9}"/>
          </ac:grpSpMkLst>
        </pc:grpChg>
        <pc:grpChg chg="add mod">
          <ac:chgData name="farouk abu hassanain" userId="319a4f4791f24b01" providerId="LiveId" clId="{7F66F7CC-8917-4787-910E-F2A7C0D58825}" dt="2020-03-27T23:18:33.060" v="2453" actId="571"/>
          <ac:grpSpMkLst>
            <pc:docMk/>
            <pc:sldMk cId="1151014382" sldId="785"/>
            <ac:grpSpMk id="140" creationId="{1B27F540-0483-490A-A5C6-6E6EC1FDF573}"/>
          </ac:grpSpMkLst>
        </pc:grpChg>
        <pc:grpChg chg="add mod">
          <ac:chgData name="farouk abu hassanain" userId="319a4f4791f24b01" providerId="LiveId" clId="{7F66F7CC-8917-4787-910E-F2A7C0D58825}" dt="2020-03-27T23:18:33.060" v="2453" actId="571"/>
          <ac:grpSpMkLst>
            <pc:docMk/>
            <pc:sldMk cId="1151014382" sldId="785"/>
            <ac:grpSpMk id="143" creationId="{0FD9179A-289A-45C8-8AF0-C20FFBF12477}"/>
          </ac:grpSpMkLst>
        </pc:grpChg>
        <pc:grpChg chg="mod">
          <ac:chgData name="farouk abu hassanain" userId="319a4f4791f24b01" providerId="LiveId" clId="{7F66F7CC-8917-4787-910E-F2A7C0D58825}" dt="2020-03-27T23:18:33.060" v="2453" actId="571"/>
          <ac:grpSpMkLst>
            <pc:docMk/>
            <pc:sldMk cId="1151014382" sldId="785"/>
            <ac:grpSpMk id="145" creationId="{08FEC03A-8C23-4F45-A860-ADEEBDC1C5E9}"/>
          </ac:grpSpMkLst>
        </pc:grpChg>
        <pc:grpChg chg="add del mod">
          <ac:chgData name="farouk abu hassanain" userId="319a4f4791f24b01" providerId="LiveId" clId="{7F66F7CC-8917-4787-910E-F2A7C0D58825}" dt="2020-03-27T23:25:57.676" v="2521" actId="165"/>
          <ac:grpSpMkLst>
            <pc:docMk/>
            <pc:sldMk cId="1151014382" sldId="785"/>
            <ac:grpSpMk id="151" creationId="{2DF7DA61-A32A-47E1-A2D8-BBF992678DE3}"/>
          </ac:grpSpMkLst>
        </pc:grpChg>
        <pc:grpChg chg="del mod topLvl">
          <ac:chgData name="farouk abu hassanain" userId="319a4f4791f24b01" providerId="LiveId" clId="{7F66F7CC-8917-4787-910E-F2A7C0D58825}" dt="2020-03-27T23:26:06.902" v="2522" actId="478"/>
          <ac:grpSpMkLst>
            <pc:docMk/>
            <pc:sldMk cId="1151014382" sldId="785"/>
            <ac:grpSpMk id="153" creationId="{338BB2B3-9489-4FE6-A1F5-33D565A63FAF}"/>
          </ac:grpSpMkLst>
        </pc:grpChg>
        <pc:grpChg chg="add mod">
          <ac:chgData name="farouk abu hassanain" userId="319a4f4791f24b01" providerId="LiveId" clId="{7F66F7CC-8917-4787-910E-F2A7C0D58825}" dt="2020-03-27T23:20:30.122" v="2463" actId="571"/>
          <ac:grpSpMkLst>
            <pc:docMk/>
            <pc:sldMk cId="1151014382" sldId="785"/>
            <ac:grpSpMk id="161" creationId="{76AA9CEE-CC68-4C2D-BC69-463480F2F578}"/>
          </ac:grpSpMkLst>
        </pc:grpChg>
        <pc:grpChg chg="add mod">
          <ac:chgData name="farouk abu hassanain" userId="319a4f4791f24b01" providerId="LiveId" clId="{7F66F7CC-8917-4787-910E-F2A7C0D58825}" dt="2020-03-27T23:20:30.122" v="2463" actId="571"/>
          <ac:grpSpMkLst>
            <pc:docMk/>
            <pc:sldMk cId="1151014382" sldId="785"/>
            <ac:grpSpMk id="164" creationId="{2DB44E23-F816-449F-9A50-F7C6F70930C8}"/>
          </ac:grpSpMkLst>
        </pc:grpChg>
        <pc:grpChg chg="mod">
          <ac:chgData name="farouk abu hassanain" userId="319a4f4791f24b01" providerId="LiveId" clId="{7F66F7CC-8917-4787-910E-F2A7C0D58825}" dt="2020-03-27T23:20:30.122" v="2463" actId="571"/>
          <ac:grpSpMkLst>
            <pc:docMk/>
            <pc:sldMk cId="1151014382" sldId="785"/>
            <ac:grpSpMk id="166" creationId="{743F98B8-4820-4260-9F3E-E067EBAEB456}"/>
          </ac:grpSpMkLst>
        </pc:grpChg>
        <pc:grpChg chg="add del mod">
          <ac:chgData name="farouk abu hassanain" userId="319a4f4791f24b01" providerId="LiveId" clId="{7F66F7CC-8917-4787-910E-F2A7C0D58825}" dt="2020-03-27T23:26:55.669" v="2529" actId="165"/>
          <ac:grpSpMkLst>
            <pc:docMk/>
            <pc:sldMk cId="1151014382" sldId="785"/>
            <ac:grpSpMk id="174" creationId="{89462CDA-93D3-4E20-8CDC-03CE175C0C2E}"/>
          </ac:grpSpMkLst>
        </pc:grpChg>
        <pc:grpChg chg="del mod topLvl">
          <ac:chgData name="farouk abu hassanain" userId="319a4f4791f24b01" providerId="LiveId" clId="{7F66F7CC-8917-4787-910E-F2A7C0D58825}" dt="2020-03-27T23:27:09.479" v="2530" actId="478"/>
          <ac:grpSpMkLst>
            <pc:docMk/>
            <pc:sldMk cId="1151014382" sldId="785"/>
            <ac:grpSpMk id="176" creationId="{46BF1B1F-6AF1-490D-8CDD-99B4BC851770}"/>
          </ac:grpSpMkLst>
        </pc:grpChg>
        <pc:grpChg chg="add del mod">
          <ac:chgData name="farouk abu hassanain" userId="319a4f4791f24b01" providerId="LiveId" clId="{7F66F7CC-8917-4787-910E-F2A7C0D58825}" dt="2020-03-27T23:26:12.767" v="2523" actId="165"/>
          <ac:grpSpMkLst>
            <pc:docMk/>
            <pc:sldMk cId="1151014382" sldId="785"/>
            <ac:grpSpMk id="182" creationId="{DA5C4005-E9FC-4BC6-82AE-7F8C970DFE41}"/>
          </ac:grpSpMkLst>
        </pc:grpChg>
        <pc:grpChg chg="del mod topLvl">
          <ac:chgData name="farouk abu hassanain" userId="319a4f4791f24b01" providerId="LiveId" clId="{7F66F7CC-8917-4787-910E-F2A7C0D58825}" dt="2020-03-27T23:26:22.162" v="2524" actId="478"/>
          <ac:grpSpMkLst>
            <pc:docMk/>
            <pc:sldMk cId="1151014382" sldId="785"/>
            <ac:grpSpMk id="184" creationId="{B98A5FD4-D3AE-43A9-B056-54BA1E1E0271}"/>
          </ac:grpSpMkLst>
        </pc:grpChg>
        <pc:grpChg chg="add del mod">
          <ac:chgData name="farouk abu hassanain" userId="319a4f4791f24b01" providerId="LiveId" clId="{7F66F7CC-8917-4787-910E-F2A7C0D58825}" dt="2020-03-27T23:26:46.414" v="2527" actId="165"/>
          <ac:grpSpMkLst>
            <pc:docMk/>
            <pc:sldMk cId="1151014382" sldId="785"/>
            <ac:grpSpMk id="190" creationId="{9B7287B2-B7C2-4121-8B27-FA52F949EFB8}"/>
          </ac:grpSpMkLst>
        </pc:grpChg>
        <pc:grpChg chg="del mod topLvl">
          <ac:chgData name="farouk abu hassanain" userId="319a4f4791f24b01" providerId="LiveId" clId="{7F66F7CC-8917-4787-910E-F2A7C0D58825}" dt="2020-03-27T23:26:52.465" v="2528" actId="478"/>
          <ac:grpSpMkLst>
            <pc:docMk/>
            <pc:sldMk cId="1151014382" sldId="785"/>
            <ac:grpSpMk id="192" creationId="{BC7BAD3F-5F95-4D98-9FCC-517B375AD198}"/>
          </ac:grpSpMkLst>
        </pc:grpChg>
        <pc:grpChg chg="add del mod">
          <ac:chgData name="farouk abu hassanain" userId="319a4f4791f24b01" providerId="LiveId" clId="{7F66F7CC-8917-4787-910E-F2A7C0D58825}" dt="2020-03-27T23:26:29.808" v="2525" actId="165"/>
          <ac:grpSpMkLst>
            <pc:docMk/>
            <pc:sldMk cId="1151014382" sldId="785"/>
            <ac:grpSpMk id="198" creationId="{0D5A414F-5CBB-40BC-BFBD-05EF5CDFB7C8}"/>
          </ac:grpSpMkLst>
        </pc:grpChg>
        <pc:grpChg chg="del mod topLvl">
          <ac:chgData name="farouk abu hassanain" userId="319a4f4791f24b01" providerId="LiveId" clId="{7F66F7CC-8917-4787-910E-F2A7C0D58825}" dt="2020-03-27T23:26:40.930" v="2526" actId="478"/>
          <ac:grpSpMkLst>
            <pc:docMk/>
            <pc:sldMk cId="1151014382" sldId="785"/>
            <ac:grpSpMk id="200" creationId="{8D753198-F7E8-4858-9139-71C353AA46C7}"/>
          </ac:grpSpMkLst>
        </pc:grpChg>
        <pc:picChg chg="add del mod">
          <ac:chgData name="farouk abu hassanain" userId="319a4f4791f24b01" providerId="LiveId" clId="{7F66F7CC-8917-4787-910E-F2A7C0D58825}" dt="2020-03-27T23:36:49.284" v="2822" actId="478"/>
          <ac:picMkLst>
            <pc:docMk/>
            <pc:sldMk cId="1151014382" sldId="785"/>
            <ac:picMk id="43" creationId="{52028313-0E25-4019-9920-2D33AE4E6993}"/>
          </ac:picMkLst>
        </pc:picChg>
        <pc:cxnChg chg="add mod topLvl">
          <ac:chgData name="farouk abu hassanain" userId="319a4f4791f24b01" providerId="LiveId" clId="{7F66F7CC-8917-4787-910E-F2A7C0D58825}" dt="2020-03-27T23:38:32.720" v="2844" actId="164"/>
          <ac:cxnSpMkLst>
            <pc:docMk/>
            <pc:sldMk cId="1151014382" sldId="785"/>
            <ac:cxnSpMk id="76" creationId="{089EE3EB-FA2C-48D5-8AEC-BA97BCBBCCC5}"/>
          </ac:cxnSpMkLst>
        </pc:cxnChg>
      </pc:sldChg>
      <pc:sldChg chg="addSp delSp modSp add modAnim">
        <pc:chgData name="farouk abu hassanain" userId="319a4f4791f24b01" providerId="LiveId" clId="{7F66F7CC-8917-4787-910E-F2A7C0D58825}" dt="2020-03-28T02:13:22.305" v="3603" actId="1076"/>
        <pc:sldMkLst>
          <pc:docMk/>
          <pc:sldMk cId="3030594593" sldId="786"/>
        </pc:sldMkLst>
        <pc:spChg chg="add mod ord">
          <ac:chgData name="farouk abu hassanain" userId="319a4f4791f24b01" providerId="LiveId" clId="{7F66F7CC-8917-4787-910E-F2A7C0D58825}" dt="2020-03-28T00:27:55.775" v="3003" actId="164"/>
          <ac:spMkLst>
            <pc:docMk/>
            <pc:sldMk cId="3030594593" sldId="786"/>
            <ac:spMk id="2" creationId="{BD348466-4263-4404-B0F8-002439A97B7F}"/>
          </ac:spMkLst>
        </pc:spChg>
        <pc:spChg chg="mod topLvl">
          <ac:chgData name="farouk abu hassanain" userId="319a4f4791f24b01" providerId="LiveId" clId="{7F66F7CC-8917-4787-910E-F2A7C0D58825}" dt="2020-03-28T00:23:31.077" v="2932" actId="164"/>
          <ac:spMkLst>
            <pc:docMk/>
            <pc:sldMk cId="3030594593" sldId="786"/>
            <ac:spMk id="67" creationId="{6D62F0D5-AEF5-44B0-94FC-D0516BA8053F}"/>
          </ac:spMkLst>
        </pc:spChg>
        <pc:spChg chg="mod topLvl">
          <ac:chgData name="farouk abu hassanain" userId="319a4f4791f24b01" providerId="LiveId" clId="{7F66F7CC-8917-4787-910E-F2A7C0D58825}" dt="2020-03-28T00:23:34.688" v="2933" actId="164"/>
          <ac:spMkLst>
            <pc:docMk/>
            <pc:sldMk cId="3030594593" sldId="786"/>
            <ac:spMk id="68" creationId="{D17F24EC-D9CF-4216-BB41-EFB30111D078}"/>
          </ac:spMkLst>
        </pc:spChg>
        <pc:spChg chg="mod topLvl">
          <ac:chgData name="farouk abu hassanain" userId="319a4f4791f24b01" providerId="LiveId" clId="{7F66F7CC-8917-4787-910E-F2A7C0D58825}" dt="2020-03-28T00:23:37.871" v="2934" actId="164"/>
          <ac:spMkLst>
            <pc:docMk/>
            <pc:sldMk cId="3030594593" sldId="786"/>
            <ac:spMk id="69" creationId="{BBF8C8C4-033E-4785-9824-0822922507FA}"/>
          </ac:spMkLst>
        </pc:spChg>
        <pc:spChg chg="mod topLvl">
          <ac:chgData name="farouk abu hassanain" userId="319a4f4791f24b01" providerId="LiveId" clId="{7F66F7CC-8917-4787-910E-F2A7C0D58825}" dt="2020-03-28T00:23:41.731" v="2935" actId="164"/>
          <ac:spMkLst>
            <pc:docMk/>
            <pc:sldMk cId="3030594593" sldId="786"/>
            <ac:spMk id="70" creationId="{F0A40EDC-9C3F-49DA-9F9B-DE5FD70EA363}"/>
          </ac:spMkLst>
        </pc:spChg>
        <pc:spChg chg="mod topLvl">
          <ac:chgData name="farouk abu hassanain" userId="319a4f4791f24b01" providerId="LiveId" clId="{7F66F7CC-8917-4787-910E-F2A7C0D58825}" dt="2020-03-28T00:23:45.118" v="2936" actId="164"/>
          <ac:spMkLst>
            <pc:docMk/>
            <pc:sldMk cId="3030594593" sldId="786"/>
            <ac:spMk id="71" creationId="{8B985F5C-5368-4BD5-814E-96A5087DD61B}"/>
          </ac:spMkLst>
        </pc:spChg>
        <pc:spChg chg="mod topLvl">
          <ac:chgData name="farouk abu hassanain" userId="319a4f4791f24b01" providerId="LiveId" clId="{7F66F7CC-8917-4787-910E-F2A7C0D58825}" dt="2020-03-28T00:23:31.077" v="2932" actId="164"/>
          <ac:spMkLst>
            <pc:docMk/>
            <pc:sldMk cId="3030594593" sldId="786"/>
            <ac:spMk id="77" creationId="{DA9B52EB-6D59-4501-9AD4-823020A45F59}"/>
          </ac:spMkLst>
        </pc:spChg>
        <pc:spChg chg="mod topLvl">
          <ac:chgData name="farouk abu hassanain" userId="319a4f4791f24b01" providerId="LiveId" clId="{7F66F7CC-8917-4787-910E-F2A7C0D58825}" dt="2020-03-28T00:23:34.688" v="2933" actId="164"/>
          <ac:spMkLst>
            <pc:docMk/>
            <pc:sldMk cId="3030594593" sldId="786"/>
            <ac:spMk id="78" creationId="{BAE133FA-4400-45DF-BC3E-F33AC50DEC36}"/>
          </ac:spMkLst>
        </pc:spChg>
        <pc:spChg chg="mod topLvl">
          <ac:chgData name="farouk abu hassanain" userId="319a4f4791f24b01" providerId="LiveId" clId="{7F66F7CC-8917-4787-910E-F2A7C0D58825}" dt="2020-03-28T00:23:37.871" v="2934" actId="164"/>
          <ac:spMkLst>
            <pc:docMk/>
            <pc:sldMk cId="3030594593" sldId="786"/>
            <ac:spMk id="79" creationId="{391A2ED7-D607-4D86-BC18-ED7618CC326F}"/>
          </ac:spMkLst>
        </pc:spChg>
        <pc:spChg chg="mod topLvl">
          <ac:chgData name="farouk abu hassanain" userId="319a4f4791f24b01" providerId="LiveId" clId="{7F66F7CC-8917-4787-910E-F2A7C0D58825}" dt="2020-03-28T00:23:41.731" v="2935" actId="164"/>
          <ac:spMkLst>
            <pc:docMk/>
            <pc:sldMk cId="3030594593" sldId="786"/>
            <ac:spMk id="80" creationId="{EC9E6FB7-FA9F-40B8-83FC-581B5C856496}"/>
          </ac:spMkLst>
        </pc:spChg>
        <pc:spChg chg="mod topLvl">
          <ac:chgData name="farouk abu hassanain" userId="319a4f4791f24b01" providerId="LiveId" clId="{7F66F7CC-8917-4787-910E-F2A7C0D58825}" dt="2020-03-28T00:23:45.118" v="2936" actId="164"/>
          <ac:spMkLst>
            <pc:docMk/>
            <pc:sldMk cId="3030594593" sldId="786"/>
            <ac:spMk id="81" creationId="{3AFC58EE-5821-4409-BAE2-969C6163CD45}"/>
          </ac:spMkLst>
        </pc:spChg>
        <pc:spChg chg="del mod topLvl">
          <ac:chgData name="farouk abu hassanain" userId="319a4f4791f24b01" providerId="LiveId" clId="{7F66F7CC-8917-4787-910E-F2A7C0D58825}" dt="2020-03-28T00:00:13.065" v="2896" actId="478"/>
          <ac:spMkLst>
            <pc:docMk/>
            <pc:sldMk cId="3030594593" sldId="786"/>
            <ac:spMk id="82" creationId="{26310AEF-4E0E-4C61-923E-5F32480EF61E}"/>
          </ac:spMkLst>
        </pc:spChg>
        <pc:spChg chg="del mod topLvl">
          <ac:chgData name="farouk abu hassanain" userId="319a4f4791f24b01" providerId="LiveId" clId="{7F66F7CC-8917-4787-910E-F2A7C0D58825}" dt="2020-03-28T00:00:19.470" v="2897" actId="478"/>
          <ac:spMkLst>
            <pc:docMk/>
            <pc:sldMk cId="3030594593" sldId="786"/>
            <ac:spMk id="83" creationId="{8A0B2471-115D-4C19-922D-021F9AE966D4}"/>
          </ac:spMkLst>
        </pc:spChg>
        <pc:spChg chg="del mod topLvl">
          <ac:chgData name="farouk abu hassanain" userId="319a4f4791f24b01" providerId="LiveId" clId="{7F66F7CC-8917-4787-910E-F2A7C0D58825}" dt="2020-03-28T00:00:34.770" v="2900" actId="478"/>
          <ac:spMkLst>
            <pc:docMk/>
            <pc:sldMk cId="3030594593" sldId="786"/>
            <ac:spMk id="84" creationId="{531FA8D7-2E8C-4F02-A18C-FE417DBF4C5F}"/>
          </ac:spMkLst>
        </pc:spChg>
        <pc:spChg chg="del mod topLvl">
          <ac:chgData name="farouk abu hassanain" userId="319a4f4791f24b01" providerId="LiveId" clId="{7F66F7CC-8917-4787-910E-F2A7C0D58825}" dt="2020-03-28T00:00:40.016" v="2901" actId="478"/>
          <ac:spMkLst>
            <pc:docMk/>
            <pc:sldMk cId="3030594593" sldId="786"/>
            <ac:spMk id="85" creationId="{9A1AEC95-3294-4DE1-BFBA-A0211FA9997D}"/>
          </ac:spMkLst>
        </pc:spChg>
        <pc:spChg chg="del mod topLvl">
          <ac:chgData name="farouk abu hassanain" userId="319a4f4791f24b01" providerId="LiveId" clId="{7F66F7CC-8917-4787-910E-F2A7C0D58825}" dt="2020-03-28T00:00:40.016" v="2901" actId="478"/>
          <ac:spMkLst>
            <pc:docMk/>
            <pc:sldMk cId="3030594593" sldId="786"/>
            <ac:spMk id="86" creationId="{2FB63E50-726C-4537-AA75-FA63A9C20BEB}"/>
          </ac:spMkLst>
        </pc:spChg>
        <pc:spChg chg="mod topLvl">
          <ac:chgData name="farouk abu hassanain" userId="319a4f4791f24b01" providerId="LiveId" clId="{7F66F7CC-8917-4787-910E-F2A7C0D58825}" dt="2020-03-28T00:23:31.077" v="2932" actId="164"/>
          <ac:spMkLst>
            <pc:docMk/>
            <pc:sldMk cId="3030594593" sldId="786"/>
            <ac:spMk id="87" creationId="{8250000D-8739-40C8-A1FF-7FB1257D7121}"/>
          </ac:spMkLst>
        </pc:spChg>
        <pc:spChg chg="mod topLvl">
          <ac:chgData name="farouk abu hassanain" userId="319a4f4791f24b01" providerId="LiveId" clId="{7F66F7CC-8917-4787-910E-F2A7C0D58825}" dt="2020-03-28T00:23:34.688" v="2933" actId="164"/>
          <ac:spMkLst>
            <pc:docMk/>
            <pc:sldMk cId="3030594593" sldId="786"/>
            <ac:spMk id="88" creationId="{DBF271B3-C270-4593-8B91-D12F5CBD2755}"/>
          </ac:spMkLst>
        </pc:spChg>
        <pc:spChg chg="mod topLvl">
          <ac:chgData name="farouk abu hassanain" userId="319a4f4791f24b01" providerId="LiveId" clId="{7F66F7CC-8917-4787-910E-F2A7C0D58825}" dt="2020-03-28T00:23:41.731" v="2935" actId="164"/>
          <ac:spMkLst>
            <pc:docMk/>
            <pc:sldMk cId="3030594593" sldId="786"/>
            <ac:spMk id="89" creationId="{E13F7394-D336-4593-B9F2-D3E66116EAC4}"/>
          </ac:spMkLst>
        </pc:spChg>
        <pc:spChg chg="mod topLvl">
          <ac:chgData name="farouk abu hassanain" userId="319a4f4791f24b01" providerId="LiveId" clId="{7F66F7CC-8917-4787-910E-F2A7C0D58825}" dt="2020-03-28T00:23:37.871" v="2934" actId="164"/>
          <ac:spMkLst>
            <pc:docMk/>
            <pc:sldMk cId="3030594593" sldId="786"/>
            <ac:spMk id="90" creationId="{C20092E0-DA04-4859-92CA-225C83B11C18}"/>
          </ac:spMkLst>
        </pc:spChg>
        <pc:spChg chg="del">
          <ac:chgData name="farouk abu hassanain" userId="319a4f4791f24b01" providerId="LiveId" clId="{7F66F7CC-8917-4787-910E-F2A7C0D58825}" dt="2020-03-27T23:58:24.499" v="2891" actId="478"/>
          <ac:spMkLst>
            <pc:docMk/>
            <pc:sldMk cId="3030594593" sldId="786"/>
            <ac:spMk id="91" creationId="{F1F1E724-063B-4A73-A185-5649FF843A1F}"/>
          </ac:spMkLst>
        </pc:spChg>
        <pc:spChg chg="add mod">
          <ac:chgData name="farouk abu hassanain" userId="319a4f4791f24b01" providerId="LiveId" clId="{7F66F7CC-8917-4787-910E-F2A7C0D58825}" dt="2020-03-28T00:23:45.118" v="2936" actId="164"/>
          <ac:spMkLst>
            <pc:docMk/>
            <pc:sldMk cId="3030594593" sldId="786"/>
            <ac:spMk id="92" creationId="{73665955-3A2F-4C51-9E94-6A4A9B61C5EA}"/>
          </ac:spMkLst>
        </pc:spChg>
        <pc:spChg chg="add">
          <ac:chgData name="farouk abu hassanain" userId="319a4f4791f24b01" providerId="LiveId" clId="{7F66F7CC-8917-4787-910E-F2A7C0D58825}" dt="2020-03-28T00:01:37.754" v="2905"/>
          <ac:spMkLst>
            <pc:docMk/>
            <pc:sldMk cId="3030594593" sldId="786"/>
            <ac:spMk id="95" creationId="{8CFA4838-D2DF-4494-88B4-8F6E6B72965E}"/>
          </ac:spMkLst>
        </pc:spChg>
        <pc:spChg chg="add mod">
          <ac:chgData name="farouk abu hassanain" userId="319a4f4791f24b01" providerId="LiveId" clId="{7F66F7CC-8917-4787-910E-F2A7C0D58825}" dt="2020-03-28T00:01:50.610" v="2907" actId="948"/>
          <ac:spMkLst>
            <pc:docMk/>
            <pc:sldMk cId="3030594593" sldId="786"/>
            <ac:spMk id="96" creationId="{7276626C-E8C6-4706-BC7D-CFD1FD508416}"/>
          </ac:spMkLst>
        </pc:spChg>
        <pc:spChg chg="mod">
          <ac:chgData name="farouk abu hassanain" userId="319a4f4791f24b01" providerId="LiveId" clId="{7F66F7CC-8917-4787-910E-F2A7C0D58825}" dt="2020-03-28T00:02:08.306" v="2914" actId="948"/>
          <ac:spMkLst>
            <pc:docMk/>
            <pc:sldMk cId="3030594593" sldId="786"/>
            <ac:spMk id="99" creationId="{C935721E-9760-454F-875B-C24510BBA9E7}"/>
          </ac:spMkLst>
        </pc:spChg>
        <pc:spChg chg="mod">
          <ac:chgData name="farouk abu hassanain" userId="319a4f4791f24b01" providerId="LiveId" clId="{7F66F7CC-8917-4787-910E-F2A7C0D58825}" dt="2020-03-28T00:02:12.412" v="2916" actId="948"/>
          <ac:spMkLst>
            <pc:docMk/>
            <pc:sldMk cId="3030594593" sldId="786"/>
            <ac:spMk id="102" creationId="{BE74F0D0-5B8B-4132-B305-DE2B4B632454}"/>
          </ac:spMkLst>
        </pc:spChg>
        <pc:spChg chg="mod">
          <ac:chgData name="farouk abu hassanain" userId="319a4f4791f24b01" providerId="LiveId" clId="{7F66F7CC-8917-4787-910E-F2A7C0D58825}" dt="2020-03-28T00:02:12.412" v="2916" actId="948"/>
          <ac:spMkLst>
            <pc:docMk/>
            <pc:sldMk cId="3030594593" sldId="786"/>
            <ac:spMk id="105" creationId="{0184FA89-3364-4C3C-9AA1-FB95A23E6D99}"/>
          </ac:spMkLst>
        </pc:spChg>
        <pc:spChg chg="add mod">
          <ac:chgData name="farouk abu hassanain" userId="319a4f4791f24b01" providerId="LiveId" clId="{7F66F7CC-8917-4787-910E-F2A7C0D58825}" dt="2020-03-28T00:27:55.775" v="3003" actId="164"/>
          <ac:spMkLst>
            <pc:docMk/>
            <pc:sldMk cId="3030594593" sldId="786"/>
            <ac:spMk id="117" creationId="{A16ECD77-A686-4BC4-9B3B-9509ACC6B070}"/>
          </ac:spMkLst>
        </pc:spChg>
        <pc:spChg chg="add mod">
          <ac:chgData name="farouk abu hassanain" userId="319a4f4791f24b01" providerId="LiveId" clId="{7F66F7CC-8917-4787-910E-F2A7C0D58825}" dt="2020-03-28T00:27:55.775" v="3003" actId="164"/>
          <ac:spMkLst>
            <pc:docMk/>
            <pc:sldMk cId="3030594593" sldId="786"/>
            <ac:spMk id="118" creationId="{33F34CA2-9E00-4A71-9668-5347D436FD57}"/>
          </ac:spMkLst>
        </pc:spChg>
        <pc:spChg chg="add mod">
          <ac:chgData name="farouk abu hassanain" userId="319a4f4791f24b01" providerId="LiveId" clId="{7F66F7CC-8917-4787-910E-F2A7C0D58825}" dt="2020-03-28T00:27:55.775" v="3003" actId="164"/>
          <ac:spMkLst>
            <pc:docMk/>
            <pc:sldMk cId="3030594593" sldId="786"/>
            <ac:spMk id="119" creationId="{74C95BFD-6658-4B7D-AC31-AED9B6BEC03E}"/>
          </ac:spMkLst>
        </pc:spChg>
        <pc:spChg chg="add mod ord">
          <ac:chgData name="farouk abu hassanain" userId="319a4f4791f24b01" providerId="LiveId" clId="{7F66F7CC-8917-4787-910E-F2A7C0D58825}" dt="2020-03-28T00:27:55.775" v="3003" actId="164"/>
          <ac:spMkLst>
            <pc:docMk/>
            <pc:sldMk cId="3030594593" sldId="786"/>
            <ac:spMk id="120" creationId="{26E8664F-4AF8-4099-BC75-035EEBF79D88}"/>
          </ac:spMkLst>
        </pc:spChg>
        <pc:spChg chg="add del mod">
          <ac:chgData name="farouk abu hassanain" userId="319a4f4791f24b01" providerId="LiveId" clId="{7F66F7CC-8917-4787-910E-F2A7C0D58825}" dt="2020-03-28T00:59:56.781" v="3138" actId="21"/>
          <ac:spMkLst>
            <pc:docMk/>
            <pc:sldMk cId="3030594593" sldId="786"/>
            <ac:spMk id="122" creationId="{C74934A7-6FF3-4F10-B0F3-259D6186F214}"/>
          </ac:spMkLst>
        </pc:spChg>
        <pc:spChg chg="add del">
          <ac:chgData name="farouk abu hassanain" userId="319a4f4791f24b01" providerId="LiveId" clId="{7F66F7CC-8917-4787-910E-F2A7C0D58825}" dt="2020-03-28T00:57:51.029" v="3131" actId="21"/>
          <ac:spMkLst>
            <pc:docMk/>
            <pc:sldMk cId="3030594593" sldId="786"/>
            <ac:spMk id="128" creationId="{72C93A5B-AB27-495A-B206-FBA0F9A037B5}"/>
          </ac:spMkLst>
        </pc:spChg>
        <pc:spChg chg="add del">
          <ac:chgData name="farouk abu hassanain" userId="319a4f4791f24b01" providerId="LiveId" clId="{7F66F7CC-8917-4787-910E-F2A7C0D58825}" dt="2020-03-28T00:57:51.029" v="3131" actId="21"/>
          <ac:spMkLst>
            <pc:docMk/>
            <pc:sldMk cId="3030594593" sldId="786"/>
            <ac:spMk id="129" creationId="{9D327D1B-65F5-4652-B7B3-E096BAE98F56}"/>
          </ac:spMkLst>
        </pc:spChg>
        <pc:spChg chg="add del mod">
          <ac:chgData name="farouk abu hassanain" userId="319a4f4791f24b01" providerId="LiveId" clId="{7F66F7CC-8917-4787-910E-F2A7C0D58825}" dt="2020-03-28T01:12:15.370" v="3301" actId="21"/>
          <ac:spMkLst>
            <pc:docMk/>
            <pc:sldMk cId="3030594593" sldId="786"/>
            <ac:spMk id="141" creationId="{E9687345-9CBE-4382-B6EA-C4FFD01E220C}"/>
          </ac:spMkLst>
        </pc:spChg>
        <pc:spChg chg="add del mod">
          <ac:chgData name="farouk abu hassanain" userId="319a4f4791f24b01" providerId="LiveId" clId="{7F66F7CC-8917-4787-910E-F2A7C0D58825}" dt="2020-03-28T01:12:15.370" v="3301" actId="21"/>
          <ac:spMkLst>
            <pc:docMk/>
            <pc:sldMk cId="3030594593" sldId="786"/>
            <ac:spMk id="142" creationId="{BC1A59DB-F44A-4A2B-8B35-7BBB06515E9A}"/>
          </ac:spMkLst>
        </pc:spChg>
        <pc:spChg chg="add del mod">
          <ac:chgData name="farouk abu hassanain" userId="319a4f4791f24b01" providerId="LiveId" clId="{7F66F7CC-8917-4787-910E-F2A7C0D58825}" dt="2020-03-28T01:12:15.370" v="3301" actId="21"/>
          <ac:spMkLst>
            <pc:docMk/>
            <pc:sldMk cId="3030594593" sldId="786"/>
            <ac:spMk id="143" creationId="{BC7E2B65-9773-4EB2-88DC-942202EDE410}"/>
          </ac:spMkLst>
        </pc:spChg>
        <pc:spChg chg="add del mod">
          <ac:chgData name="farouk abu hassanain" userId="319a4f4791f24b01" providerId="LiveId" clId="{7F66F7CC-8917-4787-910E-F2A7C0D58825}" dt="2020-03-28T01:12:15.370" v="3301" actId="21"/>
          <ac:spMkLst>
            <pc:docMk/>
            <pc:sldMk cId="3030594593" sldId="786"/>
            <ac:spMk id="144" creationId="{7E4CA4D4-E5E9-4413-B8F7-82923483A6AD}"/>
          </ac:spMkLst>
        </pc:spChg>
        <pc:spChg chg="add del mod">
          <ac:chgData name="farouk abu hassanain" userId="319a4f4791f24b01" providerId="LiveId" clId="{7F66F7CC-8917-4787-910E-F2A7C0D58825}" dt="2020-03-28T01:12:15.370" v="3301" actId="21"/>
          <ac:spMkLst>
            <pc:docMk/>
            <pc:sldMk cId="3030594593" sldId="786"/>
            <ac:spMk id="145" creationId="{ABE75C8C-EE38-4453-ADCA-533D384AA5D0}"/>
          </ac:spMkLst>
        </pc:spChg>
        <pc:spChg chg="add mod">
          <ac:chgData name="farouk abu hassanain" userId="319a4f4791f24b01" providerId="LiveId" clId="{7F66F7CC-8917-4787-910E-F2A7C0D58825}" dt="2020-03-28T01:20:15.153" v="3412" actId="164"/>
          <ac:spMkLst>
            <pc:docMk/>
            <pc:sldMk cId="3030594593" sldId="786"/>
            <ac:spMk id="179" creationId="{82BC50F1-4947-4BEC-8041-BDEE37B03655}"/>
          </ac:spMkLst>
        </pc:spChg>
        <pc:spChg chg="add mod">
          <ac:chgData name="farouk abu hassanain" userId="319a4f4791f24b01" providerId="LiveId" clId="{7F66F7CC-8917-4787-910E-F2A7C0D58825}" dt="2020-03-28T01:20:15.153" v="3412" actId="164"/>
          <ac:spMkLst>
            <pc:docMk/>
            <pc:sldMk cId="3030594593" sldId="786"/>
            <ac:spMk id="180" creationId="{0E06EAB6-1270-48F1-82A7-BFE380F113D1}"/>
          </ac:spMkLst>
        </pc:spChg>
        <pc:spChg chg="add mod">
          <ac:chgData name="farouk abu hassanain" userId="319a4f4791f24b01" providerId="LiveId" clId="{7F66F7CC-8917-4787-910E-F2A7C0D58825}" dt="2020-03-28T01:20:15.153" v="3412" actId="164"/>
          <ac:spMkLst>
            <pc:docMk/>
            <pc:sldMk cId="3030594593" sldId="786"/>
            <ac:spMk id="181" creationId="{96115366-81ED-46BC-AE62-A687F0CEDCBB}"/>
          </ac:spMkLst>
        </pc:spChg>
        <pc:spChg chg="add mod">
          <ac:chgData name="farouk abu hassanain" userId="319a4f4791f24b01" providerId="LiveId" clId="{7F66F7CC-8917-4787-910E-F2A7C0D58825}" dt="2020-03-28T01:20:15.153" v="3412" actId="164"/>
          <ac:spMkLst>
            <pc:docMk/>
            <pc:sldMk cId="3030594593" sldId="786"/>
            <ac:spMk id="195" creationId="{D192D314-8382-4D79-A5CA-153AE924255F}"/>
          </ac:spMkLst>
        </pc:spChg>
        <pc:spChg chg="mod topLvl">
          <ac:chgData name="farouk abu hassanain" userId="319a4f4791f24b01" providerId="LiveId" clId="{7F66F7CC-8917-4787-910E-F2A7C0D58825}" dt="2020-03-28T01:22:31.407" v="3446" actId="164"/>
          <ac:spMkLst>
            <pc:docMk/>
            <pc:sldMk cId="3030594593" sldId="786"/>
            <ac:spMk id="198" creationId="{2E18EFE1-3D19-4354-8314-E9B78CE32577}"/>
          </ac:spMkLst>
        </pc:spChg>
        <pc:spChg chg="del mod topLvl">
          <ac:chgData name="farouk abu hassanain" userId="319a4f4791f24b01" providerId="LiveId" clId="{7F66F7CC-8917-4787-910E-F2A7C0D58825}" dt="2020-03-28T01:22:06.587" v="3438" actId="478"/>
          <ac:spMkLst>
            <pc:docMk/>
            <pc:sldMk cId="3030594593" sldId="786"/>
            <ac:spMk id="200" creationId="{7C58730E-6B05-482B-8D2B-2EF58F3455F6}"/>
          </ac:spMkLst>
        </pc:spChg>
        <pc:spChg chg="mod topLvl">
          <ac:chgData name="farouk abu hassanain" userId="319a4f4791f24b01" providerId="LiveId" clId="{7F66F7CC-8917-4787-910E-F2A7C0D58825}" dt="2020-03-28T01:22:31.407" v="3446" actId="164"/>
          <ac:spMkLst>
            <pc:docMk/>
            <pc:sldMk cId="3030594593" sldId="786"/>
            <ac:spMk id="201" creationId="{1C3F4401-DAE8-4710-A939-5B59D5C0A4F5}"/>
          </ac:spMkLst>
        </pc:spChg>
        <pc:spChg chg="del mod topLvl">
          <ac:chgData name="farouk abu hassanain" userId="319a4f4791f24b01" providerId="LiveId" clId="{7F66F7CC-8917-4787-910E-F2A7C0D58825}" dt="2020-03-28T01:22:16.174" v="3442" actId="478"/>
          <ac:spMkLst>
            <pc:docMk/>
            <pc:sldMk cId="3030594593" sldId="786"/>
            <ac:spMk id="202" creationId="{37008FF2-72E6-46D1-9A78-BC71C2A252EA}"/>
          </ac:spMkLst>
        </pc:spChg>
        <pc:spChg chg="mod topLvl">
          <ac:chgData name="farouk abu hassanain" userId="319a4f4791f24b01" providerId="LiveId" clId="{7F66F7CC-8917-4787-910E-F2A7C0D58825}" dt="2020-03-28T01:22:24.295" v="3444" actId="164"/>
          <ac:spMkLst>
            <pc:docMk/>
            <pc:sldMk cId="3030594593" sldId="786"/>
            <ac:spMk id="203" creationId="{1DD7A305-4197-4459-8043-9F84DAB1C775}"/>
          </ac:spMkLst>
        </pc:spChg>
        <pc:spChg chg="del mod topLvl">
          <ac:chgData name="farouk abu hassanain" userId="319a4f4791f24b01" providerId="LiveId" clId="{7F66F7CC-8917-4787-910E-F2A7C0D58825}" dt="2020-03-28T01:22:09.154" v="3439" actId="478"/>
          <ac:spMkLst>
            <pc:docMk/>
            <pc:sldMk cId="3030594593" sldId="786"/>
            <ac:spMk id="205" creationId="{B5CACA59-9119-43BC-9041-0C1B78232844}"/>
          </ac:spMkLst>
        </pc:spChg>
        <pc:spChg chg="mod topLvl">
          <ac:chgData name="farouk abu hassanain" userId="319a4f4791f24b01" providerId="LiveId" clId="{7F66F7CC-8917-4787-910E-F2A7C0D58825}" dt="2020-03-28T01:22:24.295" v="3444" actId="164"/>
          <ac:spMkLst>
            <pc:docMk/>
            <pc:sldMk cId="3030594593" sldId="786"/>
            <ac:spMk id="206" creationId="{B6573536-A246-4EF2-9713-1A777FB23626}"/>
          </ac:spMkLst>
        </pc:spChg>
        <pc:spChg chg="del mod topLvl">
          <ac:chgData name="farouk abu hassanain" userId="319a4f4791f24b01" providerId="LiveId" clId="{7F66F7CC-8917-4787-910E-F2A7C0D58825}" dt="2020-03-28T01:22:14.863" v="3441" actId="478"/>
          <ac:spMkLst>
            <pc:docMk/>
            <pc:sldMk cId="3030594593" sldId="786"/>
            <ac:spMk id="207" creationId="{E873CBDB-5933-4D5D-A0AE-25D8104BB277}"/>
          </ac:spMkLst>
        </pc:spChg>
        <pc:spChg chg="mod topLvl">
          <ac:chgData name="farouk abu hassanain" userId="319a4f4791f24b01" providerId="LiveId" clId="{7F66F7CC-8917-4787-910E-F2A7C0D58825}" dt="2020-03-28T01:22:27.261" v="3445" actId="164"/>
          <ac:spMkLst>
            <pc:docMk/>
            <pc:sldMk cId="3030594593" sldId="786"/>
            <ac:spMk id="208" creationId="{0C35E579-43DD-4D78-A180-D1B6E10E540C}"/>
          </ac:spMkLst>
        </pc:spChg>
        <pc:spChg chg="del mod topLvl">
          <ac:chgData name="farouk abu hassanain" userId="319a4f4791f24b01" providerId="LiveId" clId="{7F66F7CC-8917-4787-910E-F2A7C0D58825}" dt="2020-03-28T01:22:11.504" v="3440" actId="478"/>
          <ac:spMkLst>
            <pc:docMk/>
            <pc:sldMk cId="3030594593" sldId="786"/>
            <ac:spMk id="210" creationId="{ADB9A3B2-E2A2-4AFE-B3A5-CCA23E05339D}"/>
          </ac:spMkLst>
        </pc:spChg>
        <pc:spChg chg="mod topLvl">
          <ac:chgData name="farouk abu hassanain" userId="319a4f4791f24b01" providerId="LiveId" clId="{7F66F7CC-8917-4787-910E-F2A7C0D58825}" dt="2020-03-28T01:22:27.261" v="3445" actId="164"/>
          <ac:spMkLst>
            <pc:docMk/>
            <pc:sldMk cId="3030594593" sldId="786"/>
            <ac:spMk id="211" creationId="{681108DA-DF39-4D45-97F2-5179D865F8ED}"/>
          </ac:spMkLst>
        </pc:spChg>
        <pc:spChg chg="del mod topLvl">
          <ac:chgData name="farouk abu hassanain" userId="319a4f4791f24b01" providerId="LiveId" clId="{7F66F7CC-8917-4787-910E-F2A7C0D58825}" dt="2020-03-28T01:22:17.497" v="3443" actId="478"/>
          <ac:spMkLst>
            <pc:docMk/>
            <pc:sldMk cId="3030594593" sldId="786"/>
            <ac:spMk id="212" creationId="{929DD413-9977-4755-AADA-F4E3A35DC8C5}"/>
          </ac:spMkLst>
        </pc:spChg>
        <pc:spChg chg="mod topLvl">
          <ac:chgData name="farouk abu hassanain" userId="319a4f4791f24b01" providerId="LiveId" clId="{7F66F7CC-8917-4787-910E-F2A7C0D58825}" dt="2020-03-28T01:22:27.261" v="3445" actId="164"/>
          <ac:spMkLst>
            <pc:docMk/>
            <pc:sldMk cId="3030594593" sldId="786"/>
            <ac:spMk id="213" creationId="{C6088A07-6E6F-4763-9F01-FE15E197EE09}"/>
          </ac:spMkLst>
        </pc:spChg>
        <pc:spChg chg="mod topLvl">
          <ac:chgData name="farouk abu hassanain" userId="319a4f4791f24b01" providerId="LiveId" clId="{7F66F7CC-8917-4787-910E-F2A7C0D58825}" dt="2020-03-28T01:22:24.295" v="3444" actId="164"/>
          <ac:spMkLst>
            <pc:docMk/>
            <pc:sldMk cId="3030594593" sldId="786"/>
            <ac:spMk id="214" creationId="{5F030C75-B908-43AA-9B5F-5C2839CB6D74}"/>
          </ac:spMkLst>
        </pc:spChg>
        <pc:spChg chg="mod topLvl">
          <ac:chgData name="farouk abu hassanain" userId="319a4f4791f24b01" providerId="LiveId" clId="{7F66F7CC-8917-4787-910E-F2A7C0D58825}" dt="2020-03-28T01:22:31.407" v="3446" actId="164"/>
          <ac:spMkLst>
            <pc:docMk/>
            <pc:sldMk cId="3030594593" sldId="786"/>
            <ac:spMk id="215" creationId="{7A2C2050-26AD-40CE-8CD7-8258FD559108}"/>
          </ac:spMkLst>
        </pc:spChg>
        <pc:spChg chg="add mod">
          <ac:chgData name="farouk abu hassanain" userId="319a4f4791f24b01" providerId="LiveId" clId="{7F66F7CC-8917-4787-910E-F2A7C0D58825}" dt="2020-03-28T02:13:09.283" v="3598" actId="164"/>
          <ac:spMkLst>
            <pc:docMk/>
            <pc:sldMk cId="3030594593" sldId="786"/>
            <ac:spMk id="225" creationId="{AFF5D41F-2BD3-4678-A652-33E5B2FAD789}"/>
          </ac:spMkLst>
        </pc:spChg>
        <pc:spChg chg="add mod">
          <ac:chgData name="farouk abu hassanain" userId="319a4f4791f24b01" providerId="LiveId" clId="{7F66F7CC-8917-4787-910E-F2A7C0D58825}" dt="2020-03-28T02:13:09.283" v="3598" actId="164"/>
          <ac:spMkLst>
            <pc:docMk/>
            <pc:sldMk cId="3030594593" sldId="786"/>
            <ac:spMk id="226" creationId="{711BD5B2-015B-4291-AFF8-69D6BB0C8415}"/>
          </ac:spMkLst>
        </pc:spChg>
        <pc:spChg chg="add mod">
          <ac:chgData name="farouk abu hassanain" userId="319a4f4791f24b01" providerId="LiveId" clId="{7F66F7CC-8917-4787-910E-F2A7C0D58825}" dt="2020-03-28T02:13:09.283" v="3598" actId="164"/>
          <ac:spMkLst>
            <pc:docMk/>
            <pc:sldMk cId="3030594593" sldId="786"/>
            <ac:spMk id="227" creationId="{8E41849F-EFB6-447E-9C7E-0FE83E4DFE43}"/>
          </ac:spMkLst>
        </pc:spChg>
        <pc:spChg chg="add mod">
          <ac:chgData name="farouk abu hassanain" userId="319a4f4791f24b01" providerId="LiveId" clId="{7F66F7CC-8917-4787-910E-F2A7C0D58825}" dt="2020-03-28T02:13:09.283" v="3598" actId="164"/>
          <ac:spMkLst>
            <pc:docMk/>
            <pc:sldMk cId="3030594593" sldId="786"/>
            <ac:spMk id="228" creationId="{506DDF54-171C-444D-8345-B34C5C366C08}"/>
          </ac:spMkLst>
        </pc:spChg>
        <pc:spChg chg="add del mod">
          <ac:chgData name="farouk abu hassanain" userId="319a4f4791f24b01" providerId="LiveId" clId="{7F66F7CC-8917-4787-910E-F2A7C0D58825}" dt="2020-03-28T02:13:04.566" v="3597" actId="478"/>
          <ac:spMkLst>
            <pc:docMk/>
            <pc:sldMk cId="3030594593" sldId="786"/>
            <ac:spMk id="229" creationId="{F1A6750B-E185-4C4B-B0CB-207A453F2680}"/>
          </ac:spMkLst>
        </pc:spChg>
        <pc:spChg chg="add del mod">
          <ac:chgData name="farouk abu hassanain" userId="319a4f4791f24b01" providerId="LiveId" clId="{7F66F7CC-8917-4787-910E-F2A7C0D58825}" dt="2020-03-28T02:13:04.566" v="3597" actId="478"/>
          <ac:spMkLst>
            <pc:docMk/>
            <pc:sldMk cId="3030594593" sldId="786"/>
            <ac:spMk id="230" creationId="{55AF5338-14B7-4A00-8E40-9C6F2FDFFBD4}"/>
          </ac:spMkLst>
        </pc:spChg>
        <pc:spChg chg="add del mod">
          <ac:chgData name="farouk abu hassanain" userId="319a4f4791f24b01" providerId="LiveId" clId="{7F66F7CC-8917-4787-910E-F2A7C0D58825}" dt="2020-03-28T02:13:00.752" v="3596" actId="478"/>
          <ac:spMkLst>
            <pc:docMk/>
            <pc:sldMk cId="3030594593" sldId="786"/>
            <ac:spMk id="231" creationId="{83F48C76-DB0E-4240-BB65-D7752D3281E8}"/>
          </ac:spMkLst>
        </pc:spChg>
        <pc:spChg chg="add del mod">
          <ac:chgData name="farouk abu hassanain" userId="319a4f4791f24b01" providerId="LiveId" clId="{7F66F7CC-8917-4787-910E-F2A7C0D58825}" dt="2020-03-28T02:13:00.752" v="3596" actId="478"/>
          <ac:spMkLst>
            <pc:docMk/>
            <pc:sldMk cId="3030594593" sldId="786"/>
            <ac:spMk id="232" creationId="{629F9F30-70BC-4444-B92B-AB1CBE537FB2}"/>
          </ac:spMkLst>
        </pc:spChg>
        <pc:spChg chg="add del mod">
          <ac:chgData name="farouk abu hassanain" userId="319a4f4791f24b01" providerId="LiveId" clId="{7F66F7CC-8917-4787-910E-F2A7C0D58825}" dt="2020-03-28T02:13:04.566" v="3597" actId="478"/>
          <ac:spMkLst>
            <pc:docMk/>
            <pc:sldMk cId="3030594593" sldId="786"/>
            <ac:spMk id="233" creationId="{F9475A64-A53A-457D-95B1-7D4C6D4861D0}"/>
          </ac:spMkLst>
        </pc:spChg>
        <pc:spChg chg="add del mod">
          <ac:chgData name="farouk abu hassanain" userId="319a4f4791f24b01" providerId="LiveId" clId="{7F66F7CC-8917-4787-910E-F2A7C0D58825}" dt="2020-03-28T02:13:04.566" v="3597" actId="478"/>
          <ac:spMkLst>
            <pc:docMk/>
            <pc:sldMk cId="3030594593" sldId="786"/>
            <ac:spMk id="234" creationId="{AE2EEBD8-7011-4CAB-B0BC-1A40262F75E1}"/>
          </ac:spMkLst>
        </pc:spChg>
        <pc:spChg chg="add del mod">
          <ac:chgData name="farouk abu hassanain" userId="319a4f4791f24b01" providerId="LiveId" clId="{7F66F7CC-8917-4787-910E-F2A7C0D58825}" dt="2020-03-28T02:13:00.752" v="3596" actId="478"/>
          <ac:spMkLst>
            <pc:docMk/>
            <pc:sldMk cId="3030594593" sldId="786"/>
            <ac:spMk id="235" creationId="{DF25C0F9-5DEB-4C19-8EA2-C423B740263F}"/>
          </ac:spMkLst>
        </pc:spChg>
        <pc:spChg chg="add del mod">
          <ac:chgData name="farouk abu hassanain" userId="319a4f4791f24b01" providerId="LiveId" clId="{7F66F7CC-8917-4787-910E-F2A7C0D58825}" dt="2020-03-28T02:13:00.752" v="3596" actId="478"/>
          <ac:spMkLst>
            <pc:docMk/>
            <pc:sldMk cId="3030594593" sldId="786"/>
            <ac:spMk id="236" creationId="{184B7897-A1DA-4FA0-8919-CB472AA6B7B3}"/>
          </ac:spMkLst>
        </pc:spChg>
        <pc:grpChg chg="add mod">
          <ac:chgData name="farouk abu hassanain" userId="319a4f4791f24b01" providerId="LiveId" clId="{7F66F7CC-8917-4787-910E-F2A7C0D58825}" dt="2020-03-28T00:54:45.161" v="3123" actId="1076"/>
          <ac:grpSpMkLst>
            <pc:docMk/>
            <pc:sldMk cId="3030594593" sldId="786"/>
            <ac:grpSpMk id="3" creationId="{6BAAB274-AB53-457A-B0A9-DC63894679A2}"/>
          </ac:grpSpMkLst>
        </pc:grpChg>
        <pc:grpChg chg="mod">
          <ac:chgData name="farouk abu hassanain" userId="319a4f4791f24b01" providerId="LiveId" clId="{7F66F7CC-8917-4787-910E-F2A7C0D58825}" dt="2020-03-28T00:54:45.161" v="3123" actId="1076"/>
          <ac:grpSpMkLst>
            <pc:docMk/>
            <pc:sldMk cId="3030594593" sldId="786"/>
            <ac:grpSpMk id="4" creationId="{C91D4DA3-9254-4038-AB69-B39BC88A346C}"/>
          </ac:grpSpMkLst>
        </pc:grpChg>
        <pc:grpChg chg="mod">
          <ac:chgData name="farouk abu hassanain" userId="319a4f4791f24b01" providerId="LiveId" clId="{7F66F7CC-8917-4787-910E-F2A7C0D58825}" dt="2020-03-28T00:54:45.161" v="3123" actId="1076"/>
          <ac:grpSpMkLst>
            <pc:docMk/>
            <pc:sldMk cId="3030594593" sldId="786"/>
            <ac:grpSpMk id="5" creationId="{13B26043-5530-4BB8-A5B9-BF0DF0AB13E2}"/>
          </ac:grpSpMkLst>
        </pc:grpChg>
        <pc:grpChg chg="add mod">
          <ac:chgData name="farouk abu hassanain" userId="319a4f4791f24b01" providerId="LiveId" clId="{7F66F7CC-8917-4787-910E-F2A7C0D58825}" dt="2020-03-28T00:54:52.226" v="3126" actId="1076"/>
          <ac:grpSpMkLst>
            <pc:docMk/>
            <pc:sldMk cId="3030594593" sldId="786"/>
            <ac:grpSpMk id="24" creationId="{AB485F7D-7862-42F6-AE84-D81D81A2E4CF}"/>
          </ac:grpSpMkLst>
        </pc:grpChg>
        <pc:grpChg chg="mod">
          <ac:chgData name="farouk abu hassanain" userId="319a4f4791f24b01" providerId="LiveId" clId="{7F66F7CC-8917-4787-910E-F2A7C0D58825}" dt="2020-03-27T23:55:46.977" v="2886" actId="1076"/>
          <ac:grpSpMkLst>
            <pc:docMk/>
            <pc:sldMk cId="3030594593" sldId="786"/>
            <ac:grpSpMk id="28" creationId="{8D300D69-A3D6-4696-8263-C756E236FCAE}"/>
          </ac:grpSpMkLst>
        </pc:grpChg>
        <pc:grpChg chg="add mod">
          <ac:chgData name="farouk abu hassanain" userId="319a4f4791f24b01" providerId="LiveId" clId="{7F66F7CC-8917-4787-910E-F2A7C0D58825}" dt="2020-03-28T00:54:55.277" v="3127" actId="1076"/>
          <ac:grpSpMkLst>
            <pc:docMk/>
            <pc:sldMk cId="3030594593" sldId="786"/>
            <ac:grpSpMk id="32" creationId="{9F259DA7-9E6A-47CF-93FC-E7C4F615186F}"/>
          </ac:grpSpMkLst>
        </pc:grpChg>
        <pc:grpChg chg="add del mod">
          <ac:chgData name="farouk abu hassanain" userId="319a4f4791f24b01" providerId="LiveId" clId="{7F66F7CC-8917-4787-910E-F2A7C0D58825}" dt="2020-03-27T23:59:44.840" v="2893" actId="165"/>
          <ac:grpSpMkLst>
            <pc:docMk/>
            <pc:sldMk cId="3030594593" sldId="786"/>
            <ac:grpSpMk id="65" creationId="{7842DECA-FD9B-40DD-B97E-1176373FCC23}"/>
          </ac:grpSpMkLst>
        </pc:grpChg>
        <pc:grpChg chg="add del mod">
          <ac:chgData name="farouk abu hassanain" userId="319a4f4791f24b01" providerId="LiveId" clId="{7F66F7CC-8917-4787-910E-F2A7C0D58825}" dt="2020-03-28T00:00:09.122" v="2895" actId="165"/>
          <ac:grpSpMkLst>
            <pc:docMk/>
            <pc:sldMk cId="3030594593" sldId="786"/>
            <ac:grpSpMk id="93" creationId="{B7674662-0828-4029-8E12-A3CA0B9A31DC}"/>
          </ac:grpSpMkLst>
        </pc:grpChg>
        <pc:grpChg chg="add mod">
          <ac:chgData name="farouk abu hassanain" userId="319a4f4791f24b01" providerId="LiveId" clId="{7F66F7CC-8917-4787-910E-F2A7C0D58825}" dt="2020-03-28T00:27:55.775" v="3003" actId="164"/>
          <ac:grpSpMkLst>
            <pc:docMk/>
            <pc:sldMk cId="3030594593" sldId="786"/>
            <ac:grpSpMk id="94" creationId="{223864AE-9419-456C-B7FC-362524F1D259}"/>
          </ac:grpSpMkLst>
        </pc:grpChg>
        <pc:grpChg chg="add mod">
          <ac:chgData name="farouk abu hassanain" userId="319a4f4791f24b01" providerId="LiveId" clId="{7F66F7CC-8917-4787-910E-F2A7C0D58825}" dt="2020-03-28T00:27:55.775" v="3003" actId="164"/>
          <ac:grpSpMkLst>
            <pc:docMk/>
            <pc:sldMk cId="3030594593" sldId="786"/>
            <ac:grpSpMk id="97" creationId="{9E0AFF83-EA77-4CD1-9650-FCC57DAA3863}"/>
          </ac:grpSpMkLst>
        </pc:grpChg>
        <pc:grpChg chg="add mod">
          <ac:chgData name="farouk abu hassanain" userId="319a4f4791f24b01" providerId="LiveId" clId="{7F66F7CC-8917-4787-910E-F2A7C0D58825}" dt="2020-03-28T00:27:55.775" v="3003" actId="164"/>
          <ac:grpSpMkLst>
            <pc:docMk/>
            <pc:sldMk cId="3030594593" sldId="786"/>
            <ac:grpSpMk id="100" creationId="{9D3CC9D8-52F8-411B-975C-5A7EF84C492E}"/>
          </ac:grpSpMkLst>
        </pc:grpChg>
        <pc:grpChg chg="add mod">
          <ac:chgData name="farouk abu hassanain" userId="319a4f4791f24b01" providerId="LiveId" clId="{7F66F7CC-8917-4787-910E-F2A7C0D58825}" dt="2020-03-28T00:27:55.775" v="3003" actId="164"/>
          <ac:grpSpMkLst>
            <pc:docMk/>
            <pc:sldMk cId="3030594593" sldId="786"/>
            <ac:grpSpMk id="103" creationId="{9707F65C-15C1-40EA-ADE7-BC24180AE055}"/>
          </ac:grpSpMkLst>
        </pc:grpChg>
        <pc:grpChg chg="add mod">
          <ac:chgData name="farouk abu hassanain" userId="319a4f4791f24b01" providerId="LiveId" clId="{7F66F7CC-8917-4787-910E-F2A7C0D58825}" dt="2020-03-28T00:27:55.775" v="3003" actId="164"/>
          <ac:grpSpMkLst>
            <pc:docMk/>
            <pc:sldMk cId="3030594593" sldId="786"/>
            <ac:grpSpMk id="106" creationId="{4921B60D-D839-4B5E-8618-54167BE4BD11}"/>
          </ac:grpSpMkLst>
        </pc:grpChg>
        <pc:grpChg chg="add mod">
          <ac:chgData name="farouk abu hassanain" userId="319a4f4791f24b01" providerId="LiveId" clId="{7F66F7CC-8917-4787-910E-F2A7C0D58825}" dt="2020-03-28T00:22:40.021" v="2926" actId="571"/>
          <ac:grpSpMkLst>
            <pc:docMk/>
            <pc:sldMk cId="3030594593" sldId="786"/>
            <ac:grpSpMk id="109" creationId="{B09526E2-E557-43D5-A5BA-470274ABF463}"/>
          </ac:grpSpMkLst>
        </pc:grpChg>
        <pc:grpChg chg="add mod">
          <ac:chgData name="farouk abu hassanain" userId="319a4f4791f24b01" providerId="LiveId" clId="{7F66F7CC-8917-4787-910E-F2A7C0D58825}" dt="2020-03-28T00:27:55.775" v="3003" actId="164"/>
          <ac:grpSpMkLst>
            <pc:docMk/>
            <pc:sldMk cId="3030594593" sldId="786"/>
            <ac:grpSpMk id="112" creationId="{F48C42BE-E7F4-40BA-B342-5133D57EEE25}"/>
          </ac:grpSpMkLst>
        </pc:grpChg>
        <pc:grpChg chg="add mod">
          <ac:chgData name="farouk abu hassanain" userId="319a4f4791f24b01" providerId="LiveId" clId="{7F66F7CC-8917-4787-910E-F2A7C0D58825}" dt="2020-03-28T00:27:55.775" v="3003" actId="164"/>
          <ac:grpSpMkLst>
            <pc:docMk/>
            <pc:sldMk cId="3030594593" sldId="786"/>
            <ac:grpSpMk id="113" creationId="{AAA14439-F3FB-4C7C-8459-9E244C28FDCA}"/>
          </ac:grpSpMkLst>
        </pc:grpChg>
        <pc:grpChg chg="add mod">
          <ac:chgData name="farouk abu hassanain" userId="319a4f4791f24b01" providerId="LiveId" clId="{7F66F7CC-8917-4787-910E-F2A7C0D58825}" dt="2020-03-28T00:27:55.775" v="3003" actId="164"/>
          <ac:grpSpMkLst>
            <pc:docMk/>
            <pc:sldMk cId="3030594593" sldId="786"/>
            <ac:grpSpMk id="114" creationId="{E1FB672E-652C-4CB6-BBBF-58113A86518B}"/>
          </ac:grpSpMkLst>
        </pc:grpChg>
        <pc:grpChg chg="add mod">
          <ac:chgData name="farouk abu hassanain" userId="319a4f4791f24b01" providerId="LiveId" clId="{7F66F7CC-8917-4787-910E-F2A7C0D58825}" dt="2020-03-28T00:27:55.775" v="3003" actId="164"/>
          <ac:grpSpMkLst>
            <pc:docMk/>
            <pc:sldMk cId="3030594593" sldId="786"/>
            <ac:grpSpMk id="115" creationId="{0E4B9DBD-3F2B-4A90-8160-5ECDE6DFFE7C}"/>
          </ac:grpSpMkLst>
        </pc:grpChg>
        <pc:grpChg chg="add mod">
          <ac:chgData name="farouk abu hassanain" userId="319a4f4791f24b01" providerId="LiveId" clId="{7F66F7CC-8917-4787-910E-F2A7C0D58825}" dt="2020-03-28T00:27:55.775" v="3003" actId="164"/>
          <ac:grpSpMkLst>
            <pc:docMk/>
            <pc:sldMk cId="3030594593" sldId="786"/>
            <ac:grpSpMk id="116" creationId="{36AE87CB-77BA-484F-997C-AB959DBAA5EB}"/>
          </ac:grpSpMkLst>
        </pc:grpChg>
        <pc:grpChg chg="add mod">
          <ac:chgData name="farouk abu hassanain" userId="319a4f4791f24b01" providerId="LiveId" clId="{7F66F7CC-8917-4787-910E-F2A7C0D58825}" dt="2020-03-28T00:55:01.093" v="3128" actId="1076"/>
          <ac:grpSpMkLst>
            <pc:docMk/>
            <pc:sldMk cId="3030594593" sldId="786"/>
            <ac:grpSpMk id="121" creationId="{F71BC86D-C019-4280-9754-C219F17C27FB}"/>
          </ac:grpSpMkLst>
        </pc:grpChg>
        <pc:grpChg chg="add del">
          <ac:chgData name="farouk abu hassanain" userId="319a4f4791f24b01" providerId="LiveId" clId="{7F66F7CC-8917-4787-910E-F2A7C0D58825}" dt="2020-03-28T00:57:51.029" v="3131" actId="21"/>
          <ac:grpSpMkLst>
            <pc:docMk/>
            <pc:sldMk cId="3030594593" sldId="786"/>
            <ac:grpSpMk id="123" creationId="{4CF7103A-2A25-4510-AB3E-598E9FA0005D}"/>
          </ac:grpSpMkLst>
        </pc:grpChg>
        <pc:grpChg chg="add del">
          <ac:chgData name="farouk abu hassanain" userId="319a4f4791f24b01" providerId="LiveId" clId="{7F66F7CC-8917-4787-910E-F2A7C0D58825}" dt="2020-03-28T00:57:51.029" v="3131" actId="21"/>
          <ac:grpSpMkLst>
            <pc:docMk/>
            <pc:sldMk cId="3030594593" sldId="786"/>
            <ac:grpSpMk id="130" creationId="{6AD0B5B7-CAFC-4238-A704-9AD8DCADCF60}"/>
          </ac:grpSpMkLst>
        </pc:grpChg>
        <pc:grpChg chg="add del">
          <ac:chgData name="farouk abu hassanain" userId="319a4f4791f24b01" providerId="LiveId" clId="{7F66F7CC-8917-4787-910E-F2A7C0D58825}" dt="2020-03-28T00:57:51.029" v="3131" actId="21"/>
          <ac:grpSpMkLst>
            <pc:docMk/>
            <pc:sldMk cId="3030594593" sldId="786"/>
            <ac:grpSpMk id="135" creationId="{BD1E8F84-CF16-4470-897F-0066ACAF0543}"/>
          </ac:grpSpMkLst>
        </pc:grpChg>
        <pc:grpChg chg="add del">
          <ac:chgData name="farouk abu hassanain" userId="319a4f4791f24b01" providerId="LiveId" clId="{7F66F7CC-8917-4787-910E-F2A7C0D58825}" dt="2020-03-28T01:10:27.813" v="3282" actId="21"/>
          <ac:grpSpMkLst>
            <pc:docMk/>
            <pc:sldMk cId="3030594593" sldId="786"/>
            <ac:grpSpMk id="146" creationId="{395FF9BC-5BF9-404C-AEE6-2E0758E87C42}"/>
          </ac:grpSpMkLst>
        </pc:grpChg>
        <pc:grpChg chg="add mod">
          <ac:chgData name="farouk abu hassanain" userId="319a4f4791f24b01" providerId="LiveId" clId="{7F66F7CC-8917-4787-910E-F2A7C0D58825}" dt="2020-03-28T01:20:23.152" v="3416" actId="1076"/>
          <ac:grpSpMkLst>
            <pc:docMk/>
            <pc:sldMk cId="3030594593" sldId="786"/>
            <ac:grpSpMk id="176" creationId="{E9FE2135-F5AA-41F6-BF18-D23865158A3E}"/>
          </ac:grpSpMkLst>
        </pc:grpChg>
        <pc:grpChg chg="add mod">
          <ac:chgData name="farouk abu hassanain" userId="319a4f4791f24b01" providerId="LiveId" clId="{7F66F7CC-8917-4787-910E-F2A7C0D58825}" dt="2020-03-28T01:20:23.152" v="3416" actId="1076"/>
          <ac:grpSpMkLst>
            <pc:docMk/>
            <pc:sldMk cId="3030594593" sldId="786"/>
            <ac:grpSpMk id="182" creationId="{35867F6A-92B4-46A6-892F-F0A0E219D574}"/>
          </ac:grpSpMkLst>
        </pc:grpChg>
        <pc:grpChg chg="mod">
          <ac:chgData name="farouk abu hassanain" userId="319a4f4791f24b01" providerId="LiveId" clId="{7F66F7CC-8917-4787-910E-F2A7C0D58825}" dt="2020-03-28T01:20:23.152" v="3416" actId="1076"/>
          <ac:grpSpMkLst>
            <pc:docMk/>
            <pc:sldMk cId="3030594593" sldId="786"/>
            <ac:grpSpMk id="183" creationId="{CC1C7AC8-409C-43CD-8E59-104D40AF810E}"/>
          </ac:grpSpMkLst>
        </pc:grpChg>
        <pc:grpChg chg="add mod">
          <ac:chgData name="farouk abu hassanain" userId="319a4f4791f24b01" providerId="LiveId" clId="{7F66F7CC-8917-4787-910E-F2A7C0D58825}" dt="2020-03-28T01:20:23.152" v="3416" actId="1076"/>
          <ac:grpSpMkLst>
            <pc:docMk/>
            <pc:sldMk cId="3030594593" sldId="786"/>
            <ac:grpSpMk id="189" creationId="{A862B38D-26F2-4047-A3C3-6B13067A3FAC}"/>
          </ac:grpSpMkLst>
        </pc:grpChg>
        <pc:grpChg chg="add mod">
          <ac:chgData name="farouk abu hassanain" userId="319a4f4791f24b01" providerId="LiveId" clId="{7F66F7CC-8917-4787-910E-F2A7C0D58825}" dt="2020-03-28T01:20:23.152" v="3416" actId="1076"/>
          <ac:grpSpMkLst>
            <pc:docMk/>
            <pc:sldMk cId="3030594593" sldId="786"/>
            <ac:grpSpMk id="192" creationId="{3F196FCC-A581-4855-9C54-F05B3FA5991D}"/>
          </ac:grpSpMkLst>
        </pc:grpChg>
        <pc:grpChg chg="add del mod">
          <ac:chgData name="farouk abu hassanain" userId="319a4f4791f24b01" providerId="LiveId" clId="{7F66F7CC-8917-4787-910E-F2A7C0D58825}" dt="2020-03-28T01:20:24.292" v="3417" actId="21"/>
          <ac:grpSpMkLst>
            <pc:docMk/>
            <pc:sldMk cId="3030594593" sldId="786"/>
            <ac:grpSpMk id="196" creationId="{AFA17241-E0D6-4A89-B00F-10693BFA78B6}"/>
          </ac:grpSpMkLst>
        </pc:grpChg>
        <pc:grpChg chg="add del mod">
          <ac:chgData name="farouk abu hassanain" userId="319a4f4791f24b01" providerId="LiveId" clId="{7F66F7CC-8917-4787-910E-F2A7C0D58825}" dt="2020-03-28T01:22:01.390" v="3437" actId="165"/>
          <ac:grpSpMkLst>
            <pc:docMk/>
            <pc:sldMk cId="3030594593" sldId="786"/>
            <ac:grpSpMk id="197" creationId="{B2F081FE-59FC-4CEC-84CD-2A57FF9E4EC6}"/>
          </ac:grpSpMkLst>
        </pc:grpChg>
        <pc:grpChg chg="mod topLvl">
          <ac:chgData name="farouk abu hassanain" userId="319a4f4791f24b01" providerId="LiveId" clId="{7F66F7CC-8917-4787-910E-F2A7C0D58825}" dt="2020-03-28T01:22:31.407" v="3446" actId="164"/>
          <ac:grpSpMkLst>
            <pc:docMk/>
            <pc:sldMk cId="3030594593" sldId="786"/>
            <ac:grpSpMk id="199" creationId="{E288CB65-5F79-4FDC-85E9-B8FA072C3985}"/>
          </ac:grpSpMkLst>
        </pc:grpChg>
        <pc:grpChg chg="mod topLvl">
          <ac:chgData name="farouk abu hassanain" userId="319a4f4791f24b01" providerId="LiveId" clId="{7F66F7CC-8917-4787-910E-F2A7C0D58825}" dt="2020-03-28T01:22:24.295" v="3444" actId="164"/>
          <ac:grpSpMkLst>
            <pc:docMk/>
            <pc:sldMk cId="3030594593" sldId="786"/>
            <ac:grpSpMk id="204" creationId="{49B2E466-FA4B-48C3-8DB6-5846888E1391}"/>
          </ac:grpSpMkLst>
        </pc:grpChg>
        <pc:grpChg chg="mod topLvl">
          <ac:chgData name="farouk abu hassanain" userId="319a4f4791f24b01" providerId="LiveId" clId="{7F66F7CC-8917-4787-910E-F2A7C0D58825}" dt="2020-03-28T01:22:27.261" v="3445" actId="164"/>
          <ac:grpSpMkLst>
            <pc:docMk/>
            <pc:sldMk cId="3030594593" sldId="786"/>
            <ac:grpSpMk id="209" creationId="{1E729C78-EA4D-491E-A22F-871EFCE21E68}"/>
          </ac:grpSpMkLst>
        </pc:grpChg>
        <pc:grpChg chg="add mod">
          <ac:chgData name="farouk abu hassanain" userId="319a4f4791f24b01" providerId="LiveId" clId="{7F66F7CC-8917-4787-910E-F2A7C0D58825}" dt="2020-03-28T01:22:36.856" v="3457" actId="1035"/>
          <ac:grpSpMkLst>
            <pc:docMk/>
            <pc:sldMk cId="3030594593" sldId="786"/>
            <ac:grpSpMk id="222" creationId="{DA15CAE5-4AB9-423B-866E-F7CDFC797075}"/>
          </ac:grpSpMkLst>
        </pc:grpChg>
        <pc:grpChg chg="add mod">
          <ac:chgData name="farouk abu hassanain" userId="319a4f4791f24b01" providerId="LiveId" clId="{7F66F7CC-8917-4787-910E-F2A7C0D58825}" dt="2020-03-28T01:22:41.456" v="3475" actId="1035"/>
          <ac:grpSpMkLst>
            <pc:docMk/>
            <pc:sldMk cId="3030594593" sldId="786"/>
            <ac:grpSpMk id="223" creationId="{B4F82FA8-8DF3-46FD-BBB1-04B0D76C5A7E}"/>
          </ac:grpSpMkLst>
        </pc:grpChg>
        <pc:grpChg chg="add mod">
          <ac:chgData name="farouk abu hassanain" userId="319a4f4791f24b01" providerId="LiveId" clId="{7F66F7CC-8917-4787-910E-F2A7C0D58825}" dt="2020-03-28T01:22:31.407" v="3446" actId="164"/>
          <ac:grpSpMkLst>
            <pc:docMk/>
            <pc:sldMk cId="3030594593" sldId="786"/>
            <ac:grpSpMk id="224" creationId="{6F5299E2-E1A6-4AEB-9E2A-2275B8DE656A}"/>
          </ac:grpSpMkLst>
        </pc:grpChg>
        <pc:grpChg chg="add mod">
          <ac:chgData name="farouk abu hassanain" userId="319a4f4791f24b01" providerId="LiveId" clId="{7F66F7CC-8917-4787-910E-F2A7C0D58825}" dt="2020-03-28T02:13:22.305" v="3603" actId="1076"/>
          <ac:grpSpMkLst>
            <pc:docMk/>
            <pc:sldMk cId="3030594593" sldId="786"/>
            <ac:grpSpMk id="241" creationId="{2E01EEB5-5E35-44B5-B987-B1443011B9DB}"/>
          </ac:grpSpMkLst>
        </pc:grpChg>
        <pc:grpChg chg="add mod">
          <ac:chgData name="farouk abu hassanain" userId="319a4f4791f24b01" providerId="LiveId" clId="{7F66F7CC-8917-4787-910E-F2A7C0D58825}" dt="2020-03-28T02:13:22.305" v="3603" actId="1076"/>
          <ac:grpSpMkLst>
            <pc:docMk/>
            <pc:sldMk cId="3030594593" sldId="786"/>
            <ac:grpSpMk id="244" creationId="{32E2DC5B-3767-4FDB-934D-AEF21E084C59}"/>
          </ac:grpSpMkLst>
        </pc:grpChg>
        <pc:grpChg chg="add mod">
          <ac:chgData name="farouk abu hassanain" userId="319a4f4791f24b01" providerId="LiveId" clId="{7F66F7CC-8917-4787-910E-F2A7C0D58825}" dt="2020-03-28T02:13:22.305" v="3603" actId="1076"/>
          <ac:grpSpMkLst>
            <pc:docMk/>
            <pc:sldMk cId="3030594593" sldId="786"/>
            <ac:grpSpMk id="250" creationId="{0BEB6F94-7064-433B-BD98-1D25374D2899}"/>
          </ac:grpSpMkLst>
        </pc:grpChg>
        <pc:grpChg chg="add mod">
          <ac:chgData name="farouk abu hassanain" userId="319a4f4791f24b01" providerId="LiveId" clId="{7F66F7CC-8917-4787-910E-F2A7C0D58825}" dt="2020-03-28T02:13:22.305" v="3603" actId="1076"/>
          <ac:grpSpMkLst>
            <pc:docMk/>
            <pc:sldMk cId="3030594593" sldId="786"/>
            <ac:grpSpMk id="256" creationId="{F279AB06-DB57-4A49-9396-7D2FA95C97CA}"/>
          </ac:grpSpMkLst>
        </pc:grpChg>
        <pc:grpChg chg="add mod">
          <ac:chgData name="farouk abu hassanain" userId="319a4f4791f24b01" providerId="LiveId" clId="{7F66F7CC-8917-4787-910E-F2A7C0D58825}" dt="2020-03-28T02:13:22.305" v="3603" actId="1076"/>
          <ac:grpSpMkLst>
            <pc:docMk/>
            <pc:sldMk cId="3030594593" sldId="786"/>
            <ac:grpSpMk id="260" creationId="{0DF5176F-3913-42FA-81A3-078AB30FA174}"/>
          </ac:grpSpMkLst>
        </pc:grpChg>
        <pc:graphicFrameChg chg="add del mod topLvl">
          <ac:chgData name="farouk abu hassanain" userId="319a4f4791f24b01" providerId="LiveId" clId="{7F66F7CC-8917-4787-910E-F2A7C0D58825}" dt="2020-03-28T00:23:04.217" v="2931" actId="478"/>
          <ac:graphicFrameMkLst>
            <pc:docMk/>
            <pc:sldMk cId="3030594593" sldId="786"/>
            <ac:graphicFrameMk id="66" creationId="{6A2102E1-ABC1-4708-B5CF-7748008439E9}"/>
          </ac:graphicFrameMkLst>
        </pc:graphicFrameChg>
        <pc:graphicFrameChg chg="add del mod">
          <ac:chgData name="farouk abu hassanain" userId="319a4f4791f24b01" providerId="LiveId" clId="{7F66F7CC-8917-4787-910E-F2A7C0D58825}" dt="2020-03-28T01:08:46.207" v="3273" actId="478"/>
          <ac:graphicFrameMkLst>
            <pc:docMk/>
            <pc:sldMk cId="3030594593" sldId="786"/>
            <ac:graphicFrameMk id="140" creationId="{CD3B41AA-7256-45FF-B748-64B5513F2FD9}"/>
          </ac:graphicFrameMkLst>
        </pc:graphicFrameChg>
        <pc:cxnChg chg="mod topLvl">
          <ac:chgData name="farouk abu hassanain" userId="319a4f4791f24b01" providerId="LiveId" clId="{7F66F7CC-8917-4787-910E-F2A7C0D58825}" dt="2020-03-28T00:23:31.077" v="2932" actId="164"/>
          <ac:cxnSpMkLst>
            <pc:docMk/>
            <pc:sldMk cId="3030594593" sldId="786"/>
            <ac:cxnSpMk id="72" creationId="{D187305B-CC56-4639-93C2-0A0397D32FD2}"/>
          </ac:cxnSpMkLst>
        </pc:cxnChg>
        <pc:cxnChg chg="mod topLvl">
          <ac:chgData name="farouk abu hassanain" userId="319a4f4791f24b01" providerId="LiveId" clId="{7F66F7CC-8917-4787-910E-F2A7C0D58825}" dt="2020-03-28T00:23:34.688" v="2933" actId="164"/>
          <ac:cxnSpMkLst>
            <pc:docMk/>
            <pc:sldMk cId="3030594593" sldId="786"/>
            <ac:cxnSpMk id="73" creationId="{4CBAE22F-5064-48C9-91D7-136A9C887A31}"/>
          </ac:cxnSpMkLst>
        </pc:cxnChg>
        <pc:cxnChg chg="mod topLvl">
          <ac:chgData name="farouk abu hassanain" userId="319a4f4791f24b01" providerId="LiveId" clId="{7F66F7CC-8917-4787-910E-F2A7C0D58825}" dt="2020-03-28T00:23:37.871" v="2934" actId="164"/>
          <ac:cxnSpMkLst>
            <pc:docMk/>
            <pc:sldMk cId="3030594593" sldId="786"/>
            <ac:cxnSpMk id="74" creationId="{E00D7C57-E3C3-4542-96A0-FAC00024B5F3}"/>
          </ac:cxnSpMkLst>
        </pc:cxnChg>
        <pc:cxnChg chg="mod topLvl">
          <ac:chgData name="farouk abu hassanain" userId="319a4f4791f24b01" providerId="LiveId" clId="{7F66F7CC-8917-4787-910E-F2A7C0D58825}" dt="2020-03-28T00:23:41.731" v="2935" actId="164"/>
          <ac:cxnSpMkLst>
            <pc:docMk/>
            <pc:sldMk cId="3030594593" sldId="786"/>
            <ac:cxnSpMk id="75" creationId="{F7C99A1A-2EEA-4401-B93E-24799FF692E3}"/>
          </ac:cxnSpMkLst>
        </pc:cxnChg>
        <pc:cxnChg chg="mod topLvl">
          <ac:chgData name="farouk abu hassanain" userId="319a4f4791f24b01" providerId="LiveId" clId="{7F66F7CC-8917-4787-910E-F2A7C0D58825}" dt="2020-03-28T00:23:45.118" v="2936" actId="164"/>
          <ac:cxnSpMkLst>
            <pc:docMk/>
            <pc:sldMk cId="3030594593" sldId="786"/>
            <ac:cxnSpMk id="76" creationId="{F91EB1C4-D852-43A6-990C-6E13147B620F}"/>
          </ac:cxnSpMkLst>
        </pc:cxnChg>
        <pc:cxnChg chg="add del mod">
          <ac:chgData name="farouk abu hassanain" userId="319a4f4791f24b01" providerId="LiveId" clId="{7F66F7CC-8917-4787-910E-F2A7C0D58825}" dt="2020-03-28T02:13:04.566" v="3597" actId="478"/>
          <ac:cxnSpMkLst>
            <pc:docMk/>
            <pc:sldMk cId="3030594593" sldId="786"/>
            <ac:cxnSpMk id="237" creationId="{0C16F9CE-B0F9-441F-8CF1-B2415B24C2D9}"/>
          </ac:cxnSpMkLst>
        </pc:cxnChg>
        <pc:cxnChg chg="add del mod">
          <ac:chgData name="farouk abu hassanain" userId="319a4f4791f24b01" providerId="LiveId" clId="{7F66F7CC-8917-4787-910E-F2A7C0D58825}" dt="2020-03-28T02:13:00.752" v="3596" actId="478"/>
          <ac:cxnSpMkLst>
            <pc:docMk/>
            <pc:sldMk cId="3030594593" sldId="786"/>
            <ac:cxnSpMk id="238" creationId="{BAB35A27-428B-44EB-99AD-FF57B607D283}"/>
          </ac:cxnSpMkLst>
        </pc:cxnChg>
        <pc:cxnChg chg="add del mod">
          <ac:chgData name="farouk abu hassanain" userId="319a4f4791f24b01" providerId="LiveId" clId="{7F66F7CC-8917-4787-910E-F2A7C0D58825}" dt="2020-03-28T02:13:04.566" v="3597" actId="478"/>
          <ac:cxnSpMkLst>
            <pc:docMk/>
            <pc:sldMk cId="3030594593" sldId="786"/>
            <ac:cxnSpMk id="239" creationId="{E01FB613-0E7A-4CC6-A2DF-478296FDD922}"/>
          </ac:cxnSpMkLst>
        </pc:cxnChg>
        <pc:cxnChg chg="add del mod">
          <ac:chgData name="farouk abu hassanain" userId="319a4f4791f24b01" providerId="LiveId" clId="{7F66F7CC-8917-4787-910E-F2A7C0D58825}" dt="2020-03-28T02:13:00.752" v="3596" actId="478"/>
          <ac:cxnSpMkLst>
            <pc:docMk/>
            <pc:sldMk cId="3030594593" sldId="786"/>
            <ac:cxnSpMk id="240" creationId="{6ADF211F-7BC3-45F3-AC21-E784D941637A}"/>
          </ac:cxnSpMkLst>
        </pc:cxnChg>
      </pc:sldChg>
      <pc:sldChg chg="addSp delSp modSp add">
        <pc:chgData name="farouk abu hassanain" userId="319a4f4791f24b01" providerId="LiveId" clId="{7F66F7CC-8917-4787-910E-F2A7C0D58825}" dt="2020-03-28T00:31:44.343" v="3069" actId="20577"/>
        <pc:sldMkLst>
          <pc:docMk/>
          <pc:sldMk cId="1453071692" sldId="787"/>
        </pc:sldMkLst>
        <pc:spChg chg="add mod">
          <ac:chgData name="farouk abu hassanain" userId="319a4f4791f24b01" providerId="LiveId" clId="{7F66F7CC-8917-4787-910E-F2A7C0D58825}" dt="2020-03-28T00:31:31.392" v="3065" actId="1076"/>
          <ac:spMkLst>
            <pc:docMk/>
            <pc:sldMk cId="1453071692" sldId="787"/>
            <ac:spMk id="3" creationId="{69864E9A-7FA9-4E57-BA45-4BC2CF57C4B0}"/>
          </ac:spMkLst>
        </pc:spChg>
        <pc:spChg chg="add del mod">
          <ac:chgData name="farouk abu hassanain" userId="319a4f4791f24b01" providerId="LiveId" clId="{7F66F7CC-8917-4787-910E-F2A7C0D58825}" dt="2020-03-28T00:24:54.976" v="2957" actId="478"/>
          <ac:spMkLst>
            <pc:docMk/>
            <pc:sldMk cId="1453071692" sldId="787"/>
            <ac:spMk id="9" creationId="{C2807B94-A7CA-46D3-8C8B-2C5DE6205011}"/>
          </ac:spMkLst>
        </pc:spChg>
        <pc:spChg chg="mod">
          <ac:chgData name="farouk abu hassanain" userId="319a4f4791f24b01" providerId="LiveId" clId="{7F66F7CC-8917-4787-910E-F2A7C0D58825}" dt="2020-03-28T00:31:44.343" v="3069" actId="20577"/>
          <ac:spMkLst>
            <pc:docMk/>
            <pc:sldMk cId="1453071692" sldId="787"/>
            <ac:spMk id="20" creationId="{A61E4AEF-B9C1-49A1-8637-643EC7BCD58E}"/>
          </ac:spMkLst>
        </pc:spChg>
        <pc:spChg chg="add mod">
          <ac:chgData name="farouk abu hassanain" userId="319a4f4791f24b01" providerId="LiveId" clId="{7F66F7CC-8917-4787-910E-F2A7C0D58825}" dt="2020-03-27T23:39:47.830" v="2868" actId="1036"/>
          <ac:spMkLst>
            <pc:docMk/>
            <pc:sldMk cId="1453071692" sldId="787"/>
            <ac:spMk id="80" creationId="{299DB720-70FE-4D1F-8DE8-1E2AF802805D}"/>
          </ac:spMkLst>
        </pc:spChg>
        <pc:spChg chg="mod">
          <ac:chgData name="farouk abu hassanain" userId="319a4f4791f24b01" providerId="LiveId" clId="{7F66F7CC-8917-4787-910E-F2A7C0D58825}" dt="2020-03-28T00:31:07.007" v="3061" actId="113"/>
          <ac:spMkLst>
            <pc:docMk/>
            <pc:sldMk cId="1453071692" sldId="787"/>
            <ac:spMk id="92" creationId="{0A9F2894-37E4-4850-95D1-BBFA95E728DF}"/>
          </ac:spMkLst>
        </pc:spChg>
        <pc:spChg chg="mod">
          <ac:chgData name="farouk abu hassanain" userId="319a4f4791f24b01" providerId="LiveId" clId="{7F66F7CC-8917-4787-910E-F2A7C0D58825}" dt="2020-03-28T00:31:12.209" v="3062" actId="113"/>
          <ac:spMkLst>
            <pc:docMk/>
            <pc:sldMk cId="1453071692" sldId="787"/>
            <ac:spMk id="94" creationId="{7ED91C69-AD47-4C52-8BCB-5B79F5C7F5E4}"/>
          </ac:spMkLst>
        </pc:spChg>
        <pc:spChg chg="mod">
          <ac:chgData name="farouk abu hassanain" userId="319a4f4791f24b01" providerId="LiveId" clId="{7F66F7CC-8917-4787-910E-F2A7C0D58825}" dt="2020-03-28T00:31:15.861" v="3063" actId="113"/>
          <ac:spMkLst>
            <pc:docMk/>
            <pc:sldMk cId="1453071692" sldId="787"/>
            <ac:spMk id="98" creationId="{DCD7FE69-8939-4B1E-A4AC-CF69DF38639D}"/>
          </ac:spMkLst>
        </pc:spChg>
        <pc:spChg chg="mod">
          <ac:chgData name="farouk abu hassanain" userId="319a4f4791f24b01" providerId="LiveId" clId="{7F66F7CC-8917-4787-910E-F2A7C0D58825}" dt="2020-03-28T00:31:07.007" v="3061" actId="113"/>
          <ac:spMkLst>
            <pc:docMk/>
            <pc:sldMk cId="1453071692" sldId="787"/>
            <ac:spMk id="100" creationId="{BA5D0583-375B-4BC8-9175-1EC7495FAD10}"/>
          </ac:spMkLst>
        </pc:spChg>
        <pc:spChg chg="mod">
          <ac:chgData name="farouk abu hassanain" userId="319a4f4791f24b01" providerId="LiveId" clId="{7F66F7CC-8917-4787-910E-F2A7C0D58825}" dt="2020-03-28T00:31:19.245" v="3064" actId="14100"/>
          <ac:spMkLst>
            <pc:docMk/>
            <pc:sldMk cId="1453071692" sldId="787"/>
            <ac:spMk id="101" creationId="{7F3F9EF7-2C2E-42E1-8E62-49B641C8548E}"/>
          </ac:spMkLst>
        </pc:spChg>
        <pc:spChg chg="mod">
          <ac:chgData name="farouk abu hassanain" userId="319a4f4791f24b01" providerId="LiveId" clId="{7F66F7CC-8917-4787-910E-F2A7C0D58825}" dt="2020-03-28T00:31:07.007" v="3061" actId="113"/>
          <ac:spMkLst>
            <pc:docMk/>
            <pc:sldMk cId="1453071692" sldId="787"/>
            <ac:spMk id="107" creationId="{447BE11D-B571-4A6E-B047-D004ECEC2163}"/>
          </ac:spMkLst>
        </pc:spChg>
        <pc:spChg chg="mod">
          <ac:chgData name="farouk abu hassanain" userId="319a4f4791f24b01" providerId="LiveId" clId="{7F66F7CC-8917-4787-910E-F2A7C0D58825}" dt="2020-03-28T00:29:41.294" v="3054" actId="20577"/>
          <ac:spMkLst>
            <pc:docMk/>
            <pc:sldMk cId="1453071692" sldId="787"/>
            <ac:spMk id="122" creationId="{C8DB11AB-9D98-46C9-8369-804C38C650A7}"/>
          </ac:spMkLst>
        </pc:spChg>
        <pc:spChg chg="mod">
          <ac:chgData name="farouk abu hassanain" userId="319a4f4791f24b01" providerId="LiveId" clId="{7F66F7CC-8917-4787-910E-F2A7C0D58825}" dt="2020-03-28T00:29:23.805" v="3046" actId="20577"/>
          <ac:spMkLst>
            <pc:docMk/>
            <pc:sldMk cId="1453071692" sldId="787"/>
            <ac:spMk id="126" creationId="{320FC0A2-4DF6-471F-9946-0DDCB9E3EBF2}"/>
          </ac:spMkLst>
        </pc:spChg>
        <pc:spChg chg="mod">
          <ac:chgData name="farouk abu hassanain" userId="319a4f4791f24b01" providerId="LiveId" clId="{7F66F7CC-8917-4787-910E-F2A7C0D58825}" dt="2020-03-28T00:29:34.828" v="3052" actId="20577"/>
          <ac:spMkLst>
            <pc:docMk/>
            <pc:sldMk cId="1453071692" sldId="787"/>
            <ac:spMk id="140" creationId="{85FB1BDF-BD62-48C4-9914-189FB8EA465B}"/>
          </ac:spMkLst>
        </pc:spChg>
        <pc:spChg chg="mod">
          <ac:chgData name="farouk abu hassanain" userId="319a4f4791f24b01" providerId="LiveId" clId="{7F66F7CC-8917-4787-910E-F2A7C0D58825}" dt="2020-03-28T00:29:14.533" v="3044" actId="20577"/>
          <ac:spMkLst>
            <pc:docMk/>
            <pc:sldMk cId="1453071692" sldId="787"/>
            <ac:spMk id="144" creationId="{2365F313-CA16-4A37-A0B0-5BB4DDB2B794}"/>
          </ac:spMkLst>
        </pc:spChg>
        <pc:spChg chg="mod">
          <ac:chgData name="farouk abu hassanain" userId="319a4f4791f24b01" providerId="LiveId" clId="{7F66F7CC-8917-4787-910E-F2A7C0D58825}" dt="2020-03-28T00:29:05.721" v="3042" actId="2711"/>
          <ac:spMkLst>
            <pc:docMk/>
            <pc:sldMk cId="1453071692" sldId="787"/>
            <ac:spMk id="148" creationId="{F93D1A13-E77F-41F1-8093-3A81CDB4CAB3}"/>
          </ac:spMkLst>
        </pc:spChg>
        <pc:spChg chg="mod">
          <ac:chgData name="farouk abu hassanain" userId="319a4f4791f24b01" providerId="LiveId" clId="{7F66F7CC-8917-4787-910E-F2A7C0D58825}" dt="2020-03-27T23:39:43.244" v="2863" actId="14100"/>
          <ac:spMkLst>
            <pc:docMk/>
            <pc:sldMk cId="1453071692" sldId="787"/>
            <ac:spMk id="287" creationId="{1201F972-4E30-4118-BDC7-71D62C0240E1}"/>
          </ac:spMkLst>
        </pc:spChg>
        <pc:grpChg chg="del">
          <ac:chgData name="farouk abu hassanain" userId="319a4f4791f24b01" providerId="LiveId" clId="{7F66F7CC-8917-4787-910E-F2A7C0D58825}" dt="2020-03-27T23:39:50.213" v="2869" actId="478"/>
          <ac:grpSpMkLst>
            <pc:docMk/>
            <pc:sldMk cId="1453071692" sldId="787"/>
            <ac:grpSpMk id="35" creationId="{BAD025E0-2ACA-4FAF-8031-A4A6CEC1F19A}"/>
          </ac:grpSpMkLst>
        </pc:grpChg>
        <pc:grpChg chg="add mod">
          <ac:chgData name="farouk abu hassanain" userId="319a4f4791f24b01" providerId="LiveId" clId="{7F66F7CC-8917-4787-910E-F2A7C0D58825}" dt="2020-03-28T00:30:57.058" v="3060" actId="1076"/>
          <ac:grpSpMkLst>
            <pc:docMk/>
            <pc:sldMk cId="1453071692" sldId="787"/>
            <ac:grpSpMk id="81" creationId="{6CD0CF10-5E88-42E0-B1FC-AEB1675F05B8}"/>
          </ac:grpSpMkLst>
        </pc:grpChg>
        <pc:grpChg chg="mod">
          <ac:chgData name="farouk abu hassanain" userId="319a4f4791f24b01" providerId="LiveId" clId="{7F66F7CC-8917-4787-910E-F2A7C0D58825}" dt="2020-03-28T00:29:11.387" v="3043"/>
          <ac:grpSpMkLst>
            <pc:docMk/>
            <pc:sldMk cId="1453071692" sldId="787"/>
            <ac:grpSpMk id="83" creationId="{084D38FC-6F38-4E09-B32F-3A2268F066E0}"/>
          </ac:grpSpMkLst>
        </pc:grpChg>
        <pc:grpChg chg="mod">
          <ac:chgData name="farouk abu hassanain" userId="319a4f4791f24b01" providerId="LiveId" clId="{7F66F7CC-8917-4787-910E-F2A7C0D58825}" dt="2020-03-28T00:29:25.316" v="3047"/>
          <ac:grpSpMkLst>
            <pc:docMk/>
            <pc:sldMk cId="1453071692" sldId="787"/>
            <ac:grpSpMk id="84" creationId="{EC5835BF-5385-4100-9818-0DED535BF31C}"/>
          </ac:grpSpMkLst>
        </pc:grpChg>
        <pc:grpChg chg="mod">
          <ac:chgData name="farouk abu hassanain" userId="319a4f4791f24b01" providerId="LiveId" clId="{7F66F7CC-8917-4787-910E-F2A7C0D58825}" dt="2020-03-28T00:29:17.084" v="3045"/>
          <ac:grpSpMkLst>
            <pc:docMk/>
            <pc:sldMk cId="1453071692" sldId="787"/>
            <ac:grpSpMk id="85" creationId="{F727AB97-5E02-44DC-8CDF-62D8D6D182FC}"/>
          </ac:grpSpMkLst>
        </pc:grpChg>
        <pc:grpChg chg="mod">
          <ac:chgData name="farouk abu hassanain" userId="319a4f4791f24b01" providerId="LiveId" clId="{7F66F7CC-8917-4787-910E-F2A7C0D58825}" dt="2020-03-28T00:29:39.186" v="3053"/>
          <ac:grpSpMkLst>
            <pc:docMk/>
            <pc:sldMk cId="1453071692" sldId="787"/>
            <ac:grpSpMk id="86" creationId="{5B1B739C-6F28-4741-87A5-0F338370E199}"/>
          </ac:grpSpMkLst>
        </pc:grpChg>
      </pc:sldChg>
      <pc:sldChg chg="addSp delSp modSp add delAnim modAnim">
        <pc:chgData name="farouk abu hassanain" userId="319a4f4791f24b01" providerId="LiveId" clId="{7F66F7CC-8917-4787-910E-F2A7C0D58825}" dt="2020-03-28T01:06:10.329" v="3248" actId="1076"/>
        <pc:sldMkLst>
          <pc:docMk/>
          <pc:sldMk cId="3592179846" sldId="788"/>
        </pc:sldMkLst>
        <pc:spChg chg="add del">
          <ac:chgData name="farouk abu hassanain" userId="319a4f4791f24b01" providerId="LiveId" clId="{7F66F7CC-8917-4787-910E-F2A7C0D58825}" dt="2020-03-28T00:40:58.771" v="3094" actId="478"/>
          <ac:spMkLst>
            <pc:docMk/>
            <pc:sldMk cId="3592179846" sldId="788"/>
            <ac:spMk id="2" creationId="{03627831-5EC4-47EB-8DBE-9DA9B6B2B6B3}"/>
          </ac:spMkLst>
        </pc:spChg>
        <pc:spChg chg="mod">
          <ac:chgData name="farouk abu hassanain" userId="319a4f4791f24b01" providerId="LiveId" clId="{7F66F7CC-8917-4787-910E-F2A7C0D58825}" dt="2020-03-28T01:05:57.692" v="3244" actId="1076"/>
          <ac:spMkLst>
            <pc:docMk/>
            <pc:sldMk cId="3592179846" sldId="788"/>
            <ac:spMk id="3" creationId="{69864E9A-7FA9-4E57-BA45-4BC2CF57C4B0}"/>
          </ac:spMkLst>
        </pc:spChg>
        <pc:spChg chg="add del mod">
          <ac:chgData name="farouk abu hassanain" userId="319a4f4791f24b01" providerId="LiveId" clId="{7F66F7CC-8917-4787-910E-F2A7C0D58825}" dt="2020-03-28T01:05:00.405" v="3233" actId="478"/>
          <ac:spMkLst>
            <pc:docMk/>
            <pc:sldMk cId="3592179846" sldId="788"/>
            <ac:spMk id="6" creationId="{F11008FB-53F8-4A04-8E60-A48E2387CA6A}"/>
          </ac:spMkLst>
        </pc:spChg>
        <pc:spChg chg="add mod">
          <ac:chgData name="farouk abu hassanain" userId="319a4f4791f24b01" providerId="LiveId" clId="{7F66F7CC-8917-4787-910E-F2A7C0D58825}" dt="2020-03-28T01:06:10.329" v="3248" actId="1076"/>
          <ac:spMkLst>
            <pc:docMk/>
            <pc:sldMk cId="3592179846" sldId="788"/>
            <ac:spMk id="10" creationId="{4A643EDF-E1AB-467B-A91C-8332EB74A936}"/>
          </ac:spMkLst>
        </pc:spChg>
        <pc:spChg chg="mod">
          <ac:chgData name="farouk abu hassanain" userId="319a4f4791f24b01" providerId="LiveId" clId="{7F66F7CC-8917-4787-910E-F2A7C0D58825}" dt="2020-03-28T00:31:56.876" v="3072" actId="20577"/>
          <ac:spMkLst>
            <pc:docMk/>
            <pc:sldMk cId="3592179846" sldId="788"/>
            <ac:spMk id="20" creationId="{A61E4AEF-B9C1-49A1-8637-643EC7BCD58E}"/>
          </ac:spMkLst>
        </pc:spChg>
        <pc:spChg chg="add del mod">
          <ac:chgData name="farouk abu hassanain" userId="319a4f4791f24b01" providerId="LiveId" clId="{7F66F7CC-8917-4787-910E-F2A7C0D58825}" dt="2020-03-28T00:59:39.442" v="3134" actId="478"/>
          <ac:spMkLst>
            <pc:docMk/>
            <pc:sldMk cId="3592179846" sldId="788"/>
            <ac:spMk id="75" creationId="{561BF026-5EBF-4921-A3A9-0D7380E0B172}"/>
          </ac:spMkLst>
        </pc:spChg>
        <pc:spChg chg="add del mod">
          <ac:chgData name="farouk abu hassanain" userId="319a4f4791f24b01" providerId="LiveId" clId="{7F66F7CC-8917-4787-910E-F2A7C0D58825}" dt="2020-03-28T00:59:39.442" v="3134" actId="478"/>
          <ac:spMkLst>
            <pc:docMk/>
            <pc:sldMk cId="3592179846" sldId="788"/>
            <ac:spMk id="76" creationId="{131CA561-7BBD-4DF7-B7AD-862213D7E428}"/>
          </ac:spMkLst>
        </pc:spChg>
        <pc:spChg chg="mod">
          <ac:chgData name="farouk abu hassanain" userId="319a4f4791f24b01" providerId="LiveId" clId="{7F66F7CC-8917-4787-910E-F2A7C0D58825}" dt="2020-03-28T00:40:21.350" v="3091" actId="1038"/>
          <ac:spMkLst>
            <pc:docMk/>
            <pc:sldMk cId="3592179846" sldId="788"/>
            <ac:spMk id="80" creationId="{299DB720-70FE-4D1F-8DE8-1E2AF802805D}"/>
          </ac:spMkLst>
        </pc:spChg>
        <pc:spChg chg="add mod">
          <ac:chgData name="farouk abu hassanain" userId="319a4f4791f24b01" providerId="LiveId" clId="{7F66F7CC-8917-4787-910E-F2A7C0D58825}" dt="2020-03-28T01:02:11.227" v="3199" actId="164"/>
          <ac:spMkLst>
            <pc:docMk/>
            <pc:sldMk cId="3592179846" sldId="788"/>
            <ac:spMk id="111" creationId="{5A7D838C-4A8E-4544-957D-D9BCB972E0A9}"/>
          </ac:spMkLst>
        </pc:spChg>
        <pc:spChg chg="add mod">
          <ac:chgData name="farouk abu hassanain" userId="319a4f4791f24b01" providerId="LiveId" clId="{7F66F7CC-8917-4787-910E-F2A7C0D58825}" dt="2020-03-28T01:02:11.227" v="3199" actId="164"/>
          <ac:spMkLst>
            <pc:docMk/>
            <pc:sldMk cId="3592179846" sldId="788"/>
            <ac:spMk id="113" creationId="{F5C66F53-5135-4329-BA7C-72D015D52D2B}"/>
          </ac:spMkLst>
        </pc:spChg>
        <pc:spChg chg="del topLvl">
          <ac:chgData name="farouk abu hassanain" userId="319a4f4791f24b01" providerId="LiveId" clId="{7F66F7CC-8917-4787-910E-F2A7C0D58825}" dt="2020-03-28T01:00:55.832" v="3154" actId="478"/>
          <ac:spMkLst>
            <pc:docMk/>
            <pc:sldMk cId="3592179846" sldId="788"/>
            <ac:spMk id="159" creationId="{0D930212-A199-414F-8038-573383E03D3E}"/>
          </ac:spMkLst>
        </pc:spChg>
        <pc:spChg chg="del topLvl">
          <ac:chgData name="farouk abu hassanain" userId="319a4f4791f24b01" providerId="LiveId" clId="{7F66F7CC-8917-4787-910E-F2A7C0D58825}" dt="2020-03-28T01:00:55.832" v="3154" actId="478"/>
          <ac:spMkLst>
            <pc:docMk/>
            <pc:sldMk cId="3592179846" sldId="788"/>
            <ac:spMk id="160" creationId="{D156AF2F-E881-4735-AC67-0D70B03AB0C6}"/>
          </ac:spMkLst>
        </pc:spChg>
        <pc:spChg chg="del topLvl">
          <ac:chgData name="farouk abu hassanain" userId="319a4f4791f24b01" providerId="LiveId" clId="{7F66F7CC-8917-4787-910E-F2A7C0D58825}" dt="2020-03-28T01:01:04.029" v="3156" actId="478"/>
          <ac:spMkLst>
            <pc:docMk/>
            <pc:sldMk cId="3592179846" sldId="788"/>
            <ac:spMk id="162" creationId="{B735F5F3-9ED1-4124-9EC3-ABA7B0EA8833}"/>
          </ac:spMkLst>
        </pc:spChg>
        <pc:spChg chg="del topLvl">
          <ac:chgData name="farouk abu hassanain" userId="319a4f4791f24b01" providerId="LiveId" clId="{7F66F7CC-8917-4787-910E-F2A7C0D58825}" dt="2020-03-28T01:01:04.029" v="3156" actId="478"/>
          <ac:spMkLst>
            <pc:docMk/>
            <pc:sldMk cId="3592179846" sldId="788"/>
            <ac:spMk id="163" creationId="{997F6AA1-65E0-4D02-9AC3-3F55C9B894A9}"/>
          </ac:spMkLst>
        </pc:spChg>
        <pc:spChg chg="del topLvl">
          <ac:chgData name="farouk abu hassanain" userId="319a4f4791f24b01" providerId="LiveId" clId="{7F66F7CC-8917-4787-910E-F2A7C0D58825}" dt="2020-03-28T01:00:22.277" v="3148" actId="478"/>
          <ac:spMkLst>
            <pc:docMk/>
            <pc:sldMk cId="3592179846" sldId="788"/>
            <ac:spMk id="165" creationId="{9018DFE9-D3A1-4211-8C12-70A09092C46D}"/>
          </ac:spMkLst>
        </pc:spChg>
        <pc:spChg chg="mod topLvl">
          <ac:chgData name="farouk abu hassanain" userId="319a4f4791f24b01" providerId="LiveId" clId="{7F66F7CC-8917-4787-910E-F2A7C0D58825}" dt="2020-03-28T01:03:36.076" v="3213" actId="14100"/>
          <ac:spMkLst>
            <pc:docMk/>
            <pc:sldMk cId="3592179846" sldId="788"/>
            <ac:spMk id="166" creationId="{4F9AF9DE-3D30-408A-9F14-AE01AF0A7CC7}"/>
          </ac:spMkLst>
        </pc:spChg>
        <pc:spChg chg="del topLvl">
          <ac:chgData name="farouk abu hassanain" userId="319a4f4791f24b01" providerId="LiveId" clId="{7F66F7CC-8917-4787-910E-F2A7C0D58825}" dt="2020-03-28T01:00:59.239" v="3155" actId="478"/>
          <ac:spMkLst>
            <pc:docMk/>
            <pc:sldMk cId="3592179846" sldId="788"/>
            <ac:spMk id="168" creationId="{CE19DF90-D06F-4BAD-BAD5-249FEC66CFBC}"/>
          </ac:spMkLst>
        </pc:spChg>
        <pc:spChg chg="del topLvl">
          <ac:chgData name="farouk abu hassanain" userId="319a4f4791f24b01" providerId="LiveId" clId="{7F66F7CC-8917-4787-910E-F2A7C0D58825}" dt="2020-03-28T01:00:59.239" v="3155" actId="478"/>
          <ac:spMkLst>
            <pc:docMk/>
            <pc:sldMk cId="3592179846" sldId="788"/>
            <ac:spMk id="169" creationId="{792F56C3-5B88-4D23-B207-4D1FB2FB1B83}"/>
          </ac:spMkLst>
        </pc:spChg>
        <pc:spChg chg="add del mod">
          <ac:chgData name="farouk abu hassanain" userId="319a4f4791f24b01" providerId="LiveId" clId="{7F66F7CC-8917-4787-910E-F2A7C0D58825}" dt="2020-03-28T01:01:57.122" v="3198" actId="478"/>
          <ac:spMkLst>
            <pc:docMk/>
            <pc:sldMk cId="3592179846" sldId="788"/>
            <ac:spMk id="172" creationId="{27100C9F-F45C-439E-BA8A-308F5E90D6AD}"/>
          </ac:spMkLst>
        </pc:spChg>
        <pc:spChg chg="add mod">
          <ac:chgData name="farouk abu hassanain" userId="319a4f4791f24b01" providerId="LiveId" clId="{7F66F7CC-8917-4787-910E-F2A7C0D58825}" dt="2020-03-28T01:02:11.227" v="3199" actId="164"/>
          <ac:spMkLst>
            <pc:docMk/>
            <pc:sldMk cId="3592179846" sldId="788"/>
            <ac:spMk id="173" creationId="{DB03A363-D119-487E-BBDD-16FBD14B24EF}"/>
          </ac:spMkLst>
        </pc:spChg>
        <pc:spChg chg="add mod">
          <ac:chgData name="farouk abu hassanain" userId="319a4f4791f24b01" providerId="LiveId" clId="{7F66F7CC-8917-4787-910E-F2A7C0D58825}" dt="2020-03-28T01:02:11.227" v="3199" actId="164"/>
          <ac:spMkLst>
            <pc:docMk/>
            <pc:sldMk cId="3592179846" sldId="788"/>
            <ac:spMk id="174" creationId="{69AD9F25-568F-465F-AA88-5AC64AAFD59B}"/>
          </ac:spMkLst>
        </pc:spChg>
        <pc:spChg chg="add mod">
          <ac:chgData name="farouk abu hassanain" userId="319a4f4791f24b01" providerId="LiveId" clId="{7F66F7CC-8917-4787-910E-F2A7C0D58825}" dt="2020-03-28T01:02:11.227" v="3199" actId="164"/>
          <ac:spMkLst>
            <pc:docMk/>
            <pc:sldMk cId="3592179846" sldId="788"/>
            <ac:spMk id="175" creationId="{7B443AD5-90B2-4A44-9B97-981E1FF77BF8}"/>
          </ac:spMkLst>
        </pc:spChg>
        <pc:spChg chg="mod">
          <ac:chgData name="farouk abu hassanain" userId="319a4f4791f24b01" providerId="LiveId" clId="{7F66F7CC-8917-4787-910E-F2A7C0D58825}" dt="2020-03-28T00:40:14.288" v="3090" actId="14100"/>
          <ac:spMkLst>
            <pc:docMk/>
            <pc:sldMk cId="3592179846" sldId="788"/>
            <ac:spMk id="287" creationId="{1201F972-4E30-4118-BDC7-71D62C0240E1}"/>
          </ac:spMkLst>
        </pc:spChg>
        <pc:grpChg chg="mod">
          <ac:chgData name="farouk abu hassanain" userId="319a4f4791f24b01" providerId="LiveId" clId="{7F66F7CC-8917-4787-910E-F2A7C0D58825}" dt="2020-03-28T01:05:47.166" v="3243" actId="1076"/>
          <ac:grpSpMkLst>
            <pc:docMk/>
            <pc:sldMk cId="3592179846" sldId="788"/>
            <ac:grpSpMk id="4" creationId="{D691E185-F686-49FD-9636-D4D0853A5887}"/>
          </ac:grpSpMkLst>
        </pc:grpChg>
        <pc:grpChg chg="add mod">
          <ac:chgData name="farouk abu hassanain" userId="319a4f4791f24b01" providerId="LiveId" clId="{7F66F7CC-8917-4787-910E-F2A7C0D58825}" dt="2020-03-28T01:04:31.089" v="3225" actId="1076"/>
          <ac:grpSpMkLst>
            <pc:docMk/>
            <pc:sldMk cId="3592179846" sldId="788"/>
            <ac:grpSpMk id="9" creationId="{F970E249-D470-4233-A868-170C5DFDC5B3}"/>
          </ac:grpSpMkLst>
        </pc:grpChg>
        <pc:grpChg chg="add del mod">
          <ac:chgData name="farouk abu hassanain" userId="319a4f4791f24b01" providerId="LiveId" clId="{7F66F7CC-8917-4787-910E-F2A7C0D58825}" dt="2020-03-28T00:59:42.816" v="3135" actId="478"/>
          <ac:grpSpMkLst>
            <pc:docMk/>
            <pc:sldMk cId="3592179846" sldId="788"/>
            <ac:grpSpMk id="68" creationId="{A7E909FB-7843-4BCB-AA6B-81A52F493FEC}"/>
          </ac:grpSpMkLst>
        </pc:grpChg>
        <pc:grpChg chg="mod">
          <ac:chgData name="farouk abu hassanain" userId="319a4f4791f24b01" providerId="LiveId" clId="{7F66F7CC-8917-4787-910E-F2A7C0D58825}" dt="2020-03-28T00:58:02.109" v="3133" actId="1076"/>
          <ac:grpSpMkLst>
            <pc:docMk/>
            <pc:sldMk cId="3592179846" sldId="788"/>
            <ac:grpSpMk id="72" creationId="{17C4B329-4C4A-4856-88E0-93C7578BD856}"/>
          </ac:grpSpMkLst>
        </pc:grpChg>
        <pc:grpChg chg="add del mod">
          <ac:chgData name="farouk abu hassanain" userId="319a4f4791f24b01" providerId="LiveId" clId="{7F66F7CC-8917-4787-910E-F2A7C0D58825}" dt="2020-03-28T00:59:39.442" v="3134" actId="478"/>
          <ac:grpSpMkLst>
            <pc:docMk/>
            <pc:sldMk cId="3592179846" sldId="788"/>
            <ac:grpSpMk id="77" creationId="{8568E489-00A5-47F6-B3E3-CED11673A509}"/>
          </ac:grpSpMkLst>
        </pc:grpChg>
        <pc:grpChg chg="mod">
          <ac:chgData name="farouk abu hassanain" userId="319a4f4791f24b01" providerId="LiveId" clId="{7F66F7CC-8917-4787-910E-F2A7C0D58825}" dt="2020-03-28T00:58:02.109" v="3133" actId="1076"/>
          <ac:grpSpMkLst>
            <pc:docMk/>
            <pc:sldMk cId="3592179846" sldId="788"/>
            <ac:grpSpMk id="79" creationId="{158730DB-E569-4FB4-80FC-5698F9FE25F2}"/>
          </ac:grpSpMkLst>
        </pc:grpChg>
        <pc:grpChg chg="del">
          <ac:chgData name="farouk abu hassanain" userId="319a4f4791f24b01" providerId="LiveId" clId="{7F66F7CC-8917-4787-910E-F2A7C0D58825}" dt="2020-03-28T00:32:06.459" v="3073" actId="478"/>
          <ac:grpSpMkLst>
            <pc:docMk/>
            <pc:sldMk cId="3592179846" sldId="788"/>
            <ac:grpSpMk id="81" creationId="{6CD0CF10-5E88-42E0-B1FC-AEB1675F05B8}"/>
          </ac:grpSpMkLst>
        </pc:grpChg>
        <pc:grpChg chg="add del mod">
          <ac:chgData name="farouk abu hassanain" userId="319a4f4791f24b01" providerId="LiveId" clId="{7F66F7CC-8917-4787-910E-F2A7C0D58825}" dt="2020-03-28T00:59:39.442" v="3134" actId="478"/>
          <ac:grpSpMkLst>
            <pc:docMk/>
            <pc:sldMk cId="3592179846" sldId="788"/>
            <ac:grpSpMk id="96" creationId="{D2EC5C3B-078D-41CB-AFC0-78EE8EC580D8}"/>
          </ac:grpSpMkLst>
        </pc:grpChg>
        <pc:grpChg chg="mod">
          <ac:chgData name="farouk abu hassanain" userId="319a4f4791f24b01" providerId="LiveId" clId="{7F66F7CC-8917-4787-910E-F2A7C0D58825}" dt="2020-03-28T00:58:02.109" v="3133" actId="1076"/>
          <ac:grpSpMkLst>
            <pc:docMk/>
            <pc:sldMk cId="3592179846" sldId="788"/>
            <ac:grpSpMk id="99" creationId="{C89229C0-F87A-4609-8363-FC4880E9C3D2}"/>
          </ac:grpSpMkLst>
        </pc:grpChg>
        <pc:grpChg chg="add mod">
          <ac:chgData name="farouk abu hassanain" userId="319a4f4791f24b01" providerId="LiveId" clId="{7F66F7CC-8917-4787-910E-F2A7C0D58825}" dt="2020-03-28T01:04:31.089" v="3225" actId="1076"/>
          <ac:grpSpMkLst>
            <pc:docMk/>
            <pc:sldMk cId="3592179846" sldId="788"/>
            <ac:grpSpMk id="114" creationId="{18F783A3-3C94-472C-B69C-18D74C6B8606}"/>
          </ac:grpSpMkLst>
        </pc:grpChg>
        <pc:grpChg chg="mod">
          <ac:chgData name="farouk abu hassanain" userId="319a4f4791f24b01" providerId="LiveId" clId="{7F66F7CC-8917-4787-910E-F2A7C0D58825}" dt="2020-03-28T01:04:31.089" v="3225" actId="1076"/>
          <ac:grpSpMkLst>
            <pc:docMk/>
            <pc:sldMk cId="3592179846" sldId="788"/>
            <ac:grpSpMk id="118" creationId="{8EEF1B4C-9832-4E5E-8279-ADF321F2B536}"/>
          </ac:grpSpMkLst>
        </pc:grpChg>
        <pc:grpChg chg="add mod">
          <ac:chgData name="farouk abu hassanain" userId="319a4f4791f24b01" providerId="LiveId" clId="{7F66F7CC-8917-4787-910E-F2A7C0D58825}" dt="2020-03-28T01:04:31.089" v="3225" actId="1076"/>
          <ac:grpSpMkLst>
            <pc:docMk/>
            <pc:sldMk cId="3592179846" sldId="788"/>
            <ac:grpSpMk id="129" creationId="{0FE537FE-A05C-4200-9259-E8904B003621}"/>
          </ac:grpSpMkLst>
        </pc:grpChg>
        <pc:grpChg chg="mod">
          <ac:chgData name="farouk abu hassanain" userId="319a4f4791f24b01" providerId="LiveId" clId="{7F66F7CC-8917-4787-910E-F2A7C0D58825}" dt="2020-03-28T01:04:31.089" v="3225" actId="1076"/>
          <ac:grpSpMkLst>
            <pc:docMk/>
            <pc:sldMk cId="3592179846" sldId="788"/>
            <ac:grpSpMk id="132" creationId="{06CDCCAD-52E5-4FB4-AA54-BA0453BE7FEA}"/>
          </ac:grpSpMkLst>
        </pc:grpChg>
        <pc:grpChg chg="add mod">
          <ac:chgData name="farouk abu hassanain" userId="319a4f4791f24b01" providerId="LiveId" clId="{7F66F7CC-8917-4787-910E-F2A7C0D58825}" dt="2020-03-28T01:04:31.089" v="3225" actId="1076"/>
          <ac:grpSpMkLst>
            <pc:docMk/>
            <pc:sldMk cId="3592179846" sldId="788"/>
            <ac:grpSpMk id="136" creationId="{EE59B370-F0CD-426C-8683-761DBA194F5F}"/>
          </ac:grpSpMkLst>
        </pc:grpChg>
        <pc:grpChg chg="mod">
          <ac:chgData name="farouk abu hassanain" userId="319a4f4791f24b01" providerId="LiveId" clId="{7F66F7CC-8917-4787-910E-F2A7C0D58825}" dt="2020-03-28T01:04:31.089" v="3225" actId="1076"/>
          <ac:grpSpMkLst>
            <pc:docMk/>
            <pc:sldMk cId="3592179846" sldId="788"/>
            <ac:grpSpMk id="138" creationId="{2E9220CA-9FC0-4F5D-AA71-875B6408433A}"/>
          </ac:grpSpMkLst>
        </pc:grpChg>
        <pc:grpChg chg="add mod">
          <ac:chgData name="farouk abu hassanain" userId="319a4f4791f24b01" providerId="LiveId" clId="{7F66F7CC-8917-4787-910E-F2A7C0D58825}" dt="2020-03-28T01:04:31.089" v="3225" actId="1076"/>
          <ac:grpSpMkLst>
            <pc:docMk/>
            <pc:sldMk cId="3592179846" sldId="788"/>
            <ac:grpSpMk id="151" creationId="{A38A2D4C-A417-4DB2-9B77-500755C7F31C}"/>
          </ac:grpSpMkLst>
        </pc:grpChg>
        <pc:grpChg chg="mod">
          <ac:chgData name="farouk abu hassanain" userId="319a4f4791f24b01" providerId="LiveId" clId="{7F66F7CC-8917-4787-910E-F2A7C0D58825}" dt="2020-03-28T01:04:31.089" v="3225" actId="1076"/>
          <ac:grpSpMkLst>
            <pc:docMk/>
            <pc:sldMk cId="3592179846" sldId="788"/>
            <ac:grpSpMk id="153" creationId="{6F3E17CE-1A94-4541-A91A-1BB1AD9CF8F2}"/>
          </ac:grpSpMkLst>
        </pc:grpChg>
        <pc:grpChg chg="add del mod">
          <ac:chgData name="farouk abu hassanain" userId="319a4f4791f24b01" providerId="LiveId" clId="{7F66F7CC-8917-4787-910E-F2A7C0D58825}" dt="2020-03-28T01:00:55.832" v="3154" actId="478"/>
          <ac:grpSpMkLst>
            <pc:docMk/>
            <pc:sldMk cId="3592179846" sldId="788"/>
            <ac:grpSpMk id="156" creationId="{177C3187-68A0-4A11-AF74-485273F710BB}"/>
          </ac:grpSpMkLst>
        </pc:grpChg>
        <pc:grpChg chg="add del mod">
          <ac:chgData name="farouk abu hassanain" userId="319a4f4791f24b01" providerId="LiveId" clId="{7F66F7CC-8917-4787-910E-F2A7C0D58825}" dt="2020-03-28T01:01:04.029" v="3156" actId="478"/>
          <ac:grpSpMkLst>
            <pc:docMk/>
            <pc:sldMk cId="3592179846" sldId="788"/>
            <ac:grpSpMk id="161" creationId="{D7A6E9CF-AC8C-4C9D-9F3E-F3D29D204E76}"/>
          </ac:grpSpMkLst>
        </pc:grpChg>
        <pc:grpChg chg="add del mod">
          <ac:chgData name="farouk abu hassanain" userId="319a4f4791f24b01" providerId="LiveId" clId="{7F66F7CC-8917-4787-910E-F2A7C0D58825}" dt="2020-03-28T01:00:22.277" v="3148" actId="478"/>
          <ac:grpSpMkLst>
            <pc:docMk/>
            <pc:sldMk cId="3592179846" sldId="788"/>
            <ac:grpSpMk id="164" creationId="{EFDF7E8C-9093-45E4-8DB9-A0A6E685A9CD}"/>
          </ac:grpSpMkLst>
        </pc:grpChg>
        <pc:grpChg chg="add del mod">
          <ac:chgData name="farouk abu hassanain" userId="319a4f4791f24b01" providerId="LiveId" clId="{7F66F7CC-8917-4787-910E-F2A7C0D58825}" dt="2020-03-28T01:00:59.239" v="3155" actId="478"/>
          <ac:grpSpMkLst>
            <pc:docMk/>
            <pc:sldMk cId="3592179846" sldId="788"/>
            <ac:grpSpMk id="167" creationId="{EC510A18-7518-4805-9163-9A05C0878FB9}"/>
          </ac:grpSpMkLst>
        </pc:grpChg>
      </pc:sldChg>
      <pc:sldChg chg="addSp delSp modSp add modAnim">
        <pc:chgData name="farouk abu hassanain" userId="319a4f4791f24b01" providerId="LiveId" clId="{7F66F7CC-8917-4787-910E-F2A7C0D58825}" dt="2020-03-28T02:07:48.775" v="3580"/>
        <pc:sldMkLst>
          <pc:docMk/>
          <pc:sldMk cId="666564868" sldId="789"/>
        </pc:sldMkLst>
        <pc:spChg chg="mod">
          <ac:chgData name="farouk abu hassanain" userId="319a4f4791f24b01" providerId="LiveId" clId="{7F66F7CC-8917-4787-910E-F2A7C0D58825}" dt="2020-03-28T01:16:59.122" v="3377" actId="1035"/>
          <ac:spMkLst>
            <pc:docMk/>
            <pc:sldMk cId="666564868" sldId="789"/>
            <ac:spMk id="3" creationId="{69864E9A-7FA9-4E57-BA45-4BC2CF57C4B0}"/>
          </ac:spMkLst>
        </pc:spChg>
        <pc:spChg chg="mod">
          <ac:chgData name="farouk abu hassanain" userId="319a4f4791f24b01" providerId="LiveId" clId="{7F66F7CC-8917-4787-910E-F2A7C0D58825}" dt="2020-03-28T01:20:39.102" v="3423" actId="1076"/>
          <ac:spMkLst>
            <pc:docMk/>
            <pc:sldMk cId="666564868" sldId="789"/>
            <ac:spMk id="7" creationId="{1D8B1CFD-FBB9-40AA-9E56-65BA94E28B73}"/>
          </ac:spMkLst>
        </pc:spChg>
        <pc:spChg chg="del">
          <ac:chgData name="farouk abu hassanain" userId="319a4f4791f24b01" providerId="LiveId" clId="{7F66F7CC-8917-4787-910E-F2A7C0D58825}" dt="2020-03-28T01:07:09.968" v="3256" actId="478"/>
          <ac:spMkLst>
            <pc:docMk/>
            <pc:sldMk cId="666564868" sldId="789"/>
            <ac:spMk id="10" creationId="{4A643EDF-E1AB-467B-A91C-8332EB74A936}"/>
          </ac:spMkLst>
        </pc:spChg>
        <pc:spChg chg="mod">
          <ac:chgData name="farouk abu hassanain" userId="319a4f4791f24b01" providerId="LiveId" clId="{7F66F7CC-8917-4787-910E-F2A7C0D58825}" dt="2020-03-28T01:06:33.872" v="3251" actId="20577"/>
          <ac:spMkLst>
            <pc:docMk/>
            <pc:sldMk cId="666564868" sldId="789"/>
            <ac:spMk id="20" creationId="{A61E4AEF-B9C1-49A1-8637-643EC7BCD58E}"/>
          </ac:spMkLst>
        </pc:spChg>
        <pc:spChg chg="mod topLvl">
          <ac:chgData name="farouk abu hassanain" userId="319a4f4791f24b01" providerId="LiveId" clId="{7F66F7CC-8917-4787-910E-F2A7C0D58825}" dt="2020-03-28T01:11:52.768" v="3297" actId="164"/>
          <ac:spMkLst>
            <pc:docMk/>
            <pc:sldMk cId="666564868" sldId="789"/>
            <ac:spMk id="50" creationId="{DA83AAE8-2963-4818-8E2F-1D5EA839415F}"/>
          </ac:spMkLst>
        </pc:spChg>
        <pc:spChg chg="mod topLvl">
          <ac:chgData name="farouk abu hassanain" userId="319a4f4791f24b01" providerId="LiveId" clId="{7F66F7CC-8917-4787-910E-F2A7C0D58825}" dt="2020-03-28T01:12:47.157" v="3311" actId="20577"/>
          <ac:spMkLst>
            <pc:docMk/>
            <pc:sldMk cId="666564868" sldId="789"/>
            <ac:spMk id="51" creationId="{7CCB68BD-2104-4252-8F51-A6338F3C9CE7}"/>
          </ac:spMkLst>
        </pc:spChg>
        <pc:spChg chg="mod topLvl">
          <ac:chgData name="farouk abu hassanain" userId="319a4f4791f24b01" providerId="LiveId" clId="{7F66F7CC-8917-4787-910E-F2A7C0D58825}" dt="2020-03-28T01:12:43.502" v="3309" actId="20577"/>
          <ac:spMkLst>
            <pc:docMk/>
            <pc:sldMk cId="666564868" sldId="789"/>
            <ac:spMk id="52" creationId="{D083AEFE-D258-4DAB-96CF-A0AB5E86E391}"/>
          </ac:spMkLst>
        </pc:spChg>
        <pc:spChg chg="mod topLvl">
          <ac:chgData name="farouk abu hassanain" userId="319a4f4791f24b01" providerId="LiveId" clId="{7F66F7CC-8917-4787-910E-F2A7C0D58825}" dt="2020-03-28T01:11:52.768" v="3297" actId="164"/>
          <ac:spMkLst>
            <pc:docMk/>
            <pc:sldMk cId="666564868" sldId="789"/>
            <ac:spMk id="53" creationId="{4C467C73-1975-4759-9880-83A318853D63}"/>
          </ac:spMkLst>
        </pc:spChg>
        <pc:spChg chg="mod topLvl">
          <ac:chgData name="farouk abu hassanain" userId="319a4f4791f24b01" providerId="LiveId" clId="{7F66F7CC-8917-4787-910E-F2A7C0D58825}" dt="2020-03-28T01:12:37.995" v="3305" actId="20577"/>
          <ac:spMkLst>
            <pc:docMk/>
            <pc:sldMk cId="666564868" sldId="789"/>
            <ac:spMk id="54" creationId="{05857A2D-6BAE-473E-A4CF-6DD1273BF293}"/>
          </ac:spMkLst>
        </pc:spChg>
        <pc:spChg chg="mod topLvl">
          <ac:chgData name="farouk abu hassanain" userId="319a4f4791f24b01" providerId="LiveId" clId="{7F66F7CC-8917-4787-910E-F2A7C0D58825}" dt="2020-03-28T01:12:40.800" v="3307" actId="20577"/>
          <ac:spMkLst>
            <pc:docMk/>
            <pc:sldMk cId="666564868" sldId="789"/>
            <ac:spMk id="55" creationId="{019ADB82-37DF-434D-BE73-CFBF564E0C93}"/>
          </ac:spMkLst>
        </pc:spChg>
        <pc:spChg chg="del">
          <ac:chgData name="farouk abu hassanain" userId="319a4f4791f24b01" providerId="LiveId" clId="{7F66F7CC-8917-4787-910E-F2A7C0D58825}" dt="2020-03-28T01:10:48.924" v="3287" actId="478"/>
          <ac:spMkLst>
            <pc:docMk/>
            <pc:sldMk cId="666564868" sldId="789"/>
            <ac:spMk id="56" creationId="{581C2DBB-EEDD-43AF-90D5-BD56E2F65699}"/>
          </ac:spMkLst>
        </pc:spChg>
        <pc:spChg chg="mod">
          <ac:chgData name="farouk abu hassanain" userId="319a4f4791f24b01" providerId="LiveId" clId="{7F66F7CC-8917-4787-910E-F2A7C0D58825}" dt="2020-03-28T01:17:37.785" v="3385" actId="1076"/>
          <ac:spMkLst>
            <pc:docMk/>
            <pc:sldMk cId="666564868" sldId="789"/>
            <ac:spMk id="78" creationId="{55BD9E7E-A060-48FB-90EB-0E9534240713}"/>
          </ac:spMkLst>
        </pc:spChg>
        <pc:spChg chg="del mod">
          <ac:chgData name="farouk abu hassanain" userId="319a4f4791f24b01" providerId="LiveId" clId="{7F66F7CC-8917-4787-910E-F2A7C0D58825}" dt="2020-03-28T02:03:04.577" v="3534" actId="478"/>
          <ac:spMkLst>
            <pc:docMk/>
            <pc:sldMk cId="666564868" sldId="789"/>
            <ac:spMk id="80" creationId="{299DB720-70FE-4D1F-8DE8-1E2AF802805D}"/>
          </ac:spMkLst>
        </pc:spChg>
        <pc:spChg chg="add mod">
          <ac:chgData name="farouk abu hassanain" userId="319a4f4791f24b01" providerId="LiveId" clId="{7F66F7CC-8917-4787-910E-F2A7C0D58825}" dt="2020-03-28T01:15:52.464" v="3355" actId="948"/>
          <ac:spMkLst>
            <pc:docMk/>
            <pc:sldMk cId="666564868" sldId="789"/>
            <ac:spMk id="81" creationId="{B867D72B-D91B-4A16-A31E-BDAB65634C1A}"/>
          </ac:spMkLst>
        </pc:spChg>
        <pc:spChg chg="add mod">
          <ac:chgData name="farouk abu hassanain" userId="319a4f4791f24b01" providerId="LiveId" clId="{7F66F7CC-8917-4787-910E-F2A7C0D58825}" dt="2020-03-28T01:17:29.337" v="3382" actId="1076"/>
          <ac:spMkLst>
            <pc:docMk/>
            <pc:sldMk cId="666564868" sldId="789"/>
            <ac:spMk id="82" creationId="{00513032-9947-4485-9870-869BA43A09CD}"/>
          </ac:spMkLst>
        </pc:spChg>
        <pc:spChg chg="add mod">
          <ac:chgData name="farouk abu hassanain" userId="319a4f4791f24b01" providerId="LiveId" clId="{7F66F7CC-8917-4787-910E-F2A7C0D58825}" dt="2020-03-28T01:17:33.844" v="3383" actId="1076"/>
          <ac:spMkLst>
            <pc:docMk/>
            <pc:sldMk cId="666564868" sldId="789"/>
            <ac:spMk id="83" creationId="{A5A09DCB-1280-4612-8180-A377894BDB49}"/>
          </ac:spMkLst>
        </pc:spChg>
        <pc:spChg chg="add mod">
          <ac:chgData name="farouk abu hassanain" userId="319a4f4791f24b01" providerId="LiveId" clId="{7F66F7CC-8917-4787-910E-F2A7C0D58825}" dt="2020-03-28T01:17:25.113" v="3381" actId="1076"/>
          <ac:spMkLst>
            <pc:docMk/>
            <pc:sldMk cId="666564868" sldId="789"/>
            <ac:spMk id="84" creationId="{288A2BD3-F242-46C2-A5DC-7B58A4604CD6}"/>
          </ac:spMkLst>
        </pc:spChg>
        <pc:spChg chg="add mod">
          <ac:chgData name="farouk abu hassanain" userId="319a4f4791f24b01" providerId="LiveId" clId="{7F66F7CC-8917-4787-910E-F2A7C0D58825}" dt="2020-03-28T01:15:52.464" v="3355" actId="948"/>
          <ac:spMkLst>
            <pc:docMk/>
            <pc:sldMk cId="666564868" sldId="789"/>
            <ac:spMk id="85" creationId="{D3C8F5FC-6676-4AC8-BC20-4995168568E9}"/>
          </ac:spMkLst>
        </pc:spChg>
        <pc:spChg chg="add del mod">
          <ac:chgData name="farouk abu hassanain" userId="319a4f4791f24b01" providerId="LiveId" clId="{7F66F7CC-8917-4787-910E-F2A7C0D58825}" dt="2020-03-28T01:16:43.647" v="3364" actId="478"/>
          <ac:spMkLst>
            <pc:docMk/>
            <pc:sldMk cId="666564868" sldId="789"/>
            <ac:spMk id="86" creationId="{1EF6A7C5-5D78-4063-9E97-9D7C5B231B1E}"/>
          </ac:spMkLst>
        </pc:spChg>
        <pc:spChg chg="add mod">
          <ac:chgData name="farouk abu hassanain" userId="319a4f4791f24b01" providerId="LiveId" clId="{7F66F7CC-8917-4787-910E-F2A7C0D58825}" dt="2020-03-28T01:16:47.721" v="3365" actId="1076"/>
          <ac:spMkLst>
            <pc:docMk/>
            <pc:sldMk cId="666564868" sldId="789"/>
            <ac:spMk id="87" creationId="{7DFC3B17-478B-4133-BA63-60C59EB88999}"/>
          </ac:spMkLst>
        </pc:spChg>
        <pc:spChg chg="add mod">
          <ac:chgData name="farouk abu hassanain" userId="319a4f4791f24b01" providerId="LiveId" clId="{7F66F7CC-8917-4787-910E-F2A7C0D58825}" dt="2020-03-28T01:18:01.852" v="3390"/>
          <ac:spMkLst>
            <pc:docMk/>
            <pc:sldMk cId="666564868" sldId="789"/>
            <ac:spMk id="88" creationId="{864456C0-C7C7-4036-A34C-54B4976DBEF4}"/>
          </ac:spMkLst>
        </pc:spChg>
        <pc:spChg chg="add mod">
          <ac:chgData name="farouk abu hassanain" userId="319a4f4791f24b01" providerId="LiveId" clId="{7F66F7CC-8917-4787-910E-F2A7C0D58825}" dt="2020-03-28T01:25:31.310" v="3527" actId="164"/>
          <ac:spMkLst>
            <pc:docMk/>
            <pc:sldMk cId="666564868" sldId="789"/>
            <ac:spMk id="89" creationId="{F3F35123-9B8C-4C9D-8C49-C2B02768E30E}"/>
          </ac:spMkLst>
        </pc:spChg>
        <pc:spChg chg="add mod">
          <ac:chgData name="farouk abu hassanain" userId="319a4f4791f24b01" providerId="LiveId" clId="{7F66F7CC-8917-4787-910E-F2A7C0D58825}" dt="2020-03-28T01:25:31.310" v="3527" actId="164"/>
          <ac:spMkLst>
            <pc:docMk/>
            <pc:sldMk cId="666564868" sldId="789"/>
            <ac:spMk id="90" creationId="{6ECB73E9-82BA-42E9-95C1-942ABE718DC9}"/>
          </ac:spMkLst>
        </pc:spChg>
        <pc:spChg chg="add mod">
          <ac:chgData name="farouk abu hassanain" userId="319a4f4791f24b01" providerId="LiveId" clId="{7F66F7CC-8917-4787-910E-F2A7C0D58825}" dt="2020-03-28T01:25:31.310" v="3527" actId="164"/>
          <ac:spMkLst>
            <pc:docMk/>
            <pc:sldMk cId="666564868" sldId="789"/>
            <ac:spMk id="91" creationId="{EF98FB91-2406-43A0-A981-71D62038C908}"/>
          </ac:spMkLst>
        </pc:spChg>
        <pc:spChg chg="add del">
          <ac:chgData name="farouk abu hassanain" userId="319a4f4791f24b01" providerId="LiveId" clId="{7F66F7CC-8917-4787-910E-F2A7C0D58825}" dt="2020-03-28T01:20:08.843" v="3410"/>
          <ac:spMkLst>
            <pc:docMk/>
            <pc:sldMk cId="666564868" sldId="789"/>
            <ac:spMk id="95" creationId="{B54E25FB-7A48-457A-9E85-2E6B04B43FD8}"/>
          </ac:spMkLst>
        </pc:spChg>
        <pc:spChg chg="add del">
          <ac:chgData name="farouk abu hassanain" userId="319a4f4791f24b01" providerId="LiveId" clId="{7F66F7CC-8917-4787-910E-F2A7C0D58825}" dt="2020-03-28T01:20:08.843" v="3410"/>
          <ac:spMkLst>
            <pc:docMk/>
            <pc:sldMk cId="666564868" sldId="789"/>
            <ac:spMk id="96" creationId="{1B193E7B-B645-4DDF-AA52-AF0EFAEEDB61}"/>
          </ac:spMkLst>
        </pc:spChg>
        <pc:spChg chg="add del">
          <ac:chgData name="farouk abu hassanain" userId="319a4f4791f24b01" providerId="LiveId" clId="{7F66F7CC-8917-4787-910E-F2A7C0D58825}" dt="2020-03-28T01:20:08.843" v="3410"/>
          <ac:spMkLst>
            <pc:docMk/>
            <pc:sldMk cId="666564868" sldId="789"/>
            <ac:spMk id="97" creationId="{523DCA15-A91C-4C7E-97C9-963FCB304724}"/>
          </ac:spMkLst>
        </pc:spChg>
        <pc:spChg chg="add del">
          <ac:chgData name="farouk abu hassanain" userId="319a4f4791f24b01" providerId="LiveId" clId="{7F66F7CC-8917-4787-910E-F2A7C0D58825}" dt="2020-03-28T01:20:08.843" v="3410"/>
          <ac:spMkLst>
            <pc:docMk/>
            <pc:sldMk cId="666564868" sldId="789"/>
            <ac:spMk id="112" creationId="{EF1CDF6F-B9E6-4DFF-B6E3-92FB263250F6}"/>
          </ac:spMkLst>
        </pc:spChg>
        <pc:spChg chg="mod">
          <ac:chgData name="farouk abu hassanain" userId="319a4f4791f24b01" providerId="LiveId" clId="{7F66F7CC-8917-4787-910E-F2A7C0D58825}" dt="2020-03-28T02:03:11.540" v="3535" actId="14100"/>
          <ac:spMkLst>
            <pc:docMk/>
            <pc:sldMk cId="666564868" sldId="789"/>
            <ac:spMk id="287" creationId="{1201F972-4E30-4118-BDC7-71D62C0240E1}"/>
          </ac:spMkLst>
        </pc:spChg>
        <pc:grpChg chg="add mod">
          <ac:chgData name="farouk abu hassanain" userId="319a4f4791f24b01" providerId="LiveId" clId="{7F66F7CC-8917-4787-910E-F2A7C0D58825}" dt="2020-03-28T01:17:42.232" v="3386" actId="1076"/>
          <ac:grpSpMkLst>
            <pc:docMk/>
            <pc:sldMk cId="666564868" sldId="789"/>
            <ac:grpSpMk id="2" creationId="{3D27BAFF-8BA8-4CC4-A29C-487048211C7A}"/>
          </ac:grpSpMkLst>
        </pc:grpChg>
        <pc:grpChg chg="mod">
          <ac:chgData name="farouk abu hassanain" userId="319a4f4791f24b01" providerId="LiveId" clId="{7F66F7CC-8917-4787-910E-F2A7C0D58825}" dt="2020-03-28T01:25:00.673" v="3519" actId="1076"/>
          <ac:grpSpMkLst>
            <pc:docMk/>
            <pc:sldMk cId="666564868" sldId="789"/>
            <ac:grpSpMk id="4" creationId="{D691E185-F686-49FD-9636-D4D0853A5887}"/>
          </ac:grpSpMkLst>
        </pc:grpChg>
        <pc:grpChg chg="add mod">
          <ac:chgData name="farouk abu hassanain" userId="319a4f4791f24b01" providerId="LiveId" clId="{7F66F7CC-8917-4787-910E-F2A7C0D58825}" dt="2020-03-28T01:17:42.232" v="3386" actId="1076"/>
          <ac:grpSpMkLst>
            <pc:docMk/>
            <pc:sldMk cId="666564868" sldId="789"/>
            <ac:grpSpMk id="6" creationId="{B3B55448-9FFC-4188-A693-B85B94B457A9}"/>
          </ac:grpSpMkLst>
        </pc:grpChg>
        <pc:grpChg chg="del">
          <ac:chgData name="farouk abu hassanain" userId="319a4f4791f24b01" providerId="LiveId" clId="{7F66F7CC-8917-4787-910E-F2A7C0D58825}" dt="2020-03-28T01:08:02.536" v="3261" actId="478"/>
          <ac:grpSpMkLst>
            <pc:docMk/>
            <pc:sldMk cId="666564868" sldId="789"/>
            <ac:grpSpMk id="9" creationId="{F970E249-D470-4233-A868-170C5DFDC5B3}"/>
          </ac:grpSpMkLst>
        </pc:grpChg>
        <pc:grpChg chg="add del mod">
          <ac:chgData name="farouk abu hassanain" userId="319a4f4791f24b01" providerId="LiveId" clId="{7F66F7CC-8917-4787-910E-F2A7C0D58825}" dt="2020-03-28T02:07:47.330" v="3579" actId="478"/>
          <ac:grpSpMkLst>
            <pc:docMk/>
            <pc:sldMk cId="666564868" sldId="789"/>
            <ac:grpSpMk id="11" creationId="{04108160-1564-428F-ABE8-37F6C33FE9A3}"/>
          </ac:grpSpMkLst>
        </pc:grpChg>
        <pc:grpChg chg="add del mod">
          <ac:chgData name="farouk abu hassanain" userId="319a4f4791f24b01" providerId="LiveId" clId="{7F66F7CC-8917-4787-910E-F2A7C0D58825}" dt="2020-03-28T01:11:01.419" v="3288" actId="165"/>
          <ac:grpSpMkLst>
            <pc:docMk/>
            <pc:sldMk cId="666564868" sldId="789"/>
            <ac:grpSpMk id="48" creationId="{4A22C6CA-05C3-454D-8814-1812F22F7CFA}"/>
          </ac:grpSpMkLst>
        </pc:grpChg>
        <pc:grpChg chg="mod topLvl">
          <ac:chgData name="farouk abu hassanain" userId="319a4f4791f24b01" providerId="LiveId" clId="{7F66F7CC-8917-4787-910E-F2A7C0D58825}" dt="2020-03-28T01:17:42.232" v="3386" actId="1076"/>
          <ac:grpSpMkLst>
            <pc:docMk/>
            <pc:sldMk cId="666564868" sldId="789"/>
            <ac:grpSpMk id="49" creationId="{D572E372-6C43-4A8E-8566-4ABC66DA1040}"/>
          </ac:grpSpMkLst>
        </pc:grpChg>
        <pc:grpChg chg="mod">
          <ac:chgData name="farouk abu hassanain" userId="319a4f4791f24b01" providerId="LiveId" clId="{7F66F7CC-8917-4787-910E-F2A7C0D58825}" dt="2020-03-28T01:17:42.232" v="3386" actId="1076"/>
          <ac:grpSpMkLst>
            <pc:docMk/>
            <pc:sldMk cId="666564868" sldId="789"/>
            <ac:grpSpMk id="57" creationId="{3A1952EA-E99D-4F95-A3E2-EDD815D73665}"/>
          </ac:grpSpMkLst>
        </pc:grpChg>
        <pc:grpChg chg="mod">
          <ac:chgData name="farouk abu hassanain" userId="319a4f4791f24b01" providerId="LiveId" clId="{7F66F7CC-8917-4787-910E-F2A7C0D58825}" dt="2020-03-28T01:17:42.232" v="3386" actId="1076"/>
          <ac:grpSpMkLst>
            <pc:docMk/>
            <pc:sldMk cId="666564868" sldId="789"/>
            <ac:grpSpMk id="58" creationId="{DED20DBD-D996-4FE1-9985-D23D36E352E1}"/>
          </ac:grpSpMkLst>
        </pc:grpChg>
        <pc:grpChg chg="add del">
          <ac:chgData name="farouk abu hassanain" userId="319a4f4791f24b01" providerId="LiveId" clId="{7F66F7CC-8917-4787-910E-F2A7C0D58825}" dt="2020-03-28T01:20:08.843" v="3410"/>
          <ac:grpSpMkLst>
            <pc:docMk/>
            <pc:sldMk cId="666564868" sldId="789"/>
            <ac:grpSpMk id="92" creationId="{085614AB-A95E-4481-9E43-32C7DE055315}"/>
          </ac:grpSpMkLst>
        </pc:grpChg>
        <pc:grpChg chg="add del">
          <ac:chgData name="farouk abu hassanain" userId="319a4f4791f24b01" providerId="LiveId" clId="{7F66F7CC-8917-4787-910E-F2A7C0D58825}" dt="2020-03-28T01:20:08.843" v="3410"/>
          <ac:grpSpMkLst>
            <pc:docMk/>
            <pc:sldMk cId="666564868" sldId="789"/>
            <ac:grpSpMk id="98" creationId="{C3D276CA-4AF4-49B1-9694-88104E33163E}"/>
          </ac:grpSpMkLst>
        </pc:grpChg>
        <pc:grpChg chg="add del">
          <ac:chgData name="farouk abu hassanain" userId="319a4f4791f24b01" providerId="LiveId" clId="{7F66F7CC-8917-4787-910E-F2A7C0D58825}" dt="2020-03-28T01:20:08.843" v="3410"/>
          <ac:grpSpMkLst>
            <pc:docMk/>
            <pc:sldMk cId="666564868" sldId="789"/>
            <ac:grpSpMk id="105" creationId="{A02A41F5-DF7F-4A9F-93C8-1FA864DD797D}"/>
          </ac:grpSpMkLst>
        </pc:grpChg>
        <pc:grpChg chg="add del">
          <ac:chgData name="farouk abu hassanain" userId="319a4f4791f24b01" providerId="LiveId" clId="{7F66F7CC-8917-4787-910E-F2A7C0D58825}" dt="2020-03-28T01:20:08.843" v="3410"/>
          <ac:grpSpMkLst>
            <pc:docMk/>
            <pc:sldMk cId="666564868" sldId="789"/>
            <ac:grpSpMk id="108" creationId="{A98262EC-3E56-4BF8-9D70-8B423E5958C7}"/>
          </ac:grpSpMkLst>
        </pc:grpChg>
        <pc:grpChg chg="add mod">
          <ac:chgData name="farouk abu hassanain" userId="319a4f4791f24b01" providerId="LiveId" clId="{7F66F7CC-8917-4787-910E-F2A7C0D58825}" dt="2020-03-28T01:25:44.064" v="3531" actId="1076"/>
          <ac:grpSpMkLst>
            <pc:docMk/>
            <pc:sldMk cId="666564868" sldId="789"/>
            <ac:grpSpMk id="115" creationId="{AEB53299-CF21-486E-A01E-F2199908B6C0}"/>
          </ac:grpSpMkLst>
        </pc:grpChg>
        <pc:grpChg chg="mod">
          <ac:chgData name="farouk abu hassanain" userId="319a4f4791f24b01" providerId="LiveId" clId="{7F66F7CC-8917-4787-910E-F2A7C0D58825}" dt="2020-03-28T01:25:44.064" v="3531" actId="1076"/>
          <ac:grpSpMkLst>
            <pc:docMk/>
            <pc:sldMk cId="666564868" sldId="789"/>
            <ac:grpSpMk id="117" creationId="{3690C9B8-186F-4C30-A61E-9472E91B9FAD}"/>
          </ac:grpSpMkLst>
        </pc:grpChg>
        <pc:grpChg chg="mod">
          <ac:chgData name="farouk abu hassanain" userId="319a4f4791f24b01" providerId="LiveId" clId="{7F66F7CC-8917-4787-910E-F2A7C0D58825}" dt="2020-03-28T01:25:44.064" v="3531" actId="1076"/>
          <ac:grpSpMkLst>
            <pc:docMk/>
            <pc:sldMk cId="666564868" sldId="789"/>
            <ac:grpSpMk id="123" creationId="{6CD2A19C-03E8-41EF-8A94-023609E8CD8F}"/>
          </ac:grpSpMkLst>
        </pc:grpChg>
        <pc:grpChg chg="mod">
          <ac:chgData name="farouk abu hassanain" userId="319a4f4791f24b01" providerId="LiveId" clId="{7F66F7CC-8917-4787-910E-F2A7C0D58825}" dt="2020-03-28T01:25:44.064" v="3531" actId="1076"/>
          <ac:grpSpMkLst>
            <pc:docMk/>
            <pc:sldMk cId="666564868" sldId="789"/>
            <ac:grpSpMk id="124" creationId="{BC41DA3A-0C4D-4853-991E-3F2A92015B93}"/>
          </ac:grpSpMkLst>
        </pc:grpChg>
        <pc:grpChg chg="mod">
          <ac:chgData name="farouk abu hassanain" userId="319a4f4791f24b01" providerId="LiveId" clId="{7F66F7CC-8917-4787-910E-F2A7C0D58825}" dt="2020-03-28T01:25:44.064" v="3531" actId="1076"/>
          <ac:grpSpMkLst>
            <pc:docMk/>
            <pc:sldMk cId="666564868" sldId="789"/>
            <ac:grpSpMk id="125" creationId="{9C4B0ADF-EB32-4D32-8269-8D893A417E3A}"/>
          </ac:grpSpMkLst>
        </pc:grpChg>
        <pc:grpChg chg="mod">
          <ac:chgData name="farouk abu hassanain" userId="319a4f4791f24b01" providerId="LiveId" clId="{7F66F7CC-8917-4787-910E-F2A7C0D58825}" dt="2020-03-28T01:25:44.064" v="3531" actId="1076"/>
          <ac:grpSpMkLst>
            <pc:docMk/>
            <pc:sldMk cId="666564868" sldId="789"/>
            <ac:grpSpMk id="141" creationId="{B5442358-1724-484E-835A-10040CBC3B0C}"/>
          </ac:grpSpMkLst>
        </pc:grpChg>
        <pc:grpChg chg="add del mod">
          <ac:chgData name="farouk abu hassanain" userId="319a4f4791f24b01" providerId="LiveId" clId="{7F66F7CC-8917-4787-910E-F2A7C0D58825}" dt="2020-03-28T01:21:47.763" v="3434" actId="21"/>
          <ac:grpSpMkLst>
            <pc:docMk/>
            <pc:sldMk cId="666564868" sldId="789"/>
            <ac:grpSpMk id="149" creationId="{1B36C338-7463-4304-B571-90A0D6D5AB49}"/>
          </ac:grpSpMkLst>
        </pc:grpChg>
        <pc:grpChg chg="add mod">
          <ac:chgData name="farouk abu hassanain" userId="319a4f4791f24b01" providerId="LiveId" clId="{7F66F7CC-8917-4787-910E-F2A7C0D58825}" dt="2020-03-28T01:25:31.310" v="3527" actId="164"/>
          <ac:grpSpMkLst>
            <pc:docMk/>
            <pc:sldMk cId="666564868" sldId="789"/>
            <ac:grpSpMk id="188" creationId="{A670F216-2542-4247-BA3E-E1282E3731D8}"/>
          </ac:grpSpMkLst>
        </pc:grpChg>
        <pc:grpChg chg="add mod">
          <ac:chgData name="farouk abu hassanain" userId="319a4f4791f24b01" providerId="LiveId" clId="{7F66F7CC-8917-4787-910E-F2A7C0D58825}" dt="2020-03-28T01:25:31.310" v="3527" actId="164"/>
          <ac:grpSpMkLst>
            <pc:docMk/>
            <pc:sldMk cId="666564868" sldId="789"/>
            <ac:grpSpMk id="195" creationId="{C15DBD5F-2A05-41D9-B8AF-D9632B5498A0}"/>
          </ac:grpSpMkLst>
        </pc:grpChg>
        <pc:grpChg chg="mod">
          <ac:chgData name="farouk abu hassanain" userId="319a4f4791f24b01" providerId="LiveId" clId="{7F66F7CC-8917-4787-910E-F2A7C0D58825}" dt="2020-03-28T01:24:14.996" v="3509" actId="465"/>
          <ac:grpSpMkLst>
            <pc:docMk/>
            <pc:sldMk cId="666564868" sldId="789"/>
            <ac:grpSpMk id="197" creationId="{82ADE7A1-CE9B-4DEE-8F72-024346B5DD47}"/>
          </ac:grpSpMkLst>
        </pc:grpChg>
        <pc:grpChg chg="add mod">
          <ac:chgData name="farouk abu hassanain" userId="319a4f4791f24b01" providerId="LiveId" clId="{7F66F7CC-8917-4787-910E-F2A7C0D58825}" dt="2020-03-28T01:25:31.310" v="3527" actId="164"/>
          <ac:grpSpMkLst>
            <pc:docMk/>
            <pc:sldMk cId="666564868" sldId="789"/>
            <ac:grpSpMk id="202" creationId="{84AE4167-7893-4ED1-9C67-6D96832F722C}"/>
          </ac:grpSpMkLst>
        </pc:grpChg>
        <pc:grpChg chg="add">
          <ac:chgData name="farouk abu hassanain" userId="319a4f4791f24b01" providerId="LiveId" clId="{7F66F7CC-8917-4787-910E-F2A7C0D58825}" dt="2020-03-28T02:07:48.775" v="3580"/>
          <ac:grpSpMkLst>
            <pc:docMk/>
            <pc:sldMk cId="666564868" sldId="789"/>
            <ac:grpSpMk id="209" creationId="{F1D701AA-3B04-44D4-AD38-B042691716A0}"/>
          </ac:grpSpMkLst>
        </pc:grpChg>
      </pc:sldChg>
      <pc:sldChg chg="addSp delSp modSp add">
        <pc:chgData name="farouk abu hassanain" userId="319a4f4791f24b01" providerId="LiveId" clId="{7F66F7CC-8917-4787-910E-F2A7C0D58825}" dt="2020-03-28T02:33:36.809" v="4205" actId="1076"/>
        <pc:sldMkLst>
          <pc:docMk/>
          <pc:sldMk cId="4275913687" sldId="790"/>
        </pc:sldMkLst>
        <pc:spChg chg="del">
          <ac:chgData name="farouk abu hassanain" userId="319a4f4791f24b01" providerId="LiveId" clId="{7F66F7CC-8917-4787-910E-F2A7C0D58825}" dt="2020-03-28T02:09:16.547" v="3593" actId="478"/>
          <ac:spMkLst>
            <pc:docMk/>
            <pc:sldMk cId="4275913687" sldId="790"/>
            <ac:spMk id="3" creationId="{69864E9A-7FA9-4E57-BA45-4BC2CF57C4B0}"/>
          </ac:spMkLst>
        </pc:spChg>
        <pc:spChg chg="add mod">
          <ac:chgData name="farouk abu hassanain" userId="319a4f4791f24b01" providerId="LiveId" clId="{7F66F7CC-8917-4787-910E-F2A7C0D58825}" dt="2020-03-28T02:32:33.950" v="4194" actId="12"/>
          <ac:spMkLst>
            <pc:docMk/>
            <pc:sldMk cId="4275913687" sldId="790"/>
            <ac:spMk id="17" creationId="{A2D555DE-2322-45AF-BA63-B78F2FAB7EFE}"/>
          </ac:spMkLst>
        </pc:spChg>
        <pc:spChg chg="mod">
          <ac:chgData name="farouk abu hassanain" userId="319a4f4791f24b01" providerId="LiveId" clId="{7F66F7CC-8917-4787-910E-F2A7C0D58825}" dt="2020-03-28T02:03:27.211" v="3538" actId="20577"/>
          <ac:spMkLst>
            <pc:docMk/>
            <pc:sldMk cId="4275913687" sldId="790"/>
            <ac:spMk id="20" creationId="{A61E4AEF-B9C1-49A1-8637-643EC7BCD58E}"/>
          </ac:spMkLst>
        </pc:spChg>
        <pc:spChg chg="mod">
          <ac:chgData name="farouk abu hassanain" userId="319a4f4791f24b01" providerId="LiveId" clId="{7F66F7CC-8917-4787-910E-F2A7C0D58825}" dt="2020-03-28T02:08:42.755" v="3586"/>
          <ac:spMkLst>
            <pc:docMk/>
            <pc:sldMk cId="4275913687" sldId="790"/>
            <ac:spMk id="87" creationId="{7DFC3B17-478B-4133-BA63-60C59EB88999}"/>
          </ac:spMkLst>
        </pc:spChg>
        <pc:spChg chg="del">
          <ac:chgData name="farouk abu hassanain" userId="319a4f4791f24b01" providerId="LiveId" clId="{7F66F7CC-8917-4787-910E-F2A7C0D58825}" dt="2020-03-28T02:08:46.020" v="3587" actId="478"/>
          <ac:spMkLst>
            <pc:docMk/>
            <pc:sldMk cId="4275913687" sldId="790"/>
            <ac:spMk id="88" creationId="{864456C0-C7C7-4036-A34C-54B4976DBEF4}"/>
          </ac:spMkLst>
        </pc:spChg>
        <pc:spChg chg="mod">
          <ac:chgData name="farouk abu hassanain" userId="319a4f4791f24b01" providerId="LiveId" clId="{7F66F7CC-8917-4787-910E-F2A7C0D58825}" dt="2020-03-28T02:06:53.396" v="3571" actId="20577"/>
          <ac:spMkLst>
            <pc:docMk/>
            <pc:sldMk cId="4275913687" sldId="790"/>
            <ac:spMk id="89" creationId="{F3F35123-9B8C-4C9D-8C49-C2B02768E30E}"/>
          </ac:spMkLst>
        </pc:spChg>
        <pc:spChg chg="mod">
          <ac:chgData name="farouk abu hassanain" userId="319a4f4791f24b01" providerId="LiveId" clId="{7F66F7CC-8917-4787-910E-F2A7C0D58825}" dt="2020-03-28T02:07:33.453" v="3577" actId="14100"/>
          <ac:spMkLst>
            <pc:docMk/>
            <pc:sldMk cId="4275913687" sldId="790"/>
            <ac:spMk id="90" creationId="{6ECB73E9-82BA-42E9-95C1-942ABE718DC9}"/>
          </ac:spMkLst>
        </pc:spChg>
        <pc:spChg chg="mod">
          <ac:chgData name="farouk abu hassanain" userId="319a4f4791f24b01" providerId="LiveId" clId="{7F66F7CC-8917-4787-910E-F2A7C0D58825}" dt="2020-03-28T02:07:37.765" v="3578" actId="14100"/>
          <ac:spMkLst>
            <pc:docMk/>
            <pc:sldMk cId="4275913687" sldId="790"/>
            <ac:spMk id="91" creationId="{EF98FB91-2406-43A0-A981-71D62038C908}"/>
          </ac:spMkLst>
        </pc:spChg>
        <pc:spChg chg="add mod">
          <ac:chgData name="farouk abu hassanain" userId="319a4f4791f24b01" providerId="LiveId" clId="{7F66F7CC-8917-4787-910E-F2A7C0D58825}" dt="2020-03-28T02:05:50.215" v="3556" actId="1037"/>
          <ac:spMkLst>
            <pc:docMk/>
            <pc:sldMk cId="4275913687" sldId="790"/>
            <ac:spMk id="102" creationId="{FB9F75B3-2989-473F-B501-769075847775}"/>
          </ac:spMkLst>
        </pc:spChg>
        <pc:spChg chg="add mod topLvl">
          <ac:chgData name="farouk abu hassanain" userId="319a4f4791f24b01" providerId="LiveId" clId="{7F66F7CC-8917-4787-910E-F2A7C0D58825}" dt="2020-03-28T02:29:45.085" v="4138" actId="20577"/>
          <ac:spMkLst>
            <pc:docMk/>
            <pc:sldMk cId="4275913687" sldId="790"/>
            <ac:spMk id="139" creationId="{22F2F76F-F81D-435E-B20B-169A99384FDC}"/>
          </ac:spMkLst>
        </pc:spChg>
        <pc:spChg chg="add mod topLvl">
          <ac:chgData name="farouk abu hassanain" userId="319a4f4791f24b01" providerId="LiveId" clId="{7F66F7CC-8917-4787-910E-F2A7C0D58825}" dt="2020-03-28T02:29:31.995" v="4127" actId="20577"/>
          <ac:spMkLst>
            <pc:docMk/>
            <pc:sldMk cId="4275913687" sldId="790"/>
            <ac:spMk id="149" creationId="{C5D46F86-15B8-4801-A491-7CDDA08A17D1}"/>
          </ac:spMkLst>
        </pc:spChg>
        <pc:spChg chg="add mod topLvl">
          <ac:chgData name="farouk abu hassanain" userId="319a4f4791f24b01" providerId="LiveId" clId="{7F66F7CC-8917-4787-910E-F2A7C0D58825}" dt="2020-03-28T02:27:59.621" v="3952" actId="164"/>
          <ac:spMkLst>
            <pc:docMk/>
            <pc:sldMk cId="4275913687" sldId="790"/>
            <ac:spMk id="150" creationId="{D9243BF6-41CA-4B0A-83E8-9EB692446271}"/>
          </ac:spMkLst>
        </pc:spChg>
        <pc:spChg chg="add mod topLvl">
          <ac:chgData name="farouk abu hassanain" userId="319a4f4791f24b01" providerId="LiveId" clId="{7F66F7CC-8917-4787-910E-F2A7C0D58825}" dt="2020-03-28T02:29:25.897" v="4124" actId="20577"/>
          <ac:spMkLst>
            <pc:docMk/>
            <pc:sldMk cId="4275913687" sldId="790"/>
            <ac:spMk id="151" creationId="{C8DAC6A9-128D-409A-97CF-FC6276D5985F}"/>
          </ac:spMkLst>
        </pc:spChg>
        <pc:spChg chg="add mod">
          <ac:chgData name="farouk abu hassanain" userId="319a4f4791f24b01" providerId="LiveId" clId="{7F66F7CC-8917-4787-910E-F2A7C0D58825}" dt="2020-03-28T02:31:02.504" v="4160" actId="14100"/>
          <ac:spMkLst>
            <pc:docMk/>
            <pc:sldMk cId="4275913687" sldId="790"/>
            <ac:spMk id="159" creationId="{6D1B6649-4384-4BBC-A03A-05F5DE92CB8B}"/>
          </ac:spMkLst>
        </pc:spChg>
        <pc:spChg chg="mod">
          <ac:chgData name="farouk abu hassanain" userId="319a4f4791f24b01" providerId="LiveId" clId="{7F66F7CC-8917-4787-910E-F2A7C0D58825}" dt="2020-03-28T02:06:23.471" v="3561" actId="782"/>
          <ac:spMkLst>
            <pc:docMk/>
            <pc:sldMk cId="4275913687" sldId="790"/>
            <ac:spMk id="208" creationId="{6E9D9AC5-DD96-40F2-8A00-3C706B4D9843}"/>
          </ac:spMkLst>
        </pc:spChg>
        <pc:spChg chg="mod">
          <ac:chgData name="farouk abu hassanain" userId="319a4f4791f24b01" providerId="LiveId" clId="{7F66F7CC-8917-4787-910E-F2A7C0D58825}" dt="2020-03-28T02:05:58.380" v="3559" actId="14100"/>
          <ac:spMkLst>
            <pc:docMk/>
            <pc:sldMk cId="4275913687" sldId="790"/>
            <ac:spMk id="287" creationId="{1201F972-4E30-4118-BDC7-71D62C0240E1}"/>
          </ac:spMkLst>
        </pc:spChg>
        <pc:grpChg chg="mod">
          <ac:chgData name="farouk abu hassanain" userId="319a4f4791f24b01" providerId="LiveId" clId="{7F66F7CC-8917-4787-910E-F2A7C0D58825}" dt="2020-03-28T02:28:14.312" v="3957" actId="1076"/>
          <ac:grpSpMkLst>
            <pc:docMk/>
            <pc:sldMk cId="4275913687" sldId="790"/>
            <ac:grpSpMk id="4" creationId="{D691E185-F686-49FD-9636-D4D0853A5887}"/>
          </ac:grpSpMkLst>
        </pc:grpChg>
        <pc:grpChg chg="del">
          <ac:chgData name="farouk abu hassanain" userId="319a4f4791f24b01" providerId="LiveId" clId="{7F66F7CC-8917-4787-910E-F2A7C0D58825}" dt="2020-03-28T02:08:52.882" v="3588" actId="478"/>
          <ac:grpSpMkLst>
            <pc:docMk/>
            <pc:sldMk cId="4275913687" sldId="790"/>
            <ac:grpSpMk id="6" creationId="{B3B55448-9FFC-4188-A693-B85B94B457A9}"/>
          </ac:grpSpMkLst>
        </pc:grpChg>
        <pc:grpChg chg="add mod">
          <ac:chgData name="farouk abu hassanain" userId="319a4f4791f24b01" providerId="LiveId" clId="{7F66F7CC-8917-4787-910E-F2A7C0D58825}" dt="2020-03-28T02:17:13.097" v="3771" actId="164"/>
          <ac:grpSpMkLst>
            <pc:docMk/>
            <pc:sldMk cId="4275913687" sldId="790"/>
            <ac:grpSpMk id="9" creationId="{3C318661-5364-49C7-BBC3-B1383DD9B0D0}"/>
          </ac:grpSpMkLst>
        </pc:grpChg>
        <pc:grpChg chg="add del mod">
          <ac:chgData name="farouk abu hassanain" userId="319a4f4791f24b01" providerId="LiveId" clId="{7F66F7CC-8917-4787-910E-F2A7C0D58825}" dt="2020-03-28T02:18:31.492" v="3788" actId="165"/>
          <ac:grpSpMkLst>
            <pc:docMk/>
            <pc:sldMk cId="4275913687" sldId="790"/>
            <ac:grpSpMk id="10" creationId="{8CC198F7-1192-4552-BACB-4B90C5A94069}"/>
          </ac:grpSpMkLst>
        </pc:grpChg>
        <pc:grpChg chg="del">
          <ac:chgData name="farouk abu hassanain" userId="319a4f4791f24b01" providerId="LiveId" clId="{7F66F7CC-8917-4787-910E-F2A7C0D58825}" dt="2020-03-28T02:09:05.716" v="3592" actId="478"/>
          <ac:grpSpMkLst>
            <pc:docMk/>
            <pc:sldMk cId="4275913687" sldId="790"/>
            <ac:grpSpMk id="11" creationId="{04108160-1564-428F-ABE8-37F6C33FE9A3}"/>
          </ac:grpSpMkLst>
        </pc:grpChg>
        <pc:grpChg chg="add mod">
          <ac:chgData name="farouk abu hassanain" userId="319a4f4791f24b01" providerId="LiveId" clId="{7F66F7CC-8917-4787-910E-F2A7C0D58825}" dt="2020-03-28T02:30:08.828" v="4141" actId="1076"/>
          <ac:grpSpMkLst>
            <pc:docMk/>
            <pc:sldMk cId="4275913687" sldId="790"/>
            <ac:grpSpMk id="12" creationId="{8C31CF45-D1F5-4C50-9F0D-3D61A908FF7A}"/>
          </ac:grpSpMkLst>
        </pc:grpChg>
        <pc:grpChg chg="add mod">
          <ac:chgData name="farouk abu hassanain" userId="319a4f4791f24b01" providerId="LiveId" clId="{7F66F7CC-8917-4787-910E-F2A7C0D58825}" dt="2020-03-28T02:30:08.828" v="4141" actId="1076"/>
          <ac:grpSpMkLst>
            <pc:docMk/>
            <pc:sldMk cId="4275913687" sldId="790"/>
            <ac:grpSpMk id="14" creationId="{78E0FECC-77D8-42FD-9167-A50A80B81168}"/>
          </ac:grpSpMkLst>
        </pc:grpChg>
        <pc:grpChg chg="add mod">
          <ac:chgData name="farouk abu hassanain" userId="319a4f4791f24b01" providerId="LiveId" clId="{7F66F7CC-8917-4787-910E-F2A7C0D58825}" dt="2020-03-28T02:29:59.368" v="4140" actId="1076"/>
          <ac:grpSpMkLst>
            <pc:docMk/>
            <pc:sldMk cId="4275913687" sldId="790"/>
            <ac:grpSpMk id="15" creationId="{C9F71417-FC67-4D81-8837-00ABA5993D6A}"/>
          </ac:grpSpMkLst>
        </pc:grpChg>
        <pc:grpChg chg="add mod">
          <ac:chgData name="farouk abu hassanain" userId="319a4f4791f24b01" providerId="LiveId" clId="{7F66F7CC-8917-4787-910E-F2A7C0D58825}" dt="2020-03-28T02:29:59.368" v="4140" actId="1076"/>
          <ac:grpSpMkLst>
            <pc:docMk/>
            <pc:sldMk cId="4275913687" sldId="790"/>
            <ac:grpSpMk id="16" creationId="{E477ED2A-BAE9-4C34-BFCD-C116EBBFF273}"/>
          </ac:grpSpMkLst>
        </pc:grpChg>
        <pc:grpChg chg="add mod">
          <ac:chgData name="farouk abu hassanain" userId="319a4f4791f24b01" providerId="LiveId" clId="{7F66F7CC-8917-4787-910E-F2A7C0D58825}" dt="2020-03-28T02:30:11.713" v="4142" actId="1076"/>
          <ac:grpSpMkLst>
            <pc:docMk/>
            <pc:sldMk cId="4275913687" sldId="790"/>
            <ac:grpSpMk id="103" creationId="{71EA269A-B4DD-4265-8988-483C9E811E4D}"/>
          </ac:grpSpMkLst>
        </pc:grpChg>
        <pc:grpChg chg="mod">
          <ac:chgData name="farouk abu hassanain" userId="319a4f4791f24b01" providerId="LiveId" clId="{7F66F7CC-8917-4787-910E-F2A7C0D58825}" dt="2020-03-28T02:30:11.713" v="4142" actId="1076"/>
          <ac:grpSpMkLst>
            <pc:docMk/>
            <pc:sldMk cId="4275913687" sldId="790"/>
            <ac:grpSpMk id="108" creationId="{B33D3C14-B591-404B-BBCB-C8130B31D464}"/>
          </ac:grpSpMkLst>
        </pc:grpChg>
        <pc:grpChg chg="mod">
          <ac:chgData name="farouk abu hassanain" userId="319a4f4791f24b01" providerId="LiveId" clId="{7F66F7CC-8917-4787-910E-F2A7C0D58825}" dt="2020-03-28T02:30:11.713" v="4142" actId="1076"/>
          <ac:grpSpMkLst>
            <pc:docMk/>
            <pc:sldMk cId="4275913687" sldId="790"/>
            <ac:grpSpMk id="109" creationId="{7910F29E-F80E-4BB2-9A79-57765CB1C3FF}"/>
          </ac:grpSpMkLst>
        </pc:grpChg>
        <pc:grpChg chg="mod">
          <ac:chgData name="farouk abu hassanain" userId="319a4f4791f24b01" providerId="LiveId" clId="{7F66F7CC-8917-4787-910E-F2A7C0D58825}" dt="2020-03-28T02:30:11.713" v="4142" actId="1076"/>
          <ac:grpSpMkLst>
            <pc:docMk/>
            <pc:sldMk cId="4275913687" sldId="790"/>
            <ac:grpSpMk id="110" creationId="{78FA671A-5443-4DFA-86D0-D431A11138FE}"/>
          </ac:grpSpMkLst>
        </pc:grpChg>
        <pc:grpChg chg="mod">
          <ac:chgData name="farouk abu hassanain" userId="319a4f4791f24b01" providerId="LiveId" clId="{7F66F7CC-8917-4787-910E-F2A7C0D58825}" dt="2020-03-28T02:30:11.713" v="4142" actId="1076"/>
          <ac:grpSpMkLst>
            <pc:docMk/>
            <pc:sldMk cId="4275913687" sldId="790"/>
            <ac:grpSpMk id="111" creationId="{5F356FC7-B53F-452E-9BDC-2AF7E69E82E4}"/>
          </ac:grpSpMkLst>
        </pc:grpChg>
        <pc:grpChg chg="del">
          <ac:chgData name="farouk abu hassanain" userId="319a4f4791f24b01" providerId="LiveId" clId="{7F66F7CC-8917-4787-910E-F2A7C0D58825}" dt="2020-03-28T02:09:03.837" v="3591" actId="478"/>
          <ac:grpSpMkLst>
            <pc:docMk/>
            <pc:sldMk cId="4275913687" sldId="790"/>
            <ac:grpSpMk id="115" creationId="{AEB53299-CF21-486E-A01E-F2199908B6C0}"/>
          </ac:grpSpMkLst>
        </pc:grpChg>
        <pc:grpChg chg="add mod">
          <ac:chgData name="farouk abu hassanain" userId="319a4f4791f24b01" providerId="LiveId" clId="{7F66F7CC-8917-4787-910E-F2A7C0D58825}" dt="2020-03-28T02:33:36.809" v="4205" actId="1076"/>
          <ac:grpSpMkLst>
            <pc:docMk/>
            <pc:sldMk cId="4275913687" sldId="790"/>
            <ac:grpSpMk id="160" creationId="{0DCD02D1-964C-4885-9F28-B527D2731DFD}"/>
          </ac:grpSpMkLst>
        </pc:grpChg>
        <pc:grpChg chg="mod">
          <ac:chgData name="farouk abu hassanain" userId="319a4f4791f24b01" providerId="LiveId" clId="{7F66F7CC-8917-4787-910E-F2A7C0D58825}" dt="2020-03-28T02:33:36.809" v="4205" actId="1076"/>
          <ac:grpSpMkLst>
            <pc:docMk/>
            <pc:sldMk cId="4275913687" sldId="790"/>
            <ac:grpSpMk id="165" creationId="{7632D1C2-573A-4339-A605-DBCFC3205BDC}"/>
          </ac:grpSpMkLst>
        </pc:grpChg>
        <pc:grpChg chg="mod">
          <ac:chgData name="farouk abu hassanain" userId="319a4f4791f24b01" providerId="LiveId" clId="{7F66F7CC-8917-4787-910E-F2A7C0D58825}" dt="2020-03-28T02:33:36.809" v="4205" actId="1076"/>
          <ac:grpSpMkLst>
            <pc:docMk/>
            <pc:sldMk cId="4275913687" sldId="790"/>
            <ac:grpSpMk id="166" creationId="{77F59D8C-5320-49C3-8745-7679C8FFD180}"/>
          </ac:grpSpMkLst>
        </pc:grpChg>
        <pc:grpChg chg="mod">
          <ac:chgData name="farouk abu hassanain" userId="319a4f4791f24b01" providerId="LiveId" clId="{7F66F7CC-8917-4787-910E-F2A7C0D58825}" dt="2020-03-28T02:33:36.809" v="4205" actId="1076"/>
          <ac:grpSpMkLst>
            <pc:docMk/>
            <pc:sldMk cId="4275913687" sldId="790"/>
            <ac:grpSpMk id="167" creationId="{DF9E9AA7-2AB7-4BD5-B36E-81DCD7288F30}"/>
          </ac:grpSpMkLst>
        </pc:grpChg>
        <pc:grpChg chg="mod">
          <ac:chgData name="farouk abu hassanain" userId="319a4f4791f24b01" providerId="LiveId" clId="{7F66F7CC-8917-4787-910E-F2A7C0D58825}" dt="2020-03-28T02:33:36.809" v="4205" actId="1076"/>
          <ac:grpSpMkLst>
            <pc:docMk/>
            <pc:sldMk cId="4275913687" sldId="790"/>
            <ac:grpSpMk id="168" creationId="{A48D79AB-E79D-4544-85A7-64DA306668FB}"/>
          </ac:grpSpMkLst>
        </pc:grpChg>
        <pc:picChg chg="add del mod">
          <ac:chgData name="farouk abu hassanain" userId="319a4f4791f24b01" providerId="LiveId" clId="{7F66F7CC-8917-4787-910E-F2A7C0D58825}" dt="2020-03-28T02:26:30.791" v="3909" actId="478"/>
          <ac:picMkLst>
            <pc:docMk/>
            <pc:sldMk cId="4275913687" sldId="790"/>
            <ac:picMk id="156" creationId="{34E583E7-9F8F-4437-B95F-B0BA309B3731}"/>
          </ac:picMkLst>
        </pc:picChg>
        <pc:cxnChg chg="add mod topLvl">
          <ac:chgData name="farouk abu hassanain" userId="319a4f4791f24b01" providerId="LiveId" clId="{7F66F7CC-8917-4787-910E-F2A7C0D58825}" dt="2020-03-28T02:28:07.023" v="3954" actId="164"/>
          <ac:cxnSpMkLst>
            <pc:docMk/>
            <pc:sldMk cId="4275913687" sldId="790"/>
            <ac:cxnSpMk id="152" creationId="{870165E7-6EF7-497D-9EA1-3AA59470F71E}"/>
          </ac:cxnSpMkLst>
        </pc:cxnChg>
        <pc:cxnChg chg="add mod topLvl">
          <ac:chgData name="farouk abu hassanain" userId="319a4f4791f24b01" providerId="LiveId" clId="{7F66F7CC-8917-4787-910E-F2A7C0D58825}" dt="2020-03-28T02:28:10.279" v="3955" actId="164"/>
          <ac:cxnSpMkLst>
            <pc:docMk/>
            <pc:sldMk cId="4275913687" sldId="790"/>
            <ac:cxnSpMk id="153" creationId="{87E8F681-7E7D-4107-BBFB-CC49B57EE891}"/>
          </ac:cxnSpMkLst>
        </pc:cxnChg>
        <pc:cxnChg chg="add mod topLvl">
          <ac:chgData name="farouk abu hassanain" userId="319a4f4791f24b01" providerId="LiveId" clId="{7F66F7CC-8917-4787-910E-F2A7C0D58825}" dt="2020-03-28T02:27:59.621" v="3952" actId="164"/>
          <ac:cxnSpMkLst>
            <pc:docMk/>
            <pc:sldMk cId="4275913687" sldId="790"/>
            <ac:cxnSpMk id="154" creationId="{88FFCB81-F2F7-48E1-B34F-C19FA15DE807}"/>
          </ac:cxnSpMkLst>
        </pc:cxnChg>
        <pc:cxnChg chg="add mod topLvl">
          <ac:chgData name="farouk abu hassanain" userId="319a4f4791f24b01" providerId="LiveId" clId="{7F66F7CC-8917-4787-910E-F2A7C0D58825}" dt="2020-03-28T02:28:03.685" v="3953" actId="164"/>
          <ac:cxnSpMkLst>
            <pc:docMk/>
            <pc:sldMk cId="4275913687" sldId="790"/>
            <ac:cxnSpMk id="155" creationId="{0B370B7E-3C7A-4913-9E6C-C6FF30D23111}"/>
          </ac:cxnSpMkLst>
        </pc:cxnChg>
      </pc:sldChg>
      <pc:sldChg chg="addSp delSp modSp add">
        <pc:chgData name="farouk abu hassanain" userId="319a4f4791f24b01" providerId="LiveId" clId="{7F66F7CC-8917-4787-910E-F2A7C0D58825}" dt="2020-03-28T02:37:57.912" v="4280" actId="2710"/>
        <pc:sldMkLst>
          <pc:docMk/>
          <pc:sldMk cId="2847381296" sldId="791"/>
        </pc:sldMkLst>
        <pc:spChg chg="mod">
          <ac:chgData name="farouk abu hassanain" userId="319a4f4791f24b01" providerId="LiveId" clId="{7F66F7CC-8917-4787-910E-F2A7C0D58825}" dt="2020-03-28T02:35:31.584" v="4244" actId="12"/>
          <ac:spMkLst>
            <pc:docMk/>
            <pc:sldMk cId="2847381296" sldId="791"/>
            <ac:spMk id="17" creationId="{A2D555DE-2322-45AF-BA63-B78F2FAB7EFE}"/>
          </ac:spMkLst>
        </pc:spChg>
        <pc:spChg chg="mod">
          <ac:chgData name="farouk abu hassanain" userId="319a4f4791f24b01" providerId="LiveId" clId="{7F66F7CC-8917-4787-910E-F2A7C0D58825}" dt="2020-03-28T02:34:47.758" v="4229" actId="20577"/>
          <ac:spMkLst>
            <pc:docMk/>
            <pc:sldMk cId="2847381296" sldId="791"/>
            <ac:spMk id="20" creationId="{A61E4AEF-B9C1-49A1-8637-643EC7BCD58E}"/>
          </ac:spMkLst>
        </pc:spChg>
        <pc:spChg chg="mod">
          <ac:chgData name="farouk abu hassanain" userId="319a4f4791f24b01" providerId="LiveId" clId="{7F66F7CC-8917-4787-910E-F2A7C0D58825}" dt="2020-03-28T02:37:57.912" v="4280" actId="2710"/>
          <ac:spMkLst>
            <pc:docMk/>
            <pc:sldMk cId="2847381296" sldId="791"/>
            <ac:spMk id="87" creationId="{7DFC3B17-478B-4133-BA63-60C59EB88999}"/>
          </ac:spMkLst>
        </pc:spChg>
        <pc:spChg chg="mod">
          <ac:chgData name="farouk abu hassanain" userId="319a4f4791f24b01" providerId="LiveId" clId="{7F66F7CC-8917-4787-910E-F2A7C0D58825}" dt="2020-03-28T02:36:02.652" v="4250" actId="14100"/>
          <ac:spMkLst>
            <pc:docMk/>
            <pc:sldMk cId="2847381296" sldId="791"/>
            <ac:spMk id="159" creationId="{6D1B6649-4384-4BBC-A03A-05F5DE92CB8B}"/>
          </ac:spMkLst>
        </pc:spChg>
        <pc:spChg chg="add mod">
          <ac:chgData name="farouk abu hassanain" userId="319a4f4791f24b01" providerId="LiveId" clId="{7F66F7CC-8917-4787-910E-F2A7C0D58825}" dt="2020-03-28T02:37:30.795" v="4278" actId="14100"/>
          <ac:spMkLst>
            <pc:docMk/>
            <pc:sldMk cId="2847381296" sldId="791"/>
            <ac:spMk id="193" creationId="{7E436BA4-CCDA-44F1-9E45-F56D709F647D}"/>
          </ac:spMkLst>
        </pc:spChg>
        <pc:grpChg chg="del">
          <ac:chgData name="farouk abu hassanain" userId="319a4f4791f24b01" providerId="LiveId" clId="{7F66F7CC-8917-4787-910E-F2A7C0D58825}" dt="2020-03-28T02:34:17.705" v="4225" actId="478"/>
          <ac:grpSpMkLst>
            <pc:docMk/>
            <pc:sldMk cId="2847381296" sldId="791"/>
            <ac:grpSpMk id="12" creationId="{8C31CF45-D1F5-4C50-9F0D-3D61A908FF7A}"/>
          </ac:grpSpMkLst>
        </pc:grpChg>
        <pc:grpChg chg="del">
          <ac:chgData name="farouk abu hassanain" userId="319a4f4791f24b01" providerId="LiveId" clId="{7F66F7CC-8917-4787-910E-F2A7C0D58825}" dt="2020-03-28T02:34:17.705" v="4225" actId="478"/>
          <ac:grpSpMkLst>
            <pc:docMk/>
            <pc:sldMk cId="2847381296" sldId="791"/>
            <ac:grpSpMk id="14" creationId="{78E0FECC-77D8-42FD-9167-A50A80B81168}"/>
          </ac:grpSpMkLst>
        </pc:grpChg>
        <pc:grpChg chg="del">
          <ac:chgData name="farouk abu hassanain" userId="319a4f4791f24b01" providerId="LiveId" clId="{7F66F7CC-8917-4787-910E-F2A7C0D58825}" dt="2020-03-28T02:34:17.705" v="4225" actId="478"/>
          <ac:grpSpMkLst>
            <pc:docMk/>
            <pc:sldMk cId="2847381296" sldId="791"/>
            <ac:grpSpMk id="15" creationId="{C9F71417-FC67-4D81-8837-00ABA5993D6A}"/>
          </ac:grpSpMkLst>
        </pc:grpChg>
        <pc:grpChg chg="del">
          <ac:chgData name="farouk abu hassanain" userId="319a4f4791f24b01" providerId="LiveId" clId="{7F66F7CC-8917-4787-910E-F2A7C0D58825}" dt="2020-03-28T02:34:17.705" v="4225" actId="478"/>
          <ac:grpSpMkLst>
            <pc:docMk/>
            <pc:sldMk cId="2847381296" sldId="791"/>
            <ac:grpSpMk id="16" creationId="{E477ED2A-BAE9-4C34-BFCD-C116EBBFF273}"/>
          </ac:grpSpMkLst>
        </pc:grpChg>
        <pc:grpChg chg="add">
          <ac:chgData name="farouk abu hassanain" userId="319a4f4791f24b01" providerId="LiveId" clId="{7F66F7CC-8917-4787-910E-F2A7C0D58825}" dt="2020-03-28T02:33:39.876" v="4206"/>
          <ac:grpSpMkLst>
            <pc:docMk/>
            <pc:sldMk cId="2847381296" sldId="791"/>
            <ac:grpSpMk id="82" creationId="{B2F153CE-6D49-4D91-9112-5D578CBB3BB4}"/>
          </ac:grpSpMkLst>
        </pc:grpChg>
        <pc:grpChg chg="del">
          <ac:chgData name="farouk abu hassanain" userId="319a4f4791f24b01" providerId="LiveId" clId="{7F66F7CC-8917-4787-910E-F2A7C0D58825}" dt="2020-03-28T02:34:17.705" v="4225" actId="478"/>
          <ac:grpSpMkLst>
            <pc:docMk/>
            <pc:sldMk cId="2847381296" sldId="791"/>
            <ac:grpSpMk id="103" creationId="{71EA269A-B4DD-4265-8988-483C9E811E4D}"/>
          </ac:grpSpMkLst>
        </pc:grpChg>
        <pc:grpChg chg="add mod">
          <ac:chgData name="farouk abu hassanain" userId="319a4f4791f24b01" providerId="LiveId" clId="{7F66F7CC-8917-4787-910E-F2A7C0D58825}" dt="2020-03-28T02:35:38.751" v="4246" actId="948"/>
          <ac:grpSpMkLst>
            <pc:docMk/>
            <pc:sldMk cId="2847381296" sldId="791"/>
            <ac:grpSpMk id="123" creationId="{B6441349-1E59-41C2-87DC-DE13EFA09351}"/>
          </ac:grpSpMkLst>
        </pc:grpChg>
        <pc:grpChg chg="mod">
          <ac:chgData name="farouk abu hassanain" userId="319a4f4791f24b01" providerId="LiveId" clId="{7F66F7CC-8917-4787-910E-F2A7C0D58825}" dt="2020-03-28T02:35:38.693" v="4245" actId="571"/>
          <ac:grpSpMkLst>
            <pc:docMk/>
            <pc:sldMk cId="2847381296" sldId="791"/>
            <ac:grpSpMk id="131" creationId="{97CAF7B7-7CD8-48A7-A3F6-42F692FC7DD4}"/>
          </ac:grpSpMkLst>
        </pc:grpChg>
        <pc:grpChg chg="mod">
          <ac:chgData name="farouk abu hassanain" userId="319a4f4791f24b01" providerId="LiveId" clId="{7F66F7CC-8917-4787-910E-F2A7C0D58825}" dt="2020-03-28T02:35:38.693" v="4245" actId="571"/>
          <ac:grpSpMkLst>
            <pc:docMk/>
            <pc:sldMk cId="2847381296" sldId="791"/>
            <ac:grpSpMk id="133" creationId="{C649C0EF-15DF-4622-AD14-91F38532905F}"/>
          </ac:grpSpMkLst>
        </pc:grpChg>
        <pc:grpChg chg="mod">
          <ac:chgData name="farouk abu hassanain" userId="319a4f4791f24b01" providerId="LiveId" clId="{7F66F7CC-8917-4787-910E-F2A7C0D58825}" dt="2020-03-28T02:35:38.693" v="4245" actId="571"/>
          <ac:grpSpMkLst>
            <pc:docMk/>
            <pc:sldMk cId="2847381296" sldId="791"/>
            <ac:grpSpMk id="140" creationId="{CD5DC78A-0F75-4DC5-B868-59563BC9DFEF}"/>
          </ac:grpSpMkLst>
        </pc:grpChg>
        <pc:grpChg chg="mod">
          <ac:chgData name="farouk abu hassanain" userId="319a4f4791f24b01" providerId="LiveId" clId="{7F66F7CC-8917-4787-910E-F2A7C0D58825}" dt="2020-03-28T02:35:38.693" v="4245" actId="571"/>
          <ac:grpSpMkLst>
            <pc:docMk/>
            <pc:sldMk cId="2847381296" sldId="791"/>
            <ac:grpSpMk id="141" creationId="{F2E2FC16-D574-4062-8D16-FC06AE5F49AF}"/>
          </ac:grpSpMkLst>
        </pc:grpChg>
        <pc:grpChg chg="del">
          <ac:chgData name="farouk abu hassanain" userId="319a4f4791f24b01" providerId="LiveId" clId="{7F66F7CC-8917-4787-910E-F2A7C0D58825}" dt="2020-03-28T02:33:41.886" v="4207" actId="478"/>
          <ac:grpSpMkLst>
            <pc:docMk/>
            <pc:sldMk cId="2847381296" sldId="791"/>
            <ac:grpSpMk id="160" creationId="{0DCD02D1-964C-4885-9F28-B527D2731DFD}"/>
          </ac:grpSpMkLst>
        </pc:grpChg>
      </pc:sldChg>
      <pc:sldChg chg="addSp delSp modSp add">
        <pc:chgData name="farouk abu hassanain" userId="319a4f4791f24b01" providerId="LiveId" clId="{7F66F7CC-8917-4787-910E-F2A7C0D58825}" dt="2020-03-28T02:41:47.726" v="4342" actId="14100"/>
        <pc:sldMkLst>
          <pc:docMk/>
          <pc:sldMk cId="1132833110" sldId="792"/>
        </pc:sldMkLst>
        <pc:spChg chg="mod">
          <ac:chgData name="farouk abu hassanain" userId="319a4f4791f24b01" providerId="LiveId" clId="{7F66F7CC-8917-4787-910E-F2A7C0D58825}" dt="2020-03-28T02:41:11.930" v="4334" actId="404"/>
          <ac:spMkLst>
            <pc:docMk/>
            <pc:sldMk cId="1132833110" sldId="792"/>
            <ac:spMk id="17" creationId="{A2D555DE-2322-45AF-BA63-B78F2FAB7EFE}"/>
          </ac:spMkLst>
        </pc:spChg>
        <pc:spChg chg="mod">
          <ac:chgData name="farouk abu hassanain" userId="319a4f4791f24b01" providerId="LiveId" clId="{7F66F7CC-8917-4787-910E-F2A7C0D58825}" dt="2020-03-28T02:39:06.407" v="4283" actId="20577"/>
          <ac:spMkLst>
            <pc:docMk/>
            <pc:sldMk cId="1132833110" sldId="792"/>
            <ac:spMk id="20" creationId="{A61E4AEF-B9C1-49A1-8637-643EC7BCD58E}"/>
          </ac:spMkLst>
        </pc:spChg>
        <pc:spChg chg="add">
          <ac:chgData name="farouk abu hassanain" userId="319a4f4791f24b01" providerId="LiveId" clId="{7F66F7CC-8917-4787-910E-F2A7C0D58825}" dt="2020-03-28T02:41:42.121" v="4341"/>
          <ac:spMkLst>
            <pc:docMk/>
            <pc:sldMk cId="1132833110" sldId="792"/>
            <ac:spMk id="72" creationId="{1480EAC9-501C-4270-8188-18173FA8635A}"/>
          </ac:spMkLst>
        </pc:spChg>
        <pc:spChg chg="mod">
          <ac:chgData name="farouk abu hassanain" userId="319a4f4791f24b01" providerId="LiveId" clId="{7F66F7CC-8917-4787-910E-F2A7C0D58825}" dt="2020-03-28T02:39:45.259" v="4306" actId="14100"/>
          <ac:spMkLst>
            <pc:docMk/>
            <pc:sldMk cId="1132833110" sldId="792"/>
            <ac:spMk id="87" creationId="{7DFC3B17-478B-4133-BA63-60C59EB88999}"/>
          </ac:spMkLst>
        </pc:spChg>
        <pc:spChg chg="del">
          <ac:chgData name="farouk abu hassanain" userId="319a4f4791f24b01" providerId="LiveId" clId="{7F66F7CC-8917-4787-910E-F2A7C0D58825}" dt="2020-03-28T02:40:44.120" v="4325" actId="478"/>
          <ac:spMkLst>
            <pc:docMk/>
            <pc:sldMk cId="1132833110" sldId="792"/>
            <ac:spMk id="102" creationId="{FB9F75B3-2989-473F-B501-769075847775}"/>
          </ac:spMkLst>
        </pc:spChg>
        <pc:spChg chg="del">
          <ac:chgData name="farouk abu hassanain" userId="319a4f4791f24b01" providerId="LiveId" clId="{7F66F7CC-8917-4787-910E-F2A7C0D58825}" dt="2020-03-28T02:40:37.285" v="4323" actId="478"/>
          <ac:spMkLst>
            <pc:docMk/>
            <pc:sldMk cId="1132833110" sldId="792"/>
            <ac:spMk id="159" creationId="{6D1B6649-4384-4BBC-A03A-05F5DE92CB8B}"/>
          </ac:spMkLst>
        </pc:spChg>
        <pc:spChg chg="del">
          <ac:chgData name="farouk abu hassanain" userId="319a4f4791f24b01" providerId="LiveId" clId="{7F66F7CC-8917-4787-910E-F2A7C0D58825}" dt="2020-03-28T02:40:40.428" v="4324" actId="478"/>
          <ac:spMkLst>
            <pc:docMk/>
            <pc:sldMk cId="1132833110" sldId="792"/>
            <ac:spMk id="193" creationId="{7E436BA4-CCDA-44F1-9E45-F56D709F647D}"/>
          </ac:spMkLst>
        </pc:spChg>
        <pc:spChg chg="mod">
          <ac:chgData name="farouk abu hassanain" userId="319a4f4791f24b01" providerId="LiveId" clId="{7F66F7CC-8917-4787-910E-F2A7C0D58825}" dt="2020-03-28T02:41:47.726" v="4342" actId="14100"/>
          <ac:spMkLst>
            <pc:docMk/>
            <pc:sldMk cId="1132833110" sldId="792"/>
            <ac:spMk id="287" creationId="{1201F972-4E30-4118-BDC7-71D62C0240E1}"/>
          </ac:spMkLst>
        </pc:spChg>
        <pc:grpChg chg="mod">
          <ac:chgData name="farouk abu hassanain" userId="319a4f4791f24b01" providerId="LiveId" clId="{7F66F7CC-8917-4787-910E-F2A7C0D58825}" dt="2020-03-28T02:41:23.622" v="4339" actId="1076"/>
          <ac:grpSpMkLst>
            <pc:docMk/>
            <pc:sldMk cId="1132833110" sldId="792"/>
            <ac:grpSpMk id="4" creationId="{D691E185-F686-49FD-9636-D4D0853A5887}"/>
          </ac:grpSpMkLst>
        </pc:grpChg>
        <pc:grpChg chg="mod">
          <ac:chgData name="farouk abu hassanain" userId="319a4f4791f24b01" providerId="LiveId" clId="{7F66F7CC-8917-4787-910E-F2A7C0D58825}" dt="2020-03-28T02:41:26.128" v="4340" actId="1076"/>
          <ac:grpSpMkLst>
            <pc:docMk/>
            <pc:sldMk cId="1132833110" sldId="792"/>
            <ac:grpSpMk id="82" creationId="{B2F153CE-6D49-4D91-9112-5D578CBB3BB4}"/>
          </ac:grpSpMkLst>
        </pc:grpChg>
        <pc:grpChg chg="mod">
          <ac:chgData name="farouk abu hassanain" userId="319a4f4791f24b01" providerId="LiveId" clId="{7F66F7CC-8917-4787-910E-F2A7C0D58825}" dt="2020-03-28T02:41:26.128" v="4340" actId="1076"/>
          <ac:grpSpMkLst>
            <pc:docMk/>
            <pc:sldMk cId="1132833110" sldId="792"/>
            <ac:grpSpMk id="88" creationId="{F1E58455-DECF-4EF3-A140-4D3DBF679672}"/>
          </ac:grpSpMkLst>
        </pc:grpChg>
        <pc:grpChg chg="mod">
          <ac:chgData name="farouk abu hassanain" userId="319a4f4791f24b01" providerId="LiveId" clId="{7F66F7CC-8917-4787-910E-F2A7C0D58825}" dt="2020-03-28T02:41:26.128" v="4340" actId="1076"/>
          <ac:grpSpMkLst>
            <pc:docMk/>
            <pc:sldMk cId="1132833110" sldId="792"/>
            <ac:grpSpMk id="89" creationId="{B3881FF3-078B-4AF2-8EC9-A750F5F46B57}"/>
          </ac:grpSpMkLst>
        </pc:grpChg>
        <pc:grpChg chg="mod">
          <ac:chgData name="farouk abu hassanain" userId="319a4f4791f24b01" providerId="LiveId" clId="{7F66F7CC-8917-4787-910E-F2A7C0D58825}" dt="2020-03-28T02:41:26.128" v="4340" actId="1076"/>
          <ac:grpSpMkLst>
            <pc:docMk/>
            <pc:sldMk cId="1132833110" sldId="792"/>
            <ac:grpSpMk id="90" creationId="{B6198355-7F98-45B1-BBF7-0EAB96D06237}"/>
          </ac:grpSpMkLst>
        </pc:grpChg>
        <pc:grpChg chg="mod">
          <ac:chgData name="farouk abu hassanain" userId="319a4f4791f24b01" providerId="LiveId" clId="{7F66F7CC-8917-4787-910E-F2A7C0D58825}" dt="2020-03-28T02:41:26.128" v="4340" actId="1076"/>
          <ac:grpSpMkLst>
            <pc:docMk/>
            <pc:sldMk cId="1132833110" sldId="792"/>
            <ac:grpSpMk id="91" creationId="{26A15C97-491C-4314-B214-A5DCB14943D8}"/>
          </ac:grpSpMkLst>
        </pc:grpChg>
        <pc:grpChg chg="del">
          <ac:chgData name="farouk abu hassanain" userId="319a4f4791f24b01" providerId="LiveId" clId="{7F66F7CC-8917-4787-910E-F2A7C0D58825}" dt="2020-03-28T02:41:17.254" v="4335" actId="478"/>
          <ac:grpSpMkLst>
            <pc:docMk/>
            <pc:sldMk cId="1132833110" sldId="792"/>
            <ac:grpSpMk id="123" creationId="{B6441349-1E59-41C2-87DC-DE13EFA09351}"/>
          </ac:grpSpMkLst>
        </pc:grpChg>
      </pc:sldChg>
      <pc:sldChg chg="addSp delSp modSp add">
        <pc:chgData name="farouk abu hassanain" userId="319a4f4791f24b01" providerId="LiveId" clId="{7F66F7CC-8917-4787-910E-F2A7C0D58825}" dt="2020-03-28T02:58:56.585" v="4420" actId="113"/>
        <pc:sldMkLst>
          <pc:docMk/>
          <pc:sldMk cId="681716567" sldId="793"/>
        </pc:sldMkLst>
        <pc:spChg chg="mod">
          <ac:chgData name="farouk abu hassanain" userId="319a4f4791f24b01" providerId="LiveId" clId="{7F66F7CC-8917-4787-910E-F2A7C0D58825}" dt="2020-03-28T02:58:56.585" v="4420" actId="113"/>
          <ac:spMkLst>
            <pc:docMk/>
            <pc:sldMk cId="681716567" sldId="793"/>
            <ac:spMk id="17" creationId="{A2D555DE-2322-45AF-BA63-B78F2FAB7EFE}"/>
          </ac:spMkLst>
        </pc:spChg>
        <pc:spChg chg="mod">
          <ac:chgData name="farouk abu hassanain" userId="319a4f4791f24b01" providerId="LiveId" clId="{7F66F7CC-8917-4787-910E-F2A7C0D58825}" dt="2020-03-28T02:42:39.825" v="4346" actId="20577"/>
          <ac:spMkLst>
            <pc:docMk/>
            <pc:sldMk cId="681716567" sldId="793"/>
            <ac:spMk id="20" creationId="{A61E4AEF-B9C1-49A1-8637-643EC7BCD58E}"/>
          </ac:spMkLst>
        </pc:spChg>
        <pc:spChg chg="del mod">
          <ac:chgData name="farouk abu hassanain" userId="319a4f4791f24b01" providerId="LiveId" clId="{7F66F7CC-8917-4787-910E-F2A7C0D58825}" dt="2020-03-28T02:53:04.286" v="4374" actId="478"/>
          <ac:spMkLst>
            <pc:docMk/>
            <pc:sldMk cId="681716567" sldId="793"/>
            <ac:spMk id="68" creationId="{5415879D-3062-4711-AD87-39B101425D83}"/>
          </ac:spMkLst>
        </pc:spChg>
        <pc:spChg chg="mod">
          <ac:chgData name="farouk abu hassanain" userId="319a4f4791f24b01" providerId="LiveId" clId="{7F66F7CC-8917-4787-910E-F2A7C0D58825}" dt="2020-03-28T02:58:07.135" v="4408" actId="1076"/>
          <ac:spMkLst>
            <pc:docMk/>
            <pc:sldMk cId="681716567" sldId="793"/>
            <ac:spMk id="69" creationId="{FED7711B-1463-4EAA-9DDC-EC97F7426370}"/>
          </ac:spMkLst>
        </pc:spChg>
        <pc:spChg chg="del mod">
          <ac:chgData name="farouk abu hassanain" userId="319a4f4791f24b01" providerId="LiveId" clId="{7F66F7CC-8917-4787-910E-F2A7C0D58825}" dt="2020-03-28T02:52:56.180" v="4373" actId="478"/>
          <ac:spMkLst>
            <pc:docMk/>
            <pc:sldMk cId="681716567" sldId="793"/>
            <ac:spMk id="73" creationId="{8CCF6D62-4238-43D7-877B-DFD57EBD4B64}"/>
          </ac:spMkLst>
        </pc:spChg>
        <pc:spChg chg="mod">
          <ac:chgData name="farouk abu hassanain" userId="319a4f4791f24b01" providerId="LiveId" clId="{7F66F7CC-8917-4787-910E-F2A7C0D58825}" dt="2020-03-28T02:57:59.387" v="4405" actId="1076"/>
          <ac:spMkLst>
            <pc:docMk/>
            <pc:sldMk cId="681716567" sldId="793"/>
            <ac:spMk id="74" creationId="{6D40B972-7809-4FF4-AC4B-A1F8659181CF}"/>
          </ac:spMkLst>
        </pc:spChg>
        <pc:spChg chg="del mod">
          <ac:chgData name="farouk abu hassanain" userId="319a4f4791f24b01" providerId="LiveId" clId="{7F66F7CC-8917-4787-910E-F2A7C0D58825}" dt="2020-03-28T02:52:56.180" v="4373" actId="478"/>
          <ac:spMkLst>
            <pc:docMk/>
            <pc:sldMk cId="681716567" sldId="793"/>
            <ac:spMk id="75" creationId="{E534E330-F6DB-43F5-8068-38DDB55AAE01}"/>
          </ac:spMkLst>
        </pc:spChg>
        <pc:spChg chg="mod">
          <ac:chgData name="farouk abu hassanain" userId="319a4f4791f24b01" providerId="LiveId" clId="{7F66F7CC-8917-4787-910E-F2A7C0D58825}" dt="2020-03-28T02:58:26.578" v="4414" actId="782"/>
          <ac:spMkLst>
            <pc:docMk/>
            <pc:sldMk cId="681716567" sldId="793"/>
            <ac:spMk id="76" creationId="{8FAE65C6-CA94-4988-83EE-2ABB2A0A0EC6}"/>
          </ac:spMkLst>
        </pc:spChg>
        <pc:spChg chg="del mod">
          <ac:chgData name="farouk abu hassanain" userId="319a4f4791f24b01" providerId="LiveId" clId="{7F66F7CC-8917-4787-910E-F2A7C0D58825}" dt="2020-03-28T02:52:56.180" v="4373" actId="478"/>
          <ac:spMkLst>
            <pc:docMk/>
            <pc:sldMk cId="681716567" sldId="793"/>
            <ac:spMk id="77" creationId="{8C41D9AC-8685-41A0-A52C-1684FF8C0676}"/>
          </ac:spMkLst>
        </pc:spChg>
        <pc:spChg chg="mod">
          <ac:chgData name="farouk abu hassanain" userId="319a4f4791f24b01" providerId="LiveId" clId="{7F66F7CC-8917-4787-910E-F2A7C0D58825}" dt="2020-03-28T02:58:19.128" v="4411" actId="1076"/>
          <ac:spMkLst>
            <pc:docMk/>
            <pc:sldMk cId="681716567" sldId="793"/>
            <ac:spMk id="78" creationId="{8D2D6A47-03C6-4E66-BF77-CBEC533C1781}"/>
          </ac:spMkLst>
        </pc:spChg>
        <pc:spChg chg="del mod">
          <ac:chgData name="farouk abu hassanain" userId="319a4f4791f24b01" providerId="LiveId" clId="{7F66F7CC-8917-4787-910E-F2A7C0D58825}" dt="2020-03-28T02:52:56.180" v="4373" actId="478"/>
          <ac:spMkLst>
            <pc:docMk/>
            <pc:sldMk cId="681716567" sldId="793"/>
            <ac:spMk id="79" creationId="{AE8CDB58-81B6-4299-B694-4E70FA16474A}"/>
          </ac:spMkLst>
        </pc:spChg>
        <pc:spChg chg="mod">
          <ac:chgData name="farouk abu hassanain" userId="319a4f4791f24b01" providerId="LiveId" clId="{7F66F7CC-8917-4787-910E-F2A7C0D58825}" dt="2020-03-28T02:57:46.108" v="4402" actId="1076"/>
          <ac:spMkLst>
            <pc:docMk/>
            <pc:sldMk cId="681716567" sldId="793"/>
            <ac:spMk id="80" creationId="{BEF347E7-C93D-4CE1-8F5F-CA5F85EF2F23}"/>
          </ac:spMkLst>
        </pc:spChg>
        <pc:spChg chg="mod">
          <ac:chgData name="farouk abu hassanain" userId="319a4f4791f24b01" providerId="LiveId" clId="{7F66F7CC-8917-4787-910E-F2A7C0D58825}" dt="2020-03-28T02:44:25.923" v="4349" actId="20577"/>
          <ac:spMkLst>
            <pc:docMk/>
            <pc:sldMk cId="681716567" sldId="793"/>
            <ac:spMk id="87" creationId="{7DFC3B17-478B-4133-BA63-60C59EB88999}"/>
          </ac:spMkLst>
        </pc:spChg>
        <pc:grpChg chg="mod">
          <ac:chgData name="farouk abu hassanain" userId="319a4f4791f24b01" providerId="LiveId" clId="{7F66F7CC-8917-4787-910E-F2A7C0D58825}" dt="2020-03-28T02:58:32.260" v="4416" actId="1076"/>
          <ac:grpSpMkLst>
            <pc:docMk/>
            <pc:sldMk cId="681716567" sldId="793"/>
            <ac:grpSpMk id="4" creationId="{D691E185-F686-49FD-9636-D4D0853A5887}"/>
          </ac:grpSpMkLst>
        </pc:grpChg>
        <pc:grpChg chg="add mod">
          <ac:chgData name="farouk abu hassanain" userId="319a4f4791f24b01" providerId="LiveId" clId="{7F66F7CC-8917-4787-910E-F2A7C0D58825}" dt="2020-03-28T02:58:38.437" v="4417" actId="1076"/>
          <ac:grpSpMkLst>
            <pc:docMk/>
            <pc:sldMk cId="681716567" sldId="793"/>
            <ac:grpSpMk id="45" creationId="{5BB06FDF-72DD-480D-83F2-4EC47EB522FC}"/>
          </ac:grpSpMkLst>
        </pc:grpChg>
        <pc:grpChg chg="mod">
          <ac:chgData name="farouk abu hassanain" userId="319a4f4791f24b01" providerId="LiveId" clId="{7F66F7CC-8917-4787-910E-F2A7C0D58825}" dt="2020-03-28T02:58:38.437" v="4417" actId="1076"/>
          <ac:grpSpMkLst>
            <pc:docMk/>
            <pc:sldMk cId="681716567" sldId="793"/>
            <ac:grpSpMk id="47" creationId="{F6B7C930-0741-4806-B3D7-E1203E98C30A}"/>
          </ac:grpSpMkLst>
        </pc:grpChg>
        <pc:grpChg chg="mod">
          <ac:chgData name="farouk abu hassanain" userId="319a4f4791f24b01" providerId="LiveId" clId="{7F66F7CC-8917-4787-910E-F2A7C0D58825}" dt="2020-03-28T02:58:38.437" v="4417" actId="1076"/>
          <ac:grpSpMkLst>
            <pc:docMk/>
            <pc:sldMk cId="681716567" sldId="793"/>
            <ac:grpSpMk id="50" creationId="{4B7AF84F-B08E-4296-A5A3-7D7D8F51B14B}"/>
          </ac:grpSpMkLst>
        </pc:grpChg>
        <pc:grpChg chg="mod">
          <ac:chgData name="farouk abu hassanain" userId="319a4f4791f24b01" providerId="LiveId" clId="{7F66F7CC-8917-4787-910E-F2A7C0D58825}" dt="2020-03-28T02:58:38.437" v="4417" actId="1076"/>
          <ac:grpSpMkLst>
            <pc:docMk/>
            <pc:sldMk cId="681716567" sldId="793"/>
            <ac:grpSpMk id="53" creationId="{7259143F-111B-462B-8740-D215241E4439}"/>
          </ac:grpSpMkLst>
        </pc:grpChg>
        <pc:grpChg chg="mod">
          <ac:chgData name="farouk abu hassanain" userId="319a4f4791f24b01" providerId="LiveId" clId="{7F66F7CC-8917-4787-910E-F2A7C0D58825}" dt="2020-03-28T02:58:38.437" v="4417" actId="1076"/>
          <ac:grpSpMkLst>
            <pc:docMk/>
            <pc:sldMk cId="681716567" sldId="793"/>
            <ac:grpSpMk id="56" creationId="{53209DE5-70C1-4329-8B2E-D819185AAC03}"/>
          </ac:grpSpMkLst>
        </pc:grpChg>
        <pc:grpChg chg="mod">
          <ac:chgData name="farouk abu hassanain" userId="319a4f4791f24b01" providerId="LiveId" clId="{7F66F7CC-8917-4787-910E-F2A7C0D58825}" dt="2020-03-28T02:58:38.437" v="4417" actId="1076"/>
          <ac:grpSpMkLst>
            <pc:docMk/>
            <pc:sldMk cId="681716567" sldId="793"/>
            <ac:grpSpMk id="59" creationId="{7944EEF9-E72C-4CD4-8162-644176A3A7CC}"/>
          </ac:grpSpMkLst>
        </pc:grpChg>
        <pc:grpChg chg="del mod">
          <ac:chgData name="farouk abu hassanain" userId="319a4f4791f24b01" providerId="LiveId" clId="{7F66F7CC-8917-4787-910E-F2A7C0D58825}" dt="2020-03-28T02:52:56.180" v="4373" actId="478"/>
          <ac:grpSpMkLst>
            <pc:docMk/>
            <pc:sldMk cId="681716567" sldId="793"/>
            <ac:grpSpMk id="62" creationId="{65BDA480-7052-4B86-ADCE-3B326E8D8CE2}"/>
          </ac:grpSpMkLst>
        </pc:grpChg>
        <pc:grpChg chg="del mod">
          <ac:chgData name="farouk abu hassanain" userId="319a4f4791f24b01" providerId="LiveId" clId="{7F66F7CC-8917-4787-910E-F2A7C0D58825}" dt="2020-03-28T02:52:56.180" v="4373" actId="478"/>
          <ac:grpSpMkLst>
            <pc:docMk/>
            <pc:sldMk cId="681716567" sldId="793"/>
            <ac:grpSpMk id="63" creationId="{FB8B6367-5F68-4D48-A0AA-9ADE07FFA1B9}"/>
          </ac:grpSpMkLst>
        </pc:grpChg>
        <pc:grpChg chg="del mod">
          <ac:chgData name="farouk abu hassanain" userId="319a4f4791f24b01" providerId="LiveId" clId="{7F66F7CC-8917-4787-910E-F2A7C0D58825}" dt="2020-03-28T02:52:56.180" v="4373" actId="478"/>
          <ac:grpSpMkLst>
            <pc:docMk/>
            <pc:sldMk cId="681716567" sldId="793"/>
            <ac:grpSpMk id="64" creationId="{32498EBF-DCC8-4C27-A6B3-ADE577DC0BA2}"/>
          </ac:grpSpMkLst>
        </pc:grpChg>
        <pc:grpChg chg="del mod">
          <ac:chgData name="farouk abu hassanain" userId="319a4f4791f24b01" providerId="LiveId" clId="{7F66F7CC-8917-4787-910E-F2A7C0D58825}" dt="2020-03-28T02:52:56.180" v="4373" actId="478"/>
          <ac:grpSpMkLst>
            <pc:docMk/>
            <pc:sldMk cId="681716567" sldId="793"/>
            <ac:grpSpMk id="65" creationId="{C0581478-39B7-41BF-A95A-9171F8C3329B}"/>
          </ac:grpSpMkLst>
        </pc:grpChg>
        <pc:grpChg chg="del mod">
          <ac:chgData name="farouk abu hassanain" userId="319a4f4791f24b01" providerId="LiveId" clId="{7F66F7CC-8917-4787-910E-F2A7C0D58825}" dt="2020-03-28T02:53:04.286" v="4374" actId="478"/>
          <ac:grpSpMkLst>
            <pc:docMk/>
            <pc:sldMk cId="681716567" sldId="793"/>
            <ac:grpSpMk id="66" creationId="{428E5EBB-0FAE-4CA2-8CC4-29AD7F3D07C4}"/>
          </ac:grpSpMkLst>
        </pc:grpChg>
        <pc:grpChg chg="del">
          <ac:chgData name="farouk abu hassanain" userId="319a4f4791f24b01" providerId="LiveId" clId="{7F66F7CC-8917-4787-910E-F2A7C0D58825}" dt="2020-03-28T02:44:28.875" v="4350" actId="478"/>
          <ac:grpSpMkLst>
            <pc:docMk/>
            <pc:sldMk cId="681716567" sldId="793"/>
            <ac:grpSpMk id="82" creationId="{B2F153CE-6D49-4D91-9112-5D578CBB3BB4}"/>
          </ac:grpSpMkLst>
        </pc:grpChg>
      </pc:sldChg>
      <pc:sldChg chg="addSp delSp modSp add">
        <pc:chgData name="farouk abu hassanain" userId="319a4f4791f24b01" providerId="LiveId" clId="{7F66F7CC-8917-4787-910E-F2A7C0D58825}" dt="2020-03-28T03:07:24.149" v="4621" actId="1076"/>
        <pc:sldMkLst>
          <pc:docMk/>
          <pc:sldMk cId="3531331021" sldId="794"/>
        </pc:sldMkLst>
        <pc:spChg chg="add del mod">
          <ac:chgData name="farouk abu hassanain" userId="319a4f4791f24b01" providerId="LiveId" clId="{7F66F7CC-8917-4787-910E-F2A7C0D58825}" dt="2020-03-28T03:06:59.500" v="4617" actId="478"/>
          <ac:spMkLst>
            <pc:docMk/>
            <pc:sldMk cId="3531331021" sldId="794"/>
            <ac:spMk id="2" creationId="{D706A2BB-D113-4334-BC5C-CCE983B6AFDE}"/>
          </ac:spMkLst>
        </pc:spChg>
        <pc:spChg chg="mod">
          <ac:chgData name="farouk abu hassanain" userId="319a4f4791f24b01" providerId="LiveId" clId="{7F66F7CC-8917-4787-910E-F2A7C0D58825}" dt="2020-03-28T03:07:17.817" v="4620" actId="14100"/>
          <ac:spMkLst>
            <pc:docMk/>
            <pc:sldMk cId="3531331021" sldId="794"/>
            <ac:spMk id="17" creationId="{A2D555DE-2322-45AF-BA63-B78F2FAB7EFE}"/>
          </ac:spMkLst>
        </pc:spChg>
        <pc:spChg chg="mod">
          <ac:chgData name="farouk abu hassanain" userId="319a4f4791f24b01" providerId="LiveId" clId="{7F66F7CC-8917-4787-910E-F2A7C0D58825}" dt="2020-03-28T02:59:14.403" v="4424" actId="20577"/>
          <ac:spMkLst>
            <pc:docMk/>
            <pc:sldMk cId="3531331021" sldId="794"/>
            <ac:spMk id="20" creationId="{A61E4AEF-B9C1-49A1-8637-643EC7BCD58E}"/>
          </ac:spMkLst>
        </pc:spChg>
        <pc:spChg chg="mod">
          <ac:chgData name="farouk abu hassanain" userId="319a4f4791f24b01" providerId="LiveId" clId="{7F66F7CC-8917-4787-910E-F2A7C0D58825}" dt="2020-03-28T02:59:26.854" v="4440" actId="20577"/>
          <ac:spMkLst>
            <pc:docMk/>
            <pc:sldMk cId="3531331021" sldId="794"/>
            <ac:spMk id="87" creationId="{7DFC3B17-478B-4133-BA63-60C59EB88999}"/>
          </ac:spMkLst>
        </pc:spChg>
        <pc:spChg chg="mod">
          <ac:chgData name="farouk abu hassanain" userId="319a4f4791f24b01" providerId="LiveId" clId="{7F66F7CC-8917-4787-910E-F2A7C0D58825}" dt="2020-03-28T03:01:59.370" v="4460" actId="948"/>
          <ac:spMkLst>
            <pc:docMk/>
            <pc:sldMk cId="3531331021" sldId="794"/>
            <ac:spMk id="100" creationId="{15C3C9B9-0370-466B-ACCF-B4ABEB342DE1}"/>
          </ac:spMkLst>
        </pc:spChg>
        <pc:spChg chg="mod">
          <ac:chgData name="farouk abu hassanain" userId="319a4f4791f24b01" providerId="LiveId" clId="{7F66F7CC-8917-4787-910E-F2A7C0D58825}" dt="2020-03-28T03:01:59.370" v="4460" actId="948"/>
          <ac:spMkLst>
            <pc:docMk/>
            <pc:sldMk cId="3531331021" sldId="794"/>
            <ac:spMk id="101" creationId="{B696C650-EE6E-4358-B356-F4C337F052F6}"/>
          </ac:spMkLst>
        </pc:spChg>
        <pc:spChg chg="mod">
          <ac:chgData name="farouk abu hassanain" userId="319a4f4791f24b01" providerId="LiveId" clId="{7F66F7CC-8917-4787-910E-F2A7C0D58825}" dt="2020-03-28T03:01:59.370" v="4460" actId="948"/>
          <ac:spMkLst>
            <pc:docMk/>
            <pc:sldMk cId="3531331021" sldId="794"/>
            <ac:spMk id="115" creationId="{C5321066-5EEE-42AD-84F2-D495A10A96FE}"/>
          </ac:spMkLst>
        </pc:spChg>
        <pc:spChg chg="mod">
          <ac:chgData name="farouk abu hassanain" userId="319a4f4791f24b01" providerId="LiveId" clId="{7F66F7CC-8917-4787-910E-F2A7C0D58825}" dt="2020-03-28T03:01:59.370" v="4460" actId="948"/>
          <ac:spMkLst>
            <pc:docMk/>
            <pc:sldMk cId="3531331021" sldId="794"/>
            <ac:spMk id="117" creationId="{2287B0BD-550E-463F-A9E8-94A4FA725155}"/>
          </ac:spMkLst>
        </pc:spChg>
        <pc:spChg chg="mod">
          <ac:chgData name="farouk abu hassanain" userId="319a4f4791f24b01" providerId="LiveId" clId="{7F66F7CC-8917-4787-910E-F2A7C0D58825}" dt="2020-03-28T03:01:59.370" v="4460" actId="948"/>
          <ac:spMkLst>
            <pc:docMk/>
            <pc:sldMk cId="3531331021" sldId="794"/>
            <ac:spMk id="120" creationId="{C9270FF8-9F2A-4BBE-BAD4-76597F7B131E}"/>
          </ac:spMkLst>
        </pc:spChg>
        <pc:spChg chg="mod">
          <ac:chgData name="farouk abu hassanain" userId="319a4f4791f24b01" providerId="LiveId" clId="{7F66F7CC-8917-4787-910E-F2A7C0D58825}" dt="2020-03-28T03:01:59.370" v="4460" actId="948"/>
          <ac:spMkLst>
            <pc:docMk/>
            <pc:sldMk cId="3531331021" sldId="794"/>
            <ac:spMk id="121" creationId="{013D77CF-A4FB-4B3E-A860-0A16846CACF2}"/>
          </ac:spMkLst>
        </pc:spChg>
        <pc:spChg chg="mod">
          <ac:chgData name="farouk abu hassanain" userId="319a4f4791f24b01" providerId="LiveId" clId="{7F66F7CC-8917-4787-910E-F2A7C0D58825}" dt="2020-03-28T03:01:59.370" v="4460" actId="948"/>
          <ac:spMkLst>
            <pc:docMk/>
            <pc:sldMk cId="3531331021" sldId="794"/>
            <ac:spMk id="122" creationId="{F8B46228-093F-4106-9610-DE81BB9C9FC8}"/>
          </ac:spMkLst>
        </pc:spChg>
        <pc:spChg chg="mod">
          <ac:chgData name="farouk abu hassanain" userId="319a4f4791f24b01" providerId="LiveId" clId="{7F66F7CC-8917-4787-910E-F2A7C0D58825}" dt="2020-03-28T03:01:59.370" v="4460" actId="948"/>
          <ac:spMkLst>
            <pc:docMk/>
            <pc:sldMk cId="3531331021" sldId="794"/>
            <ac:spMk id="128" creationId="{784628CA-097B-4636-A6CD-C1E3361141C6}"/>
          </ac:spMkLst>
        </pc:spChg>
        <pc:spChg chg="mod">
          <ac:chgData name="farouk abu hassanain" userId="319a4f4791f24b01" providerId="LiveId" clId="{7F66F7CC-8917-4787-910E-F2A7C0D58825}" dt="2020-03-28T03:01:59.370" v="4460" actId="948"/>
          <ac:spMkLst>
            <pc:docMk/>
            <pc:sldMk cId="3531331021" sldId="794"/>
            <ac:spMk id="129" creationId="{AFD78D43-FC48-4FC6-8505-F6A895FBEE64}"/>
          </ac:spMkLst>
        </pc:spChg>
        <pc:spChg chg="mod">
          <ac:chgData name="farouk abu hassanain" userId="319a4f4791f24b01" providerId="LiveId" clId="{7F66F7CC-8917-4787-910E-F2A7C0D58825}" dt="2020-03-28T03:01:59.370" v="4460" actId="948"/>
          <ac:spMkLst>
            <pc:docMk/>
            <pc:sldMk cId="3531331021" sldId="794"/>
            <ac:spMk id="130" creationId="{252A0442-93F9-4C32-9E40-E0292F100036}"/>
          </ac:spMkLst>
        </pc:spChg>
        <pc:spChg chg="del">
          <ac:chgData name="farouk abu hassanain" userId="319a4f4791f24b01" providerId="LiveId" clId="{7F66F7CC-8917-4787-910E-F2A7C0D58825}" dt="2020-03-28T03:03:43.979" v="4469" actId="478"/>
          <ac:spMkLst>
            <pc:docMk/>
            <pc:sldMk cId="3531331021" sldId="794"/>
            <ac:spMk id="167" creationId="{E9D115AC-64B3-49B5-9781-623F257C7E7D}"/>
          </ac:spMkLst>
        </pc:spChg>
        <pc:spChg chg="del">
          <ac:chgData name="farouk abu hassanain" userId="319a4f4791f24b01" providerId="LiveId" clId="{7F66F7CC-8917-4787-910E-F2A7C0D58825}" dt="2020-03-28T03:03:48.839" v="4470" actId="478"/>
          <ac:spMkLst>
            <pc:docMk/>
            <pc:sldMk cId="3531331021" sldId="794"/>
            <ac:spMk id="168" creationId="{B26D352F-E199-495C-9C58-81BC7A6107B8}"/>
          </ac:spMkLst>
        </pc:spChg>
        <pc:spChg chg="del">
          <ac:chgData name="farouk abu hassanain" userId="319a4f4791f24b01" providerId="LiveId" clId="{7F66F7CC-8917-4787-910E-F2A7C0D58825}" dt="2020-03-28T03:03:43.979" v="4469" actId="478"/>
          <ac:spMkLst>
            <pc:docMk/>
            <pc:sldMk cId="3531331021" sldId="794"/>
            <ac:spMk id="169" creationId="{612C2404-59DB-4834-9AD9-3F2447B9CC21}"/>
          </ac:spMkLst>
        </pc:spChg>
        <pc:spChg chg="del">
          <ac:chgData name="farouk abu hassanain" userId="319a4f4791f24b01" providerId="LiveId" clId="{7F66F7CC-8917-4787-910E-F2A7C0D58825}" dt="2020-03-28T03:03:48.839" v="4470" actId="478"/>
          <ac:spMkLst>
            <pc:docMk/>
            <pc:sldMk cId="3531331021" sldId="794"/>
            <ac:spMk id="172" creationId="{10CCAA8F-8BED-4436-94FC-0DFF21361E9F}"/>
          </ac:spMkLst>
        </pc:spChg>
        <pc:spChg chg="del">
          <ac:chgData name="farouk abu hassanain" userId="319a4f4791f24b01" providerId="LiveId" clId="{7F66F7CC-8917-4787-910E-F2A7C0D58825}" dt="2020-03-28T03:03:43.979" v="4469" actId="478"/>
          <ac:spMkLst>
            <pc:docMk/>
            <pc:sldMk cId="3531331021" sldId="794"/>
            <ac:spMk id="173" creationId="{A952FFB8-1F18-4B61-ACEC-1B1B604B3E71}"/>
          </ac:spMkLst>
        </pc:spChg>
        <pc:spChg chg="del">
          <ac:chgData name="farouk abu hassanain" userId="319a4f4791f24b01" providerId="LiveId" clId="{7F66F7CC-8917-4787-910E-F2A7C0D58825}" dt="2020-03-28T03:03:48.839" v="4470" actId="478"/>
          <ac:spMkLst>
            <pc:docMk/>
            <pc:sldMk cId="3531331021" sldId="794"/>
            <ac:spMk id="174" creationId="{27BA64FB-D67D-4386-8C1B-98BCE2B6A612}"/>
          </ac:spMkLst>
        </pc:spChg>
        <pc:spChg chg="del">
          <ac:chgData name="farouk abu hassanain" userId="319a4f4791f24b01" providerId="LiveId" clId="{7F66F7CC-8917-4787-910E-F2A7C0D58825}" dt="2020-03-28T03:03:43.979" v="4469" actId="478"/>
          <ac:spMkLst>
            <pc:docMk/>
            <pc:sldMk cId="3531331021" sldId="794"/>
            <ac:spMk id="175" creationId="{61B2824D-FF2D-4DF0-99AA-78855ADAEB15}"/>
          </ac:spMkLst>
        </pc:spChg>
        <pc:spChg chg="del">
          <ac:chgData name="farouk abu hassanain" userId="319a4f4791f24b01" providerId="LiveId" clId="{7F66F7CC-8917-4787-910E-F2A7C0D58825}" dt="2020-03-28T03:03:48.839" v="4470" actId="478"/>
          <ac:spMkLst>
            <pc:docMk/>
            <pc:sldMk cId="3531331021" sldId="794"/>
            <ac:spMk id="176" creationId="{66953B13-E725-4813-8208-CA9A04CAFB87}"/>
          </ac:spMkLst>
        </pc:spChg>
        <pc:spChg chg="del">
          <ac:chgData name="farouk abu hassanain" userId="319a4f4791f24b01" providerId="LiveId" clId="{7F66F7CC-8917-4787-910E-F2A7C0D58825}" dt="2020-03-28T03:03:43.979" v="4469" actId="478"/>
          <ac:spMkLst>
            <pc:docMk/>
            <pc:sldMk cId="3531331021" sldId="794"/>
            <ac:spMk id="177" creationId="{7FCC9EA8-D1D0-4312-BAE9-7C997BAE95CA}"/>
          </ac:spMkLst>
        </pc:spChg>
        <pc:spChg chg="del">
          <ac:chgData name="farouk abu hassanain" userId="319a4f4791f24b01" providerId="LiveId" clId="{7F66F7CC-8917-4787-910E-F2A7C0D58825}" dt="2020-03-28T03:03:48.839" v="4470" actId="478"/>
          <ac:spMkLst>
            <pc:docMk/>
            <pc:sldMk cId="3531331021" sldId="794"/>
            <ac:spMk id="178" creationId="{8EEF568F-4F1A-47C9-90B8-DEAEC0C03585}"/>
          </ac:spMkLst>
        </pc:spChg>
        <pc:spChg chg="add mod">
          <ac:chgData name="farouk abu hassanain" userId="319a4f4791f24b01" providerId="LiveId" clId="{7F66F7CC-8917-4787-910E-F2A7C0D58825}" dt="2020-03-28T03:07:03.318" v="4618" actId="164"/>
          <ac:spMkLst>
            <pc:docMk/>
            <pc:sldMk cId="3531331021" sldId="794"/>
            <ac:spMk id="189" creationId="{DB8219A3-30D5-48CD-B447-CD70CCE171EF}"/>
          </ac:spMkLst>
        </pc:spChg>
        <pc:spChg chg="add mod">
          <ac:chgData name="farouk abu hassanain" userId="319a4f4791f24b01" providerId="LiveId" clId="{7F66F7CC-8917-4787-910E-F2A7C0D58825}" dt="2020-03-28T03:07:03.318" v="4618" actId="164"/>
          <ac:spMkLst>
            <pc:docMk/>
            <pc:sldMk cId="3531331021" sldId="794"/>
            <ac:spMk id="190" creationId="{5B9CAD0C-705C-4EC0-BFDB-DA9177DF3B47}"/>
          </ac:spMkLst>
        </pc:spChg>
        <pc:spChg chg="add mod">
          <ac:chgData name="farouk abu hassanain" userId="319a4f4791f24b01" providerId="LiveId" clId="{7F66F7CC-8917-4787-910E-F2A7C0D58825}" dt="2020-03-28T03:07:03.318" v="4618" actId="164"/>
          <ac:spMkLst>
            <pc:docMk/>
            <pc:sldMk cId="3531331021" sldId="794"/>
            <ac:spMk id="191" creationId="{AD914006-5241-4CA0-B3FF-33357A764113}"/>
          </ac:spMkLst>
        </pc:spChg>
        <pc:spChg chg="add mod">
          <ac:chgData name="farouk abu hassanain" userId="319a4f4791f24b01" providerId="LiveId" clId="{7F66F7CC-8917-4787-910E-F2A7C0D58825}" dt="2020-03-28T03:07:03.318" v="4618" actId="164"/>
          <ac:spMkLst>
            <pc:docMk/>
            <pc:sldMk cId="3531331021" sldId="794"/>
            <ac:spMk id="192" creationId="{BB57829F-932A-4073-A685-CA35FA1B89A3}"/>
          </ac:spMkLst>
        </pc:spChg>
        <pc:spChg chg="add mod">
          <ac:chgData name="farouk abu hassanain" userId="319a4f4791f24b01" providerId="LiveId" clId="{7F66F7CC-8917-4787-910E-F2A7C0D58825}" dt="2020-03-28T03:07:03.318" v="4618" actId="164"/>
          <ac:spMkLst>
            <pc:docMk/>
            <pc:sldMk cId="3531331021" sldId="794"/>
            <ac:spMk id="193" creationId="{141C1F1F-64DE-4F4E-887F-704E46080054}"/>
          </ac:spMkLst>
        </pc:spChg>
        <pc:grpChg chg="add mod">
          <ac:chgData name="farouk abu hassanain" userId="319a4f4791f24b01" providerId="LiveId" clId="{7F66F7CC-8917-4787-910E-F2A7C0D58825}" dt="2020-03-28T03:07:24.149" v="4621" actId="1076"/>
          <ac:grpSpMkLst>
            <pc:docMk/>
            <pc:sldMk cId="3531331021" sldId="794"/>
            <ac:grpSpMk id="3" creationId="{2B444D8E-A5A7-410F-A16C-C1E3D4D35D34}"/>
          </ac:grpSpMkLst>
        </pc:grpChg>
        <pc:grpChg chg="mod">
          <ac:chgData name="farouk abu hassanain" userId="319a4f4791f24b01" providerId="LiveId" clId="{7F66F7CC-8917-4787-910E-F2A7C0D58825}" dt="2020-03-28T03:02:12.313" v="4464" actId="1076"/>
          <ac:grpSpMkLst>
            <pc:docMk/>
            <pc:sldMk cId="3531331021" sldId="794"/>
            <ac:grpSpMk id="4" creationId="{D691E185-F686-49FD-9636-D4D0853A5887}"/>
          </ac:grpSpMkLst>
        </pc:grpChg>
        <pc:grpChg chg="del">
          <ac:chgData name="farouk abu hassanain" userId="319a4f4791f24b01" providerId="LiveId" clId="{7F66F7CC-8917-4787-910E-F2A7C0D58825}" dt="2020-03-28T02:59:32.496" v="4441" actId="478"/>
          <ac:grpSpMkLst>
            <pc:docMk/>
            <pc:sldMk cId="3531331021" sldId="794"/>
            <ac:grpSpMk id="45" creationId="{5BB06FDF-72DD-480D-83F2-4EC47EB522FC}"/>
          </ac:grpSpMkLst>
        </pc:grpChg>
        <pc:grpChg chg="add del mod">
          <ac:chgData name="farouk abu hassanain" userId="319a4f4791f24b01" providerId="LiveId" clId="{7F66F7CC-8917-4787-910E-F2A7C0D58825}" dt="2020-03-28T03:06:55.226" v="4616" actId="478"/>
          <ac:grpSpMkLst>
            <pc:docMk/>
            <pc:sldMk cId="3531331021" sldId="794"/>
            <ac:grpSpMk id="68" creationId="{50E304EE-48CC-4011-808A-35C63A20F63E}"/>
          </ac:grpSpMkLst>
        </pc:grpChg>
        <pc:grpChg chg="mod">
          <ac:chgData name="farouk abu hassanain" userId="319a4f4791f24b01" providerId="LiveId" clId="{7F66F7CC-8917-4787-910E-F2A7C0D58825}" dt="2020-03-28T03:02:02.757" v="4461" actId="1076"/>
          <ac:grpSpMkLst>
            <pc:docMk/>
            <pc:sldMk cId="3531331021" sldId="794"/>
            <ac:grpSpMk id="90" creationId="{2F193564-18DE-4810-B2B5-05D0BACE0958}"/>
          </ac:grpSpMkLst>
        </pc:grpChg>
        <pc:grpChg chg="mod">
          <ac:chgData name="farouk abu hassanain" userId="319a4f4791f24b01" providerId="LiveId" clId="{7F66F7CC-8917-4787-910E-F2A7C0D58825}" dt="2020-03-28T03:02:02.757" v="4461" actId="1076"/>
          <ac:grpSpMkLst>
            <pc:docMk/>
            <pc:sldMk cId="3531331021" sldId="794"/>
            <ac:grpSpMk id="91" creationId="{63F92AE5-79D8-4B26-B711-B7D1488F3286}"/>
          </ac:grpSpMkLst>
        </pc:grpChg>
        <pc:grpChg chg="mod">
          <ac:chgData name="farouk abu hassanain" userId="319a4f4791f24b01" providerId="LiveId" clId="{7F66F7CC-8917-4787-910E-F2A7C0D58825}" dt="2020-03-28T03:02:02.757" v="4461" actId="1076"/>
          <ac:grpSpMkLst>
            <pc:docMk/>
            <pc:sldMk cId="3531331021" sldId="794"/>
            <ac:grpSpMk id="92" creationId="{4022ED91-24BC-42DF-B5FB-8C8C311D641C}"/>
          </ac:grpSpMkLst>
        </pc:grpChg>
        <pc:grpChg chg="mod">
          <ac:chgData name="farouk abu hassanain" userId="319a4f4791f24b01" providerId="LiveId" clId="{7F66F7CC-8917-4787-910E-F2A7C0D58825}" dt="2020-03-28T03:02:02.757" v="4461" actId="1076"/>
          <ac:grpSpMkLst>
            <pc:docMk/>
            <pc:sldMk cId="3531331021" sldId="794"/>
            <ac:grpSpMk id="93" creationId="{1CC29621-DE5F-49C6-87AB-DE3DC16B6565}"/>
          </ac:grpSpMkLst>
        </pc:grpChg>
        <pc:grpChg chg="mod">
          <ac:chgData name="farouk abu hassanain" userId="319a4f4791f24b01" providerId="LiveId" clId="{7F66F7CC-8917-4787-910E-F2A7C0D58825}" dt="2020-03-28T03:02:02.757" v="4461" actId="1076"/>
          <ac:grpSpMkLst>
            <pc:docMk/>
            <pc:sldMk cId="3531331021" sldId="794"/>
            <ac:grpSpMk id="94" creationId="{02604E30-144D-4587-AC91-4F747DDF4EB8}"/>
          </ac:grpSpMkLst>
        </pc:grpChg>
        <pc:grpChg chg="add mod">
          <ac:chgData name="farouk abu hassanain" userId="319a4f4791f24b01" providerId="LiveId" clId="{7F66F7CC-8917-4787-910E-F2A7C0D58825}" dt="2020-03-28T03:07:24.149" v="4621" actId="1076"/>
          <ac:grpSpMkLst>
            <pc:docMk/>
            <pc:sldMk cId="3531331021" sldId="794"/>
            <ac:grpSpMk id="131" creationId="{14E460E3-F9B5-4F37-8FC4-3F1CEDBFBAF2}"/>
          </ac:grpSpMkLst>
        </pc:grpChg>
        <pc:grpChg chg="mod">
          <ac:chgData name="farouk abu hassanain" userId="319a4f4791f24b01" providerId="LiveId" clId="{7F66F7CC-8917-4787-910E-F2A7C0D58825}" dt="2020-03-28T03:07:24.149" v="4621" actId="1076"/>
          <ac:grpSpMkLst>
            <pc:docMk/>
            <pc:sldMk cId="3531331021" sldId="794"/>
            <ac:grpSpMk id="137" creationId="{E51FA56D-2778-4BFE-B3C4-24CE39DF1DC6}"/>
          </ac:grpSpMkLst>
        </pc:grpChg>
        <pc:grpChg chg="mod">
          <ac:chgData name="farouk abu hassanain" userId="319a4f4791f24b01" providerId="LiveId" clId="{7F66F7CC-8917-4787-910E-F2A7C0D58825}" dt="2020-03-28T03:07:24.149" v="4621" actId="1076"/>
          <ac:grpSpMkLst>
            <pc:docMk/>
            <pc:sldMk cId="3531331021" sldId="794"/>
            <ac:grpSpMk id="138" creationId="{40FA3B08-A706-4516-8EDB-39DA48A5413E}"/>
          </ac:grpSpMkLst>
        </pc:grpChg>
        <pc:grpChg chg="mod">
          <ac:chgData name="farouk abu hassanain" userId="319a4f4791f24b01" providerId="LiveId" clId="{7F66F7CC-8917-4787-910E-F2A7C0D58825}" dt="2020-03-28T03:07:24.149" v="4621" actId="1076"/>
          <ac:grpSpMkLst>
            <pc:docMk/>
            <pc:sldMk cId="3531331021" sldId="794"/>
            <ac:grpSpMk id="139" creationId="{445AC44C-D4C4-4C1C-8200-8FD6017F8946}"/>
          </ac:grpSpMkLst>
        </pc:grpChg>
        <pc:grpChg chg="mod">
          <ac:chgData name="farouk abu hassanain" userId="319a4f4791f24b01" providerId="LiveId" clId="{7F66F7CC-8917-4787-910E-F2A7C0D58825}" dt="2020-03-28T03:07:24.149" v="4621" actId="1076"/>
          <ac:grpSpMkLst>
            <pc:docMk/>
            <pc:sldMk cId="3531331021" sldId="794"/>
            <ac:grpSpMk id="140" creationId="{54E4CE7B-14AA-4517-9442-FC749A5884BE}"/>
          </ac:grpSpMkLst>
        </pc:grpChg>
        <pc:grpChg chg="mod">
          <ac:chgData name="farouk abu hassanain" userId="319a4f4791f24b01" providerId="LiveId" clId="{7F66F7CC-8917-4787-910E-F2A7C0D58825}" dt="2020-03-28T03:07:24.149" v="4621" actId="1076"/>
          <ac:grpSpMkLst>
            <pc:docMk/>
            <pc:sldMk cId="3531331021" sldId="794"/>
            <ac:grpSpMk id="141" creationId="{4074146A-F655-4E28-AC20-612046D02550}"/>
          </ac:grpSpMkLst>
        </pc:grpChg>
        <pc:grpChg chg="del mod">
          <ac:chgData name="farouk abu hassanain" userId="319a4f4791f24b01" providerId="LiveId" clId="{7F66F7CC-8917-4787-910E-F2A7C0D58825}" dt="2020-03-28T03:03:43.979" v="4469" actId="478"/>
          <ac:grpSpMkLst>
            <pc:docMk/>
            <pc:sldMk cId="3531331021" sldId="794"/>
            <ac:grpSpMk id="142" creationId="{9A1B165F-4BD2-4E76-AFB7-9511F36328AD}"/>
          </ac:grpSpMkLst>
        </pc:grpChg>
        <pc:grpChg chg="del mod">
          <ac:chgData name="farouk abu hassanain" userId="319a4f4791f24b01" providerId="LiveId" clId="{7F66F7CC-8917-4787-910E-F2A7C0D58825}" dt="2020-03-28T03:03:43.979" v="4469" actId="478"/>
          <ac:grpSpMkLst>
            <pc:docMk/>
            <pc:sldMk cId="3531331021" sldId="794"/>
            <ac:grpSpMk id="143" creationId="{832F3ED6-3977-4B56-80A2-383EF53D3E0A}"/>
          </ac:grpSpMkLst>
        </pc:grpChg>
        <pc:grpChg chg="del mod">
          <ac:chgData name="farouk abu hassanain" userId="319a4f4791f24b01" providerId="LiveId" clId="{7F66F7CC-8917-4787-910E-F2A7C0D58825}" dt="2020-03-28T03:03:43.979" v="4469" actId="478"/>
          <ac:grpSpMkLst>
            <pc:docMk/>
            <pc:sldMk cId="3531331021" sldId="794"/>
            <ac:grpSpMk id="144" creationId="{7E0CA2C7-1FC0-45E4-8C91-DCFEE6EBFE55}"/>
          </ac:grpSpMkLst>
        </pc:grpChg>
        <pc:grpChg chg="del mod">
          <ac:chgData name="farouk abu hassanain" userId="319a4f4791f24b01" providerId="LiveId" clId="{7F66F7CC-8917-4787-910E-F2A7C0D58825}" dt="2020-03-28T03:03:43.979" v="4469" actId="478"/>
          <ac:grpSpMkLst>
            <pc:docMk/>
            <pc:sldMk cId="3531331021" sldId="794"/>
            <ac:grpSpMk id="145" creationId="{39389391-A8EA-434C-8B23-0FEE8524980D}"/>
          </ac:grpSpMkLst>
        </pc:grpChg>
        <pc:grpChg chg="del mod">
          <ac:chgData name="farouk abu hassanain" userId="319a4f4791f24b01" providerId="LiveId" clId="{7F66F7CC-8917-4787-910E-F2A7C0D58825}" dt="2020-03-28T03:03:43.979" v="4469" actId="478"/>
          <ac:grpSpMkLst>
            <pc:docMk/>
            <pc:sldMk cId="3531331021" sldId="794"/>
            <ac:grpSpMk id="146" creationId="{D86E17D8-3DA3-4D42-A9E5-BBC935F321E0}"/>
          </ac:grpSpMkLst>
        </pc:grpChg>
        <pc:grpChg chg="mod">
          <ac:chgData name="farouk abu hassanain" userId="319a4f4791f24b01" providerId="LiveId" clId="{7F66F7CC-8917-4787-910E-F2A7C0D58825}" dt="2020-03-28T03:07:24.149" v="4621" actId="1076"/>
          <ac:grpSpMkLst>
            <pc:docMk/>
            <pc:sldMk cId="3531331021" sldId="794"/>
            <ac:grpSpMk id="147" creationId="{960B4F0A-F0A9-4987-B207-2BC6C7D82CFD}"/>
          </ac:grpSpMkLst>
        </pc:grpChg>
      </pc:sldChg>
      <pc:sldMasterChg chg="delSldLayout">
        <pc:chgData name="farouk abu hassanain" userId="319a4f4791f24b01" providerId="LiveId" clId="{7F66F7CC-8917-4787-910E-F2A7C0D58825}" dt="2020-03-28T03:00:53.163" v="4456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7F66F7CC-8917-4787-910E-F2A7C0D58825}" dt="2020-03-27T22:41:54.646" v="2007" actId="47"/>
          <pc:sldLayoutMkLst>
            <pc:docMk/>
            <pc:sldMasterMk cId="0" sldId="2147483648"/>
            <pc:sldLayoutMk cId="1742540941" sldId="2147484625"/>
          </pc:sldLayoutMkLst>
        </pc:sldLayoutChg>
        <pc:sldLayoutChg chg="del">
          <pc:chgData name="farouk abu hassanain" userId="319a4f4791f24b01" providerId="LiveId" clId="{7F66F7CC-8917-4787-910E-F2A7C0D58825}" dt="2020-03-28T03:00:53.163" v="4456" actId="47"/>
          <pc:sldLayoutMkLst>
            <pc:docMk/>
            <pc:sldMasterMk cId="0" sldId="2147483648"/>
            <pc:sldLayoutMk cId="2967779461" sldId="2147484625"/>
          </pc:sldLayoutMkLst>
        </pc:sldLayoutChg>
        <pc:sldLayoutChg chg="del">
          <pc:chgData name="farouk abu hassanain" userId="319a4f4791f24b01" providerId="LiveId" clId="{7F66F7CC-8917-4787-910E-F2A7C0D58825}" dt="2020-03-28T02:34:02.472" v="4223" actId="47"/>
          <pc:sldLayoutMkLst>
            <pc:docMk/>
            <pc:sldMasterMk cId="0" sldId="2147483648"/>
            <pc:sldLayoutMk cId="2713729943" sldId="2147484626"/>
          </pc:sldLayoutMkLst>
        </pc:sldLayoutChg>
      </pc:sldMasterChg>
    </pc:docChg>
  </pc:docChgLst>
  <pc:docChgLst>
    <pc:chgData name="farouk abu hassanain" userId="319a4f4791f24b01" providerId="LiveId" clId="{6BC7880C-CB21-4114-BD0C-7C8906E81C34}"/>
    <pc:docChg chg="undo custSel addSld delSld modSld sldOrd">
      <pc:chgData name="farouk abu hassanain" userId="319a4f4791f24b01" providerId="LiveId" clId="{6BC7880C-CB21-4114-BD0C-7C8906E81C34}" dt="2020-03-26T22:24:11.107" v="2285" actId="478"/>
      <pc:docMkLst>
        <pc:docMk/>
      </pc:docMkLst>
      <pc:sldChg chg="addSp delSp modSp">
        <pc:chgData name="farouk abu hassanain" userId="319a4f4791f24b01" providerId="LiveId" clId="{6BC7880C-CB21-4114-BD0C-7C8906E81C34}" dt="2020-03-26T16:03:34.523" v="214" actId="1037"/>
        <pc:sldMkLst>
          <pc:docMk/>
          <pc:sldMk cId="447835101" sldId="675"/>
        </pc:sldMkLst>
        <pc:spChg chg="mod">
          <ac:chgData name="farouk abu hassanain" userId="319a4f4791f24b01" providerId="LiveId" clId="{6BC7880C-CB21-4114-BD0C-7C8906E81C34}" dt="2020-03-26T15:54:40.793" v="139" actId="1076"/>
          <ac:spMkLst>
            <pc:docMk/>
            <pc:sldMk cId="447835101" sldId="675"/>
            <ac:spMk id="21" creationId="{F8DAE083-925B-4A57-9207-FF37EF273BB8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24" creationId="{6A8A32CA-B1B7-44AB-A502-8C99A4D2830F}"/>
          </ac:spMkLst>
        </pc:spChg>
        <pc:spChg chg="mod">
          <ac:chgData name="farouk abu hassanain" userId="319a4f4791f24b01" providerId="LiveId" clId="{6BC7880C-CB21-4114-BD0C-7C8906E81C34}" dt="2020-03-26T16:03:34.523" v="214" actId="1037"/>
          <ac:spMkLst>
            <pc:docMk/>
            <pc:sldMk cId="447835101" sldId="675"/>
            <ac:spMk id="30" creationId="{089204CC-8504-494A-A916-00EFCA8BC2D5}"/>
          </ac:spMkLst>
        </pc:spChg>
        <pc:spChg chg="mod">
          <ac:chgData name="farouk abu hassanain" userId="319a4f4791f24b01" providerId="LiveId" clId="{6BC7880C-CB21-4114-BD0C-7C8906E81C34}" dt="2020-03-26T16:03:32.053" v="213" actId="1038"/>
          <ac:spMkLst>
            <pc:docMk/>
            <pc:sldMk cId="447835101" sldId="675"/>
            <ac:spMk id="31" creationId="{D38BB0E5-C43B-44A9-85FC-23FB39960022}"/>
          </ac:spMkLst>
        </pc:spChg>
        <pc:spChg chg="add del mod">
          <ac:chgData name="farouk abu hassanain" userId="319a4f4791f24b01" providerId="LiveId" clId="{6BC7880C-CB21-4114-BD0C-7C8906E81C34}" dt="2020-03-26T15:47:21.452" v="99" actId="478"/>
          <ac:spMkLst>
            <pc:docMk/>
            <pc:sldMk cId="447835101" sldId="675"/>
            <ac:spMk id="37" creationId="{5217F079-6549-44F7-9831-95F8514D78F7}"/>
          </ac:spMkLst>
        </pc:spChg>
        <pc:spChg chg="add mod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38" creationId="{037FAB64-75A9-4112-A238-8151192DDAA2}"/>
          </ac:spMkLst>
        </pc:spChg>
        <pc:spChg chg="add mod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39" creationId="{B8539F13-0FEF-49DB-A198-89E9620B432B}"/>
          </ac:spMkLst>
        </pc:spChg>
        <pc:spChg chg="add mod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40" creationId="{DA804F63-D377-42A2-A4FC-4B899FBCB430}"/>
          </ac:spMkLst>
        </pc:spChg>
        <pc:spChg chg="add mod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41" creationId="{316B4827-F2F3-42A1-BE0D-97BD46A874D5}"/>
          </ac:spMkLst>
        </pc:spChg>
        <pc:spChg chg="add mod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42" creationId="{27D7E892-A150-4D4D-8C2B-94281F3686DF}"/>
          </ac:spMkLst>
        </pc:spChg>
        <pc:spChg chg="add mod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43" creationId="{E3EC872A-6C14-496F-B189-C6AA4D2C8094}"/>
          </ac:spMkLst>
        </pc:spChg>
        <pc:spChg chg="add mod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44" creationId="{91DA1FC1-5B61-4EE8-8A4C-4350D424F0C7}"/>
          </ac:spMkLst>
        </pc:spChg>
        <pc:spChg chg="add mod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45" creationId="{0245CD73-F9D0-4B75-AE25-D4DFB8BC4729}"/>
          </ac:spMkLst>
        </pc:spChg>
        <pc:spChg chg="mod">
          <ac:chgData name="farouk abu hassanain" userId="319a4f4791f24b01" providerId="LiveId" clId="{6BC7880C-CB21-4114-BD0C-7C8906E81C34}" dt="2020-03-26T15:34:00.578" v="9" actId="1076"/>
          <ac:spMkLst>
            <pc:docMk/>
            <pc:sldMk cId="447835101" sldId="675"/>
            <ac:spMk id="47" creationId="{86CCC385-1B31-49A2-BD42-B07D29BC97E3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78" creationId="{C234F653-D39E-480D-84C0-386EFB4530D2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79" creationId="{1220BFAC-2287-4C6F-894F-0B1BE7A9300E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80" creationId="{579E34BE-CF09-40C9-9209-6AFA47D2B643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81" creationId="{0974A253-6AD3-4F8A-877E-A2685593090E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85" creationId="{2B3F99FB-3AD2-4CFB-86BE-B194C617D931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86" creationId="{E71B99C2-056F-439A-ABC9-F9BA5E0E87DF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87" creationId="{ABE5DD69-6FC8-47D0-945A-F7D68AE9009A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88" creationId="{90B38485-3E44-4AF1-8A9E-CA66AA5A9FF2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96" creationId="{175A44B8-C4EE-4580-9D25-FA14F55DFB98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97" creationId="{72215338-E767-41F2-9DF4-808FD06FEE55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98" creationId="{30EF7590-DB85-443F-AD30-EE98F66F209F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99" creationId="{E727C8FF-3498-4CB4-96F8-F41D5348EFBD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104" creationId="{9B6F1BB7-E018-4BAB-8E81-10807159E1B4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105" creationId="{E5E9544E-2EB7-4AD5-BC67-53F1E69A2605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106" creationId="{44007A32-75C8-47E8-BA18-BCB2AC76D038}"/>
          </ac:spMkLst>
        </pc:spChg>
        <pc:spChg chg="mod topLvl">
          <ac:chgData name="farouk abu hassanain" userId="319a4f4791f24b01" providerId="LiveId" clId="{6BC7880C-CB21-4114-BD0C-7C8906E81C34}" dt="2020-03-26T15:54:17.901" v="131" actId="14100"/>
          <ac:spMkLst>
            <pc:docMk/>
            <pc:sldMk cId="447835101" sldId="675"/>
            <ac:spMk id="107" creationId="{F14C612C-08B2-4353-BDB9-B86D5CF26759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126" creationId="{FA0A5746-89B6-42E6-8545-12D9DD0B5A56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127" creationId="{553767AC-B789-45E2-BC17-803C411F53E5}"/>
          </ac:spMkLst>
        </pc:spChg>
        <pc:spChg chg="mod topLvl">
          <ac:chgData name="farouk abu hassanain" userId="319a4f4791f24b01" providerId="LiveId" clId="{6BC7880C-CB21-4114-BD0C-7C8906E81C34}" dt="2020-03-26T15:53:57.103" v="128" actId="255"/>
          <ac:spMkLst>
            <pc:docMk/>
            <pc:sldMk cId="447835101" sldId="675"/>
            <ac:spMk id="128" creationId="{E78C731B-B6BF-46CE-B393-D0F67360AE5D}"/>
          </ac:spMkLst>
        </pc:spChg>
        <pc:grpChg chg="add mod">
          <ac:chgData name="farouk abu hassanain" userId="319a4f4791f24b01" providerId="LiveId" clId="{6BC7880C-CB21-4114-BD0C-7C8906E81C34}" dt="2020-03-26T15:53:11.149" v="119" actId="164"/>
          <ac:grpSpMkLst>
            <pc:docMk/>
            <pc:sldMk cId="447835101" sldId="675"/>
            <ac:grpSpMk id="2" creationId="{6BF1330C-59EF-48CE-82FB-17C34BE472F1}"/>
          </ac:grpSpMkLst>
        </pc:grpChg>
        <pc:grpChg chg="add mod">
          <ac:chgData name="farouk abu hassanain" userId="319a4f4791f24b01" providerId="LiveId" clId="{6BC7880C-CB21-4114-BD0C-7C8906E81C34}" dt="2020-03-26T15:53:11.149" v="119" actId="164"/>
          <ac:grpSpMkLst>
            <pc:docMk/>
            <pc:sldMk cId="447835101" sldId="675"/>
            <ac:grpSpMk id="3" creationId="{7D8F00C6-1C3B-47E6-BC2F-80B025186E5C}"/>
          </ac:grpSpMkLst>
        </pc:grpChg>
        <pc:grpChg chg="mod">
          <ac:chgData name="farouk abu hassanain" userId="319a4f4791f24b01" providerId="LiveId" clId="{6BC7880C-CB21-4114-BD0C-7C8906E81C34}" dt="2020-03-26T16:03:23.090" v="210" actId="1038"/>
          <ac:grpSpMkLst>
            <pc:docMk/>
            <pc:sldMk cId="447835101" sldId="675"/>
            <ac:grpSpMk id="4" creationId="{D691E185-F686-49FD-9636-D4D0853A5887}"/>
          </ac:grpSpMkLst>
        </pc:grpChg>
        <pc:grpChg chg="del mod">
          <ac:chgData name="farouk abu hassanain" userId="319a4f4791f24b01" providerId="LiveId" clId="{6BC7880C-CB21-4114-BD0C-7C8906E81C34}" dt="2020-03-26T15:37:50.577" v="81" actId="165"/>
          <ac:grpSpMkLst>
            <pc:docMk/>
            <pc:sldMk cId="447835101" sldId="675"/>
            <ac:grpSpMk id="6" creationId="{BEDC51DE-7204-45AA-AA21-E4F65158E745}"/>
          </ac:grpSpMkLst>
        </pc:grpChg>
        <pc:grpChg chg="add mod">
          <ac:chgData name="farouk abu hassanain" userId="319a4f4791f24b01" providerId="LiveId" clId="{6BC7880C-CB21-4114-BD0C-7C8906E81C34}" dt="2020-03-26T15:53:11.149" v="119" actId="164"/>
          <ac:grpSpMkLst>
            <pc:docMk/>
            <pc:sldMk cId="447835101" sldId="675"/>
            <ac:grpSpMk id="9" creationId="{3C615CBB-BD1F-4D6F-9EA2-79EC8C77F69C}"/>
          </ac:grpSpMkLst>
        </pc:grpChg>
        <pc:grpChg chg="add mod">
          <ac:chgData name="farouk abu hassanain" userId="319a4f4791f24b01" providerId="LiveId" clId="{6BC7880C-CB21-4114-BD0C-7C8906E81C34}" dt="2020-03-26T15:53:26.056" v="122" actId="164"/>
          <ac:grpSpMkLst>
            <pc:docMk/>
            <pc:sldMk cId="447835101" sldId="675"/>
            <ac:grpSpMk id="10" creationId="{E82829E9-C38F-440A-93EC-129508D15353}"/>
          </ac:grpSpMkLst>
        </pc:grpChg>
        <pc:grpChg chg="add mod">
          <ac:chgData name="farouk abu hassanain" userId="319a4f4791f24b01" providerId="LiveId" clId="{6BC7880C-CB21-4114-BD0C-7C8906E81C34}" dt="2020-03-26T15:53:26.056" v="122" actId="164"/>
          <ac:grpSpMkLst>
            <pc:docMk/>
            <pc:sldMk cId="447835101" sldId="675"/>
            <ac:grpSpMk id="11" creationId="{73E29A51-C000-4902-B50A-50B53E7186CC}"/>
          </ac:grpSpMkLst>
        </pc:grpChg>
        <pc:grpChg chg="add mod">
          <ac:chgData name="farouk abu hassanain" userId="319a4f4791f24b01" providerId="LiveId" clId="{6BC7880C-CB21-4114-BD0C-7C8906E81C34}" dt="2020-03-26T15:53:26.056" v="122" actId="164"/>
          <ac:grpSpMkLst>
            <pc:docMk/>
            <pc:sldMk cId="447835101" sldId="675"/>
            <ac:grpSpMk id="12" creationId="{12908DF5-F660-4228-8D99-017954DEC874}"/>
          </ac:grpSpMkLst>
        </pc:grpChg>
        <pc:grpChg chg="add mod">
          <ac:chgData name="farouk abu hassanain" userId="319a4f4791f24b01" providerId="LiveId" clId="{6BC7880C-CB21-4114-BD0C-7C8906E81C34}" dt="2020-03-26T15:53:26.056" v="122" actId="164"/>
          <ac:grpSpMkLst>
            <pc:docMk/>
            <pc:sldMk cId="447835101" sldId="675"/>
            <ac:grpSpMk id="13" creationId="{F06F9853-A378-48DE-9539-067C223A8BCD}"/>
          </ac:grpSpMkLst>
        </pc:grpChg>
        <pc:grpChg chg="add mod">
          <ac:chgData name="farouk abu hassanain" userId="319a4f4791f24b01" providerId="LiveId" clId="{6BC7880C-CB21-4114-BD0C-7C8906E81C34}" dt="2020-03-26T15:53:26.056" v="122" actId="164"/>
          <ac:grpSpMkLst>
            <pc:docMk/>
            <pc:sldMk cId="447835101" sldId="675"/>
            <ac:grpSpMk id="14" creationId="{9FD1D669-E5BA-4739-92AE-8AF0C79003F8}"/>
          </ac:grpSpMkLst>
        </pc:grpChg>
        <pc:grpChg chg="add mod">
          <ac:chgData name="farouk abu hassanain" userId="319a4f4791f24b01" providerId="LiveId" clId="{6BC7880C-CB21-4114-BD0C-7C8906E81C34}" dt="2020-03-26T16:02:54.714" v="201" actId="1076"/>
          <ac:grpSpMkLst>
            <pc:docMk/>
            <pc:sldMk cId="447835101" sldId="675"/>
            <ac:grpSpMk id="15" creationId="{7898ACF0-7B0D-4B22-A979-CFA3C89EC77C}"/>
          </ac:grpSpMkLst>
        </pc:grpChg>
      </pc:sldChg>
      <pc:sldChg chg="modSp">
        <pc:chgData name="farouk abu hassanain" userId="319a4f4791f24b01" providerId="LiveId" clId="{6BC7880C-CB21-4114-BD0C-7C8906E81C34}" dt="2020-03-26T15:31:38.088" v="7" actId="20577"/>
        <pc:sldMkLst>
          <pc:docMk/>
          <pc:sldMk cId="3515673097" sldId="738"/>
        </pc:sldMkLst>
        <pc:spChg chg="mod">
          <ac:chgData name="farouk abu hassanain" userId="319a4f4791f24b01" providerId="LiveId" clId="{6BC7880C-CB21-4114-BD0C-7C8906E81C34}" dt="2020-03-26T15:31:32.843" v="5" actId="20577"/>
          <ac:spMkLst>
            <pc:docMk/>
            <pc:sldMk cId="3515673097" sldId="738"/>
            <ac:spMk id="21" creationId="{F8DAE083-925B-4A57-9207-FF37EF273BB8}"/>
          </ac:spMkLst>
        </pc:spChg>
        <pc:spChg chg="mod">
          <ac:chgData name="farouk abu hassanain" userId="319a4f4791f24b01" providerId="LiveId" clId="{6BC7880C-CB21-4114-BD0C-7C8906E81C34}" dt="2020-03-26T15:31:38.088" v="7" actId="20577"/>
          <ac:spMkLst>
            <pc:docMk/>
            <pc:sldMk cId="3515673097" sldId="738"/>
            <ac:spMk id="22" creationId="{C6EAB1F5-17D7-4CE7-B118-0625430EC8B6}"/>
          </ac:spMkLst>
        </pc:spChg>
      </pc:sldChg>
      <pc:sldChg chg="addSp delSp modSp">
        <pc:chgData name="farouk abu hassanain" userId="319a4f4791f24b01" providerId="LiveId" clId="{6BC7880C-CB21-4114-BD0C-7C8906E81C34}" dt="2020-03-26T16:01:54.453" v="200" actId="2710"/>
        <pc:sldMkLst>
          <pc:docMk/>
          <pc:sldMk cId="3845765246" sldId="739"/>
        </pc:sldMkLst>
        <pc:spChg chg="del">
          <ac:chgData name="farouk abu hassanain" userId="319a4f4791f24b01" providerId="LiveId" clId="{6BC7880C-CB21-4114-BD0C-7C8906E81C34}" dt="2020-03-26T15:56:10.296" v="150" actId="478"/>
          <ac:spMkLst>
            <pc:docMk/>
            <pc:sldMk cId="3845765246" sldId="739"/>
            <ac:spMk id="12" creationId="{73627EF8-C40D-438D-8660-9CAD47AC6587}"/>
          </ac:spMkLst>
        </pc:spChg>
        <pc:spChg chg="mod">
          <ac:chgData name="farouk abu hassanain" userId="319a4f4791f24b01" providerId="LiveId" clId="{6BC7880C-CB21-4114-BD0C-7C8906E81C34}" dt="2020-03-26T15:55:54.746" v="148" actId="1037"/>
          <ac:spMkLst>
            <pc:docMk/>
            <pc:sldMk cId="3845765246" sldId="739"/>
            <ac:spMk id="21" creationId="{F8DAE083-925B-4A57-9207-FF37EF273BB8}"/>
          </ac:spMkLst>
        </pc:spChg>
        <pc:spChg chg="add mod">
          <ac:chgData name="farouk abu hassanain" userId="319a4f4791f24b01" providerId="LiveId" clId="{6BC7880C-CB21-4114-BD0C-7C8906E81C34}" dt="2020-03-26T16:01:54.453" v="200" actId="2710"/>
          <ac:spMkLst>
            <pc:docMk/>
            <pc:sldMk cId="3845765246" sldId="739"/>
            <ac:spMk id="22" creationId="{B6A1D433-C6AB-4E04-A4CC-1127CDE592CA}"/>
          </ac:spMkLst>
        </pc:spChg>
        <pc:spChg chg="mod">
          <ac:chgData name="farouk abu hassanain" userId="319a4f4791f24b01" providerId="LiveId" clId="{6BC7880C-CB21-4114-BD0C-7C8906E81C34}" dt="2020-03-26T15:55:58.309" v="149" actId="14100"/>
          <ac:spMkLst>
            <pc:docMk/>
            <pc:sldMk cId="3845765246" sldId="739"/>
            <ac:spMk id="157" creationId="{FE21F832-5653-4B9E-BB22-BD405F661E3E}"/>
          </ac:spMkLst>
        </pc:spChg>
        <pc:spChg chg="mod">
          <ac:chgData name="farouk abu hassanain" userId="319a4f4791f24b01" providerId="LiveId" clId="{6BC7880C-CB21-4114-BD0C-7C8906E81C34}" dt="2020-03-26T15:55:22.458" v="142" actId="14100"/>
          <ac:spMkLst>
            <pc:docMk/>
            <pc:sldMk cId="3845765246" sldId="739"/>
            <ac:spMk id="158" creationId="{45C4B167-983B-446D-AA57-E975B4362994}"/>
          </ac:spMkLst>
        </pc:spChg>
        <pc:spChg chg="mod">
          <ac:chgData name="farouk abu hassanain" userId="319a4f4791f24b01" providerId="LiveId" clId="{6BC7880C-CB21-4114-BD0C-7C8906E81C34}" dt="2020-03-26T16:00:32.667" v="195" actId="948"/>
          <ac:spMkLst>
            <pc:docMk/>
            <pc:sldMk cId="3845765246" sldId="739"/>
            <ac:spMk id="167" creationId="{681EDB65-BEAE-40DF-9CAF-413B9D334C49}"/>
          </ac:spMkLst>
        </pc:spChg>
        <pc:spChg chg="del">
          <ac:chgData name="farouk abu hassanain" userId="319a4f4791f24b01" providerId="LiveId" clId="{6BC7880C-CB21-4114-BD0C-7C8906E81C34}" dt="2020-03-26T15:57:06.846" v="155" actId="478"/>
          <ac:spMkLst>
            <pc:docMk/>
            <pc:sldMk cId="3845765246" sldId="739"/>
            <ac:spMk id="168" creationId="{BF965F78-B4A5-4E40-B792-D959AC858AB4}"/>
          </ac:spMkLst>
        </pc:spChg>
      </pc:sldChg>
      <pc:sldChg chg="addSp delSp modSp">
        <pc:chgData name="farouk abu hassanain" userId="319a4f4791f24b01" providerId="LiveId" clId="{6BC7880C-CB21-4114-BD0C-7C8906E81C34}" dt="2020-03-26T16:25:28.614" v="481" actId="1076"/>
        <pc:sldMkLst>
          <pc:docMk/>
          <pc:sldMk cId="3956915247" sldId="759"/>
        </pc:sldMkLst>
        <pc:spChg chg="add mod">
          <ac:chgData name="farouk abu hassanain" userId="319a4f4791f24b01" providerId="LiveId" clId="{6BC7880C-CB21-4114-BD0C-7C8906E81C34}" dt="2020-03-26T16:25:11.626" v="477" actId="164"/>
          <ac:spMkLst>
            <pc:docMk/>
            <pc:sldMk cId="3956915247" sldId="759"/>
            <ac:spMk id="2" creationId="{379E72D6-61D3-4D8A-9F12-78EC021EF11B}"/>
          </ac:spMkLst>
        </pc:spChg>
        <pc:spChg chg="mod">
          <ac:chgData name="farouk abu hassanain" userId="319a4f4791f24b01" providerId="LiveId" clId="{6BC7880C-CB21-4114-BD0C-7C8906E81C34}" dt="2020-03-26T16:04:02.499" v="219" actId="14100"/>
          <ac:spMkLst>
            <pc:docMk/>
            <pc:sldMk cId="3956915247" sldId="759"/>
            <ac:spMk id="21" creationId="{F8DAE083-925B-4A57-9207-FF37EF273BB8}"/>
          </ac:spMkLst>
        </pc:spChg>
        <pc:spChg chg="mod">
          <ac:chgData name="farouk abu hassanain" userId="319a4f4791f24b01" providerId="LiveId" clId="{6BC7880C-CB21-4114-BD0C-7C8906E81C34}" dt="2020-03-26T16:14:34.615" v="278" actId="1076"/>
          <ac:spMkLst>
            <pc:docMk/>
            <pc:sldMk cId="3956915247" sldId="759"/>
            <ac:spMk id="31" creationId="{D38BB0E5-C43B-44A9-85FC-23FB39960022}"/>
          </ac:spMkLst>
        </pc:spChg>
        <pc:spChg chg="mod">
          <ac:chgData name="farouk abu hassanain" userId="319a4f4791f24b01" providerId="LiveId" clId="{6BC7880C-CB21-4114-BD0C-7C8906E81C34}" dt="2020-03-26T16:04:09.402" v="220" actId="14100"/>
          <ac:spMkLst>
            <pc:docMk/>
            <pc:sldMk cId="3956915247" sldId="759"/>
            <ac:spMk id="157" creationId="{FE21F832-5653-4B9E-BB22-BD405F661E3E}"/>
          </ac:spMkLst>
        </pc:spChg>
        <pc:spChg chg="mod">
          <ac:chgData name="farouk abu hassanain" userId="319a4f4791f24b01" providerId="LiveId" clId="{6BC7880C-CB21-4114-BD0C-7C8906E81C34}" dt="2020-03-26T16:16:59.576" v="380" actId="14100"/>
          <ac:spMkLst>
            <pc:docMk/>
            <pc:sldMk cId="3956915247" sldId="759"/>
            <ac:spMk id="158" creationId="{45C4B167-983B-446D-AA57-E975B4362994}"/>
          </ac:spMkLst>
        </pc:spChg>
        <pc:spChg chg="del">
          <ac:chgData name="farouk abu hassanain" userId="319a4f4791f24b01" providerId="LiveId" clId="{6BC7880C-CB21-4114-BD0C-7C8906E81C34}" dt="2020-03-26T16:11:08.510" v="221" actId="478"/>
          <ac:spMkLst>
            <pc:docMk/>
            <pc:sldMk cId="3956915247" sldId="759"/>
            <ac:spMk id="167" creationId="{681EDB65-BEAE-40DF-9CAF-413B9D334C49}"/>
          </ac:spMkLst>
        </pc:spChg>
        <pc:spChg chg="del mod">
          <ac:chgData name="farouk abu hassanain" userId="319a4f4791f24b01" providerId="LiveId" clId="{6BC7880C-CB21-4114-BD0C-7C8906E81C34}" dt="2020-03-26T16:11:38.929" v="232" actId="478"/>
          <ac:spMkLst>
            <pc:docMk/>
            <pc:sldMk cId="3956915247" sldId="759"/>
            <ac:spMk id="325" creationId="{64B5358C-10E8-40D4-ADFF-935B941A3B91}"/>
          </ac:spMkLst>
        </pc:spChg>
        <pc:spChg chg="mod">
          <ac:chgData name="farouk abu hassanain" userId="319a4f4791f24b01" providerId="LiveId" clId="{6BC7880C-CB21-4114-BD0C-7C8906E81C34}" dt="2020-03-26T16:20:16.135" v="417" actId="1076"/>
          <ac:spMkLst>
            <pc:docMk/>
            <pc:sldMk cId="3956915247" sldId="759"/>
            <ac:spMk id="326" creationId="{9B758796-A65C-4D8B-A965-5E0A060CC32A}"/>
          </ac:spMkLst>
        </pc:spChg>
        <pc:spChg chg="del mod">
          <ac:chgData name="farouk abu hassanain" userId="319a4f4791f24b01" providerId="LiveId" clId="{6BC7880C-CB21-4114-BD0C-7C8906E81C34}" dt="2020-03-26T16:19:40.634" v="409" actId="478"/>
          <ac:spMkLst>
            <pc:docMk/>
            <pc:sldMk cId="3956915247" sldId="759"/>
            <ac:spMk id="327" creationId="{B0073A52-98DB-4AE8-BF20-6708D88FDD73}"/>
          </ac:spMkLst>
        </pc:spChg>
        <pc:spChg chg="mod">
          <ac:chgData name="farouk abu hassanain" userId="319a4f4791f24b01" providerId="LiveId" clId="{6BC7880C-CB21-4114-BD0C-7C8906E81C34}" dt="2020-03-26T16:24:59.785" v="475" actId="207"/>
          <ac:spMkLst>
            <pc:docMk/>
            <pc:sldMk cId="3956915247" sldId="759"/>
            <ac:spMk id="332" creationId="{6D99EB2E-0F2E-4432-B7F1-E3E59AD06F4D}"/>
          </ac:spMkLst>
        </pc:spChg>
        <pc:spChg chg="mod">
          <ac:chgData name="farouk abu hassanain" userId="319a4f4791f24b01" providerId="LiveId" clId="{6BC7880C-CB21-4114-BD0C-7C8906E81C34}" dt="2020-03-26T16:11:30.310" v="230" actId="948"/>
          <ac:spMkLst>
            <pc:docMk/>
            <pc:sldMk cId="3956915247" sldId="759"/>
            <ac:spMk id="335" creationId="{8DAC012F-32B4-414E-928B-90ED6843AA0C}"/>
          </ac:spMkLst>
        </pc:spChg>
        <pc:spChg chg="mod">
          <ac:chgData name="farouk abu hassanain" userId="319a4f4791f24b01" providerId="LiveId" clId="{6BC7880C-CB21-4114-BD0C-7C8906E81C34}" dt="2020-03-26T16:11:30.310" v="230" actId="948"/>
          <ac:spMkLst>
            <pc:docMk/>
            <pc:sldMk cId="3956915247" sldId="759"/>
            <ac:spMk id="336" creationId="{0A65ACD4-FA68-4E33-91BC-B83E79AEDB04}"/>
          </ac:spMkLst>
        </pc:spChg>
        <pc:spChg chg="mod">
          <ac:chgData name="farouk abu hassanain" userId="319a4f4791f24b01" providerId="LiveId" clId="{6BC7880C-CB21-4114-BD0C-7C8906E81C34}" dt="2020-03-26T16:11:30.310" v="230" actId="948"/>
          <ac:spMkLst>
            <pc:docMk/>
            <pc:sldMk cId="3956915247" sldId="759"/>
            <ac:spMk id="337" creationId="{91C6D462-2A7E-436E-AA35-27264A6CD27A}"/>
          </ac:spMkLst>
        </pc:spChg>
        <pc:spChg chg="mod">
          <ac:chgData name="farouk abu hassanain" userId="319a4f4791f24b01" providerId="LiveId" clId="{6BC7880C-CB21-4114-BD0C-7C8906E81C34}" dt="2020-03-26T16:11:30.310" v="230" actId="948"/>
          <ac:spMkLst>
            <pc:docMk/>
            <pc:sldMk cId="3956915247" sldId="759"/>
            <ac:spMk id="338" creationId="{E805B2D9-9A55-43E0-A21A-AA14920BA535}"/>
          </ac:spMkLst>
        </pc:spChg>
        <pc:spChg chg="mod">
          <ac:chgData name="farouk abu hassanain" userId="319a4f4791f24b01" providerId="LiveId" clId="{6BC7880C-CB21-4114-BD0C-7C8906E81C34}" dt="2020-03-26T16:11:30.310" v="230" actId="948"/>
          <ac:spMkLst>
            <pc:docMk/>
            <pc:sldMk cId="3956915247" sldId="759"/>
            <ac:spMk id="339" creationId="{8DCA92A3-8EDB-43A2-AF8E-C60E0DE2A772}"/>
          </ac:spMkLst>
        </pc:spChg>
        <pc:spChg chg="mod">
          <ac:chgData name="farouk abu hassanain" userId="319a4f4791f24b01" providerId="LiveId" clId="{6BC7880C-CB21-4114-BD0C-7C8906E81C34}" dt="2020-03-26T16:11:30.310" v="230" actId="948"/>
          <ac:spMkLst>
            <pc:docMk/>
            <pc:sldMk cId="3956915247" sldId="759"/>
            <ac:spMk id="340" creationId="{95DC925E-FDEC-4C30-A60F-16B519656BAA}"/>
          </ac:spMkLst>
        </pc:spChg>
        <pc:spChg chg="mod">
          <ac:chgData name="farouk abu hassanain" userId="319a4f4791f24b01" providerId="LiveId" clId="{6BC7880C-CB21-4114-BD0C-7C8906E81C34}" dt="2020-03-26T16:11:30.310" v="230" actId="948"/>
          <ac:spMkLst>
            <pc:docMk/>
            <pc:sldMk cId="3956915247" sldId="759"/>
            <ac:spMk id="341" creationId="{40B00EFC-DEA2-4057-B72F-9F0CDF514A47}"/>
          </ac:spMkLst>
        </pc:spChg>
        <pc:spChg chg="mod topLvl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43" creationId="{F5F3F1B0-50E2-4287-BF8D-7D6AAE920752}"/>
          </ac:spMkLst>
        </pc:spChg>
        <pc:spChg chg="del mod topLvl">
          <ac:chgData name="farouk abu hassanain" userId="319a4f4791f24b01" providerId="LiveId" clId="{6BC7880C-CB21-4114-BD0C-7C8906E81C34}" dt="2020-03-26T16:13:15.456" v="243" actId="478"/>
          <ac:spMkLst>
            <pc:docMk/>
            <pc:sldMk cId="3956915247" sldId="759"/>
            <ac:spMk id="344" creationId="{E817AB95-0613-4A8B-AD42-0B43AB294BD8}"/>
          </ac:spMkLst>
        </pc:spChg>
        <pc:spChg chg="mod topLvl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45" creationId="{E1634C33-8861-4A3D-8123-FBD10B3B78C5}"/>
          </ac:spMkLst>
        </pc:spChg>
        <pc:spChg chg="del mod topLvl">
          <ac:chgData name="farouk abu hassanain" userId="319a4f4791f24b01" providerId="LiveId" clId="{6BC7880C-CB21-4114-BD0C-7C8906E81C34}" dt="2020-03-26T16:13:15.456" v="243" actId="478"/>
          <ac:spMkLst>
            <pc:docMk/>
            <pc:sldMk cId="3956915247" sldId="759"/>
            <ac:spMk id="346" creationId="{5C450662-F3CD-4EAA-BB9A-58E3D21C1D2F}"/>
          </ac:spMkLst>
        </pc:spChg>
        <pc:spChg chg="mod topLvl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47" creationId="{187A055D-3086-4577-9EEE-B06310300831}"/>
          </ac:spMkLst>
        </pc:spChg>
        <pc:spChg chg="del mod topLvl">
          <ac:chgData name="farouk abu hassanain" userId="319a4f4791f24b01" providerId="LiveId" clId="{6BC7880C-CB21-4114-BD0C-7C8906E81C34}" dt="2020-03-26T16:13:15.456" v="243" actId="478"/>
          <ac:spMkLst>
            <pc:docMk/>
            <pc:sldMk cId="3956915247" sldId="759"/>
            <ac:spMk id="348" creationId="{0BEAC7D3-337E-4D68-840A-6FA6843290BE}"/>
          </ac:spMkLst>
        </pc:spChg>
        <pc:spChg chg="mod topLvl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50" creationId="{53D1432B-D9F2-4306-B0B6-01390BD2E0AF}"/>
          </ac:spMkLst>
        </pc:spChg>
        <pc:spChg chg="del mod topLvl">
          <ac:chgData name="farouk abu hassanain" userId="319a4f4791f24b01" providerId="LiveId" clId="{6BC7880C-CB21-4114-BD0C-7C8906E81C34}" dt="2020-03-26T16:13:15.456" v="243" actId="478"/>
          <ac:spMkLst>
            <pc:docMk/>
            <pc:sldMk cId="3956915247" sldId="759"/>
            <ac:spMk id="351" creationId="{74709890-0B30-431D-B8C4-2D1B3C8DEE16}"/>
          </ac:spMkLst>
        </pc:spChg>
        <pc:spChg chg="mod topLvl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52" creationId="{744C9F23-4C73-40B4-A00F-13F8B8468C2E}"/>
          </ac:spMkLst>
        </pc:spChg>
        <pc:spChg chg="del mod topLvl">
          <ac:chgData name="farouk abu hassanain" userId="319a4f4791f24b01" providerId="LiveId" clId="{6BC7880C-CB21-4114-BD0C-7C8906E81C34}" dt="2020-03-26T16:13:15.456" v="243" actId="478"/>
          <ac:spMkLst>
            <pc:docMk/>
            <pc:sldMk cId="3956915247" sldId="759"/>
            <ac:spMk id="353" creationId="{1672C9F9-FAB3-47FD-893E-A2F8D6C4AE8A}"/>
          </ac:spMkLst>
        </pc:spChg>
        <pc:spChg chg="mod topLvl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54" creationId="{23D466C1-0A3E-490D-B408-1902D45190F2}"/>
          </ac:spMkLst>
        </pc:spChg>
        <pc:spChg chg="del mod topLvl">
          <ac:chgData name="farouk abu hassanain" userId="319a4f4791f24b01" providerId="LiveId" clId="{6BC7880C-CB21-4114-BD0C-7C8906E81C34}" dt="2020-03-26T16:13:15.456" v="243" actId="478"/>
          <ac:spMkLst>
            <pc:docMk/>
            <pc:sldMk cId="3956915247" sldId="759"/>
            <ac:spMk id="355" creationId="{E2BE9C86-6002-4EB7-A3D6-AA8204D10921}"/>
          </ac:spMkLst>
        </pc:spChg>
        <pc:spChg chg="add mod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57" creationId="{34EAE3B7-A8F1-4F3B-BDDE-9AB14AEF7F81}"/>
          </ac:spMkLst>
        </pc:spChg>
        <pc:spChg chg="add mod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58" creationId="{EB4707EC-AFF6-42CE-903B-29208428A4C8}"/>
          </ac:spMkLst>
        </pc:spChg>
        <pc:spChg chg="add mod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59" creationId="{CE2A10C1-1728-4AF4-BE19-38ED0E0B95C1}"/>
          </ac:spMkLst>
        </pc:spChg>
        <pc:spChg chg="add mod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60" creationId="{29AFFA49-9959-4ABC-AC95-889B70DD16CD}"/>
          </ac:spMkLst>
        </pc:spChg>
        <pc:spChg chg="add mod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61" creationId="{84FFCE03-B92E-4237-918E-F7E28686A3F9}"/>
          </ac:spMkLst>
        </pc:spChg>
        <pc:spChg chg="add mod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62" creationId="{ADF7C1AA-D722-4103-ADB6-2D6E7843FFEC}"/>
          </ac:spMkLst>
        </pc:spChg>
        <pc:spChg chg="add mod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63" creationId="{B53A5620-B895-4867-80FB-48E0D9FD1980}"/>
          </ac:spMkLst>
        </pc:spChg>
        <pc:spChg chg="add mod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64" creationId="{05C34391-7394-4664-B16B-6AD802FB3F9A}"/>
          </ac:spMkLst>
        </pc:spChg>
        <pc:spChg chg="add mod">
          <ac:chgData name="farouk abu hassanain" userId="319a4f4791f24b01" providerId="LiveId" clId="{6BC7880C-CB21-4114-BD0C-7C8906E81C34}" dt="2020-03-26T16:25:11.626" v="477" actId="164"/>
          <ac:spMkLst>
            <pc:docMk/>
            <pc:sldMk cId="3956915247" sldId="759"/>
            <ac:spMk id="370" creationId="{6741B668-7FD8-4360-9A6E-BF7A13260C44}"/>
          </ac:spMkLst>
        </pc:spChg>
        <pc:spChg chg="add del mod">
          <ac:chgData name="farouk abu hassanain" userId="319a4f4791f24b01" providerId="LiveId" clId="{6BC7880C-CB21-4114-BD0C-7C8906E81C34}" dt="2020-03-26T16:19:44.990" v="410" actId="478"/>
          <ac:spMkLst>
            <pc:docMk/>
            <pc:sldMk cId="3956915247" sldId="759"/>
            <ac:spMk id="371" creationId="{A6E7ADB3-22BF-41AA-9087-984A9A1475FE}"/>
          </ac:spMkLst>
        </pc:spChg>
        <pc:spChg chg="add mod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72" creationId="{835E607F-209B-452A-BC0E-059AC492F4EB}"/>
          </ac:spMkLst>
        </pc:spChg>
        <pc:spChg chg="add mod">
          <ac:chgData name="farouk abu hassanain" userId="319a4f4791f24b01" providerId="LiveId" clId="{6BC7880C-CB21-4114-BD0C-7C8906E81C34}" dt="2020-03-26T16:25:20.241" v="479" actId="164"/>
          <ac:spMkLst>
            <pc:docMk/>
            <pc:sldMk cId="3956915247" sldId="759"/>
            <ac:spMk id="373" creationId="{F27A4EA4-166A-49C3-94DC-331764EF0AC9}"/>
          </ac:spMkLst>
        </pc:spChg>
        <pc:spChg chg="del">
          <ac:chgData name="farouk abu hassanain" userId="319a4f4791f24b01" providerId="LiveId" clId="{6BC7880C-CB21-4114-BD0C-7C8906E81C34}" dt="2020-03-26T16:11:10.433" v="222" actId="478"/>
          <ac:spMkLst>
            <pc:docMk/>
            <pc:sldMk cId="3956915247" sldId="759"/>
            <ac:spMk id="1224" creationId="{6E138260-2E19-4003-BF2B-8492BAD3B91C}"/>
          </ac:spMkLst>
        </pc:spChg>
        <pc:grpChg chg="mod">
          <ac:chgData name="farouk abu hassanain" userId="319a4f4791f24b01" providerId="LiveId" clId="{6BC7880C-CB21-4114-BD0C-7C8906E81C34}" dt="2020-03-26T16:24:08.777" v="462" actId="1036"/>
          <ac:grpSpMkLst>
            <pc:docMk/>
            <pc:sldMk cId="3956915247" sldId="759"/>
            <ac:grpSpMk id="4" creationId="{D691E185-F686-49FD-9636-D4D0853A5887}"/>
          </ac:grpSpMkLst>
        </pc:grpChg>
        <pc:grpChg chg="add mod">
          <ac:chgData name="farouk abu hassanain" userId="319a4f4791f24b01" providerId="LiveId" clId="{6BC7880C-CB21-4114-BD0C-7C8906E81C34}" dt="2020-03-26T16:25:23.807" v="480" actId="1076"/>
          <ac:grpSpMkLst>
            <pc:docMk/>
            <pc:sldMk cId="3956915247" sldId="759"/>
            <ac:grpSpMk id="12" creationId="{741C5527-84BB-4BF5-B86B-DA25A60857DA}"/>
          </ac:grpSpMkLst>
        </pc:grpChg>
        <pc:grpChg chg="add mod">
          <ac:chgData name="farouk abu hassanain" userId="319a4f4791f24b01" providerId="LiveId" clId="{6BC7880C-CB21-4114-BD0C-7C8906E81C34}" dt="2020-03-26T16:25:28.614" v="481" actId="1076"/>
          <ac:grpSpMkLst>
            <pc:docMk/>
            <pc:sldMk cId="3956915247" sldId="759"/>
            <ac:grpSpMk id="15" creationId="{59666D2D-9C42-4ED9-8B88-84FC07E7B386}"/>
          </ac:grpSpMkLst>
        </pc:grpChg>
        <pc:grpChg chg="del">
          <ac:chgData name="farouk abu hassanain" userId="319a4f4791f24b01" providerId="LiveId" clId="{6BC7880C-CB21-4114-BD0C-7C8906E81C34}" dt="2020-03-26T16:11:11.708" v="223" actId="478"/>
          <ac:grpSpMkLst>
            <pc:docMk/>
            <pc:sldMk cId="3956915247" sldId="759"/>
            <ac:grpSpMk id="20" creationId="{F2BB0B2E-E335-4085-A9DB-78FB890DBC1C}"/>
          </ac:grpSpMkLst>
        </pc:grpChg>
        <pc:grpChg chg="del">
          <ac:chgData name="farouk abu hassanain" userId="319a4f4791f24b01" providerId="LiveId" clId="{6BC7880C-CB21-4114-BD0C-7C8906E81C34}" dt="2020-03-26T16:11:15.064" v="224" actId="478"/>
          <ac:grpSpMkLst>
            <pc:docMk/>
            <pc:sldMk cId="3956915247" sldId="759"/>
            <ac:grpSpMk id="22" creationId="{6BC11901-A380-4EAC-874E-664FCA8E2260}"/>
          </ac:grpSpMkLst>
        </pc:grpChg>
        <pc:grpChg chg="add del mod">
          <ac:chgData name="farouk abu hassanain" userId="319a4f4791f24b01" providerId="LiveId" clId="{6BC7880C-CB21-4114-BD0C-7C8906E81C34}" dt="2020-03-26T16:16:50.155" v="378" actId="165"/>
          <ac:grpSpMkLst>
            <pc:docMk/>
            <pc:sldMk cId="3956915247" sldId="759"/>
            <ac:grpSpMk id="321" creationId="{60289C96-3959-4186-917D-C76D8C8B21CB}"/>
          </ac:grpSpMkLst>
        </pc:grpChg>
        <pc:grpChg chg="mod topLvl">
          <ac:chgData name="farouk abu hassanain" userId="319a4f4791f24b01" providerId="LiveId" clId="{6BC7880C-CB21-4114-BD0C-7C8906E81C34}" dt="2020-03-26T16:25:23.807" v="480" actId="1076"/>
          <ac:grpSpMkLst>
            <pc:docMk/>
            <pc:sldMk cId="3956915247" sldId="759"/>
            <ac:grpSpMk id="322" creationId="{E0F98A8D-3A6B-40F0-85DA-BE989C96CC69}"/>
          </ac:grpSpMkLst>
        </pc:grpChg>
        <pc:grpChg chg="mod topLvl">
          <ac:chgData name="farouk abu hassanain" userId="319a4f4791f24b01" providerId="LiveId" clId="{6BC7880C-CB21-4114-BD0C-7C8906E81C34}" dt="2020-03-26T16:25:23.807" v="480" actId="1076"/>
          <ac:grpSpMkLst>
            <pc:docMk/>
            <pc:sldMk cId="3956915247" sldId="759"/>
            <ac:grpSpMk id="323" creationId="{BFB66D92-F398-42DF-9C7D-4AE98463C876}"/>
          </ac:grpSpMkLst>
        </pc:grpChg>
        <pc:grpChg chg="add del mod">
          <ac:chgData name="farouk abu hassanain" userId="319a4f4791f24b01" providerId="LiveId" clId="{6BC7880C-CB21-4114-BD0C-7C8906E81C34}" dt="2020-03-26T16:12:15.297" v="235" actId="165"/>
          <ac:grpSpMkLst>
            <pc:docMk/>
            <pc:sldMk cId="3956915247" sldId="759"/>
            <ac:grpSpMk id="342" creationId="{A891D18E-4C33-4F9F-9A5D-27186F96B9E2}"/>
          </ac:grpSpMkLst>
        </pc:grpChg>
        <pc:grpChg chg="add del mod">
          <ac:chgData name="farouk abu hassanain" userId="319a4f4791f24b01" providerId="LiveId" clId="{6BC7880C-CB21-4114-BD0C-7C8906E81C34}" dt="2020-03-26T16:12:15.297" v="235" actId="165"/>
          <ac:grpSpMkLst>
            <pc:docMk/>
            <pc:sldMk cId="3956915247" sldId="759"/>
            <ac:grpSpMk id="349" creationId="{D7920B9C-8F46-4120-B168-C2864EA7FEC7}"/>
          </ac:grpSpMkLst>
        </pc:grpChg>
        <pc:grpChg chg="add del mod">
          <ac:chgData name="farouk abu hassanain" userId="319a4f4791f24b01" providerId="LiveId" clId="{6BC7880C-CB21-4114-BD0C-7C8906E81C34}" dt="2020-03-26T16:19:10.094" v="405" actId="478"/>
          <ac:grpSpMkLst>
            <pc:docMk/>
            <pc:sldMk cId="3956915247" sldId="759"/>
            <ac:grpSpMk id="365" creationId="{65727677-10D4-460C-A4D2-C1CF51CD2206}"/>
          </ac:grpSpMkLst>
        </pc:grpChg>
        <pc:graphicFrameChg chg="add del mod">
          <ac:chgData name="farouk abu hassanain" userId="319a4f4791f24b01" providerId="LiveId" clId="{6BC7880C-CB21-4114-BD0C-7C8906E81C34}" dt="2020-03-26T16:16:19.154" v="374" actId="478"/>
          <ac:graphicFrameMkLst>
            <pc:docMk/>
            <pc:sldMk cId="3956915247" sldId="759"/>
            <ac:graphicFrameMk id="356" creationId="{1F751EE2-E26F-46BC-9C6F-0AD4FC31C27F}"/>
          </ac:graphicFrameMkLst>
        </pc:graphicFrameChg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213682779" sldId="760"/>
        </pc:sldMkLst>
      </pc:sldChg>
      <pc:sldChg chg="addSp delSp modSp add">
        <pc:chgData name="farouk abu hassanain" userId="319a4f4791f24b01" providerId="LiveId" clId="{6BC7880C-CB21-4114-BD0C-7C8906E81C34}" dt="2020-03-26T17:03:13.811" v="850" actId="1076"/>
        <pc:sldMkLst>
          <pc:docMk/>
          <pc:sldMk cId="2321618696" sldId="760"/>
        </pc:sldMkLst>
        <pc:spChg chg="add mod">
          <ac:chgData name="farouk abu hassanain" userId="319a4f4791f24b01" providerId="LiveId" clId="{6BC7880C-CB21-4114-BD0C-7C8906E81C34}" dt="2020-03-26T16:28:11.106" v="522" actId="1035"/>
          <ac:spMkLst>
            <pc:docMk/>
            <pc:sldMk cId="2321618696" sldId="760"/>
            <ac:spMk id="3" creationId="{A324780B-63CF-44C3-AEAC-28A574FD0377}"/>
          </ac:spMkLst>
        </pc:spChg>
        <pc:spChg chg="mod">
          <ac:chgData name="farouk abu hassanain" userId="319a4f4791f24b01" providerId="LiveId" clId="{6BC7880C-CB21-4114-BD0C-7C8906E81C34}" dt="2020-03-26T16:26:58.388" v="492" actId="20577"/>
          <ac:spMkLst>
            <pc:docMk/>
            <pc:sldMk cId="2321618696" sldId="760"/>
            <ac:spMk id="13" creationId="{4260B2D4-E383-48D4-8FA6-512C05AA39EF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14" creationId="{83FAE893-C090-4A8A-A3F7-15EFEAB9DAAE}"/>
          </ac:spMkLst>
        </pc:spChg>
        <pc:spChg chg="mod">
          <ac:chgData name="farouk abu hassanain" userId="319a4f4791f24b01" providerId="LiveId" clId="{6BC7880C-CB21-4114-BD0C-7C8906E81C34}" dt="2020-03-26T16:26:55.850" v="490" actId="1076"/>
          <ac:spMkLst>
            <pc:docMk/>
            <pc:sldMk cId="2321618696" sldId="760"/>
            <ac:spMk id="21" creationId="{F8DAE083-925B-4A57-9207-FF37EF273BB8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57" creationId="{83A7550D-A801-4F2C-8818-105EFDDCB2C5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58" creationId="{D8B922EA-91EB-4785-A015-E1485FF2126F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59" creationId="{A0377DBF-C89C-44A6-9E82-AE65A6AA5042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60" creationId="{525FFC5A-EC65-4784-810D-F0AADD688A16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61" creationId="{B8BE4865-F039-497A-9632-FF5A5FFE70D4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62" creationId="{A4BF3D23-1BA1-40AA-A63A-BC92991039A8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63" creationId="{1AFEFEB6-BC60-4C5E-AAC1-FD70F15D6CC5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64" creationId="{021769F1-D751-4A79-8A97-36B5AC1B74AC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65" creationId="{3A3222CE-3138-4943-A25A-F60345A151E1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66" creationId="{14388D58-BD8D-481F-B9F0-C2EDB96954D2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67" creationId="{42B5E31B-868D-48D4-B56C-501668F656D8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68" creationId="{1CBC8DC6-F15F-4F82-8C0D-B1DB90659863}"/>
          </ac:spMkLst>
        </pc:spChg>
        <pc:spChg chg="add del mod">
          <ac:chgData name="farouk abu hassanain" userId="319a4f4791f24b01" providerId="LiveId" clId="{6BC7880C-CB21-4114-BD0C-7C8906E81C34}" dt="2020-03-26T16:52:58.872" v="687" actId="478"/>
          <ac:spMkLst>
            <pc:docMk/>
            <pc:sldMk cId="2321618696" sldId="760"/>
            <ac:spMk id="69" creationId="{E0B739E3-7206-4AA7-9A43-DA851787FB9C}"/>
          </ac:spMkLst>
        </pc:spChg>
        <pc:spChg chg="add del mod">
          <ac:chgData name="farouk abu hassanain" userId="319a4f4791f24b01" providerId="LiveId" clId="{6BC7880C-CB21-4114-BD0C-7C8906E81C34}" dt="2020-03-26T16:55:45.655" v="718" actId="478"/>
          <ac:spMkLst>
            <pc:docMk/>
            <pc:sldMk cId="2321618696" sldId="760"/>
            <ac:spMk id="72" creationId="{3A445A5B-9969-4C2E-BADE-39071D1ABE5B}"/>
          </ac:spMkLst>
        </pc:spChg>
        <pc:spChg chg="mod">
          <ac:chgData name="farouk abu hassanain" userId="319a4f4791f24b01" providerId="LiveId" clId="{6BC7880C-CB21-4114-BD0C-7C8906E81C34}" dt="2020-03-26T16:33:27.767" v="530" actId="255"/>
          <ac:spMkLst>
            <pc:docMk/>
            <pc:sldMk cId="2321618696" sldId="760"/>
            <ac:spMk id="74" creationId="{7D197ECA-85DD-4ECF-B8C6-5AA841A49364}"/>
          </ac:spMkLst>
        </pc:spChg>
        <pc:spChg chg="mod">
          <ac:chgData name="farouk abu hassanain" userId="319a4f4791f24b01" providerId="LiveId" clId="{6BC7880C-CB21-4114-BD0C-7C8906E81C34}" dt="2020-03-26T16:33:27.767" v="530" actId="255"/>
          <ac:spMkLst>
            <pc:docMk/>
            <pc:sldMk cId="2321618696" sldId="760"/>
            <ac:spMk id="75" creationId="{55357978-6E92-4562-9BD2-AACEFC28D939}"/>
          </ac:spMkLst>
        </pc:spChg>
        <pc:spChg chg="mod">
          <ac:chgData name="farouk abu hassanain" userId="319a4f4791f24b01" providerId="LiveId" clId="{6BC7880C-CB21-4114-BD0C-7C8906E81C34}" dt="2020-03-26T16:33:27.767" v="530" actId="255"/>
          <ac:spMkLst>
            <pc:docMk/>
            <pc:sldMk cId="2321618696" sldId="760"/>
            <ac:spMk id="76" creationId="{6F85B132-767C-4BBA-8E52-1181FBDF04DF}"/>
          </ac:spMkLst>
        </pc:spChg>
        <pc:spChg chg="mod">
          <ac:chgData name="farouk abu hassanain" userId="319a4f4791f24b01" providerId="LiveId" clId="{6BC7880C-CB21-4114-BD0C-7C8906E81C34}" dt="2020-03-26T16:33:27.767" v="530" actId="255"/>
          <ac:spMkLst>
            <pc:docMk/>
            <pc:sldMk cId="2321618696" sldId="760"/>
            <ac:spMk id="77" creationId="{958BB6DB-969D-4137-A086-EC467D309CC6}"/>
          </ac:spMkLst>
        </pc:spChg>
        <pc:spChg chg="mod">
          <ac:chgData name="farouk abu hassanain" userId="319a4f4791f24b01" providerId="LiveId" clId="{6BC7880C-CB21-4114-BD0C-7C8906E81C34}" dt="2020-03-26T16:33:27.767" v="530" actId="255"/>
          <ac:spMkLst>
            <pc:docMk/>
            <pc:sldMk cId="2321618696" sldId="760"/>
            <ac:spMk id="78" creationId="{7CFD6FA8-F1B1-48CB-9BAF-4634D9C0CE9E}"/>
          </ac:spMkLst>
        </pc:spChg>
        <pc:spChg chg="mod">
          <ac:chgData name="farouk abu hassanain" userId="319a4f4791f24b01" providerId="LiveId" clId="{6BC7880C-CB21-4114-BD0C-7C8906E81C34}" dt="2020-03-26T16:33:27.767" v="530" actId="255"/>
          <ac:spMkLst>
            <pc:docMk/>
            <pc:sldMk cId="2321618696" sldId="760"/>
            <ac:spMk id="79" creationId="{64A53B95-C076-4A9C-B881-42A9D1449F8C}"/>
          </ac:spMkLst>
        </pc:spChg>
        <pc:spChg chg="mod">
          <ac:chgData name="farouk abu hassanain" userId="319a4f4791f24b01" providerId="LiveId" clId="{6BC7880C-CB21-4114-BD0C-7C8906E81C34}" dt="2020-03-26T16:33:27.767" v="530" actId="255"/>
          <ac:spMkLst>
            <pc:docMk/>
            <pc:sldMk cId="2321618696" sldId="760"/>
            <ac:spMk id="80" creationId="{4A2109E6-5108-418B-87A8-E567A459BF79}"/>
          </ac:spMkLst>
        </pc:spChg>
        <pc:spChg chg="mod">
          <ac:chgData name="farouk abu hassanain" userId="319a4f4791f24b01" providerId="LiveId" clId="{6BC7880C-CB21-4114-BD0C-7C8906E81C34}" dt="2020-03-26T16:33:27.767" v="530" actId="255"/>
          <ac:spMkLst>
            <pc:docMk/>
            <pc:sldMk cId="2321618696" sldId="760"/>
            <ac:spMk id="81" creationId="{9D5C7BF2-2C80-48DF-8079-D8FC276DEB1F}"/>
          </ac:spMkLst>
        </pc:spChg>
        <pc:spChg chg="add del mod">
          <ac:chgData name="farouk abu hassanain" userId="319a4f4791f24b01" providerId="LiveId" clId="{6BC7880C-CB21-4114-BD0C-7C8906E81C34}" dt="2020-03-26T16:35:47.782" v="559" actId="478"/>
          <ac:spMkLst>
            <pc:docMk/>
            <pc:sldMk cId="2321618696" sldId="760"/>
            <ac:spMk id="82" creationId="{8987A9E1-3911-4E7F-94AA-AFD26EB10782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83" creationId="{A15E7C7C-C847-41EE-A6E2-9D07C3A92B05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84" creationId="{65C92FFC-D425-4741-95A4-656330D3E2DB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85" creationId="{754536D0-91D9-4DA6-B70C-86C50D3AA16D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86" creationId="{43E969BC-2DD1-47AE-BDC2-38EF640322BA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87" creationId="{9537CF5C-FACE-4C42-91A6-B7ED3946D5BF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88" creationId="{6B86BCEF-5EF8-4858-9BDD-7B0EF55B794F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89" creationId="{66A0C661-4901-4F26-A27B-C5F39CAF046A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90" creationId="{A03C717E-A494-434C-800E-CBB1F8C881D9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91" creationId="{3DE16041-AEBC-4238-80CB-89527DCB50B8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92" creationId="{13C5ECD0-457A-49C8-87FE-DB84B046E68F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93" creationId="{883975B9-2218-4ACB-ABAA-AC4C0A5B268F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94" creationId="{A6BAEF51-CA39-4C75-81B1-9B69EF9CA523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95" creationId="{DB9DA19C-8B31-4F81-9052-D07E51286597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96" creationId="{1D050A95-A8E6-45D6-89D8-A593CF110A68}"/>
          </ac:spMkLst>
        </pc:spChg>
        <pc:spChg chg="add del mod">
          <ac:chgData name="farouk abu hassanain" userId="319a4f4791f24b01" providerId="LiveId" clId="{6BC7880C-CB21-4114-BD0C-7C8906E81C34}" dt="2020-03-26T16:35:53.329" v="560" actId="478"/>
          <ac:spMkLst>
            <pc:docMk/>
            <pc:sldMk cId="2321618696" sldId="760"/>
            <ac:spMk id="97" creationId="{32C9079A-BF3E-4296-A0F9-EC45E0637525}"/>
          </ac:spMkLst>
        </pc:spChg>
        <pc:spChg chg="add del mod">
          <ac:chgData name="farouk abu hassanain" userId="319a4f4791f24b01" providerId="LiveId" clId="{6BC7880C-CB21-4114-BD0C-7C8906E81C34}" dt="2020-03-26T16:47:38.474" v="622" actId="478"/>
          <ac:spMkLst>
            <pc:docMk/>
            <pc:sldMk cId="2321618696" sldId="760"/>
            <ac:spMk id="98" creationId="{7E37CB65-E319-4604-9044-8885712B4206}"/>
          </ac:spMkLst>
        </pc:spChg>
        <pc:spChg chg="add del mod">
          <ac:chgData name="farouk abu hassanain" userId="319a4f4791f24b01" providerId="LiveId" clId="{6BC7880C-CB21-4114-BD0C-7C8906E81C34}" dt="2020-03-26T16:47:34.429" v="621" actId="478"/>
          <ac:spMkLst>
            <pc:docMk/>
            <pc:sldMk cId="2321618696" sldId="760"/>
            <ac:spMk id="99" creationId="{0B394EAB-844E-43E5-8692-D2552F067378}"/>
          </ac:spMkLst>
        </pc:spChg>
        <pc:spChg chg="add mod">
          <ac:chgData name="farouk abu hassanain" userId="319a4f4791f24b01" providerId="LiveId" clId="{6BC7880C-CB21-4114-BD0C-7C8906E81C34}" dt="2020-03-26T16:52:21.035" v="660" actId="20577"/>
          <ac:spMkLst>
            <pc:docMk/>
            <pc:sldMk cId="2321618696" sldId="760"/>
            <ac:spMk id="100" creationId="{26F42B66-8DD2-4584-AEED-110C4B3DEF32}"/>
          </ac:spMkLst>
        </pc:spChg>
        <pc:spChg chg="add del mod">
          <ac:chgData name="farouk abu hassanain" userId="319a4f4791f24b01" providerId="LiveId" clId="{6BC7880C-CB21-4114-BD0C-7C8906E81C34}" dt="2020-03-26T16:47:01.499" v="613" actId="478"/>
          <ac:spMkLst>
            <pc:docMk/>
            <pc:sldMk cId="2321618696" sldId="760"/>
            <ac:spMk id="101" creationId="{83ECB97F-BFA0-4970-B81E-EAE87A925847}"/>
          </ac:spMkLst>
        </pc:spChg>
        <pc:spChg chg="add mod">
          <ac:chgData name="farouk abu hassanain" userId="319a4f4791f24b01" providerId="LiveId" clId="{6BC7880C-CB21-4114-BD0C-7C8906E81C34}" dt="2020-03-26T16:48:15.855" v="637" actId="164"/>
          <ac:spMkLst>
            <pc:docMk/>
            <pc:sldMk cId="2321618696" sldId="760"/>
            <ac:spMk id="102" creationId="{79FD648F-2CAB-414C-B1B1-231B8B453555}"/>
          </ac:spMkLst>
        </pc:spChg>
        <pc:spChg chg="add mod">
          <ac:chgData name="farouk abu hassanain" userId="319a4f4791f24b01" providerId="LiveId" clId="{6BC7880C-CB21-4114-BD0C-7C8906E81C34}" dt="2020-03-26T16:52:25.428" v="662" actId="20577"/>
          <ac:spMkLst>
            <pc:docMk/>
            <pc:sldMk cId="2321618696" sldId="760"/>
            <ac:spMk id="103" creationId="{1E2E0FBA-006D-4E17-95B1-E61175FD0B67}"/>
          </ac:spMkLst>
        </pc:spChg>
        <pc:spChg chg="add mod">
          <ac:chgData name="farouk abu hassanain" userId="319a4f4791f24b01" providerId="LiveId" clId="{6BC7880C-CB21-4114-BD0C-7C8906E81C34}" dt="2020-03-26T16:48:15.855" v="637" actId="164"/>
          <ac:spMkLst>
            <pc:docMk/>
            <pc:sldMk cId="2321618696" sldId="760"/>
            <ac:spMk id="104" creationId="{D2776F7C-9C0F-4062-B102-D0894B99A3B5}"/>
          </ac:spMkLst>
        </pc:spChg>
        <pc:spChg chg="add mod">
          <ac:chgData name="farouk abu hassanain" userId="319a4f4791f24b01" providerId="LiveId" clId="{6BC7880C-CB21-4114-BD0C-7C8906E81C34}" dt="2020-03-26T16:52:27.635" v="664" actId="20577"/>
          <ac:spMkLst>
            <pc:docMk/>
            <pc:sldMk cId="2321618696" sldId="760"/>
            <ac:spMk id="105" creationId="{6932A96D-9A38-4EF9-8685-599BCCF7DF8B}"/>
          </ac:spMkLst>
        </pc:spChg>
        <pc:spChg chg="add mod">
          <ac:chgData name="farouk abu hassanain" userId="319a4f4791f24b01" providerId="LiveId" clId="{6BC7880C-CB21-4114-BD0C-7C8906E81C34}" dt="2020-03-26T16:48:15.855" v="637" actId="164"/>
          <ac:spMkLst>
            <pc:docMk/>
            <pc:sldMk cId="2321618696" sldId="760"/>
            <ac:spMk id="106" creationId="{D0672D04-3A74-4033-A61E-DB581578ED0F}"/>
          </ac:spMkLst>
        </pc:spChg>
        <pc:spChg chg="add mod">
          <ac:chgData name="farouk abu hassanain" userId="319a4f4791f24b01" providerId="LiveId" clId="{6BC7880C-CB21-4114-BD0C-7C8906E81C34}" dt="2020-03-26T16:52:29.632" v="666" actId="20577"/>
          <ac:spMkLst>
            <pc:docMk/>
            <pc:sldMk cId="2321618696" sldId="760"/>
            <ac:spMk id="107" creationId="{2A83C50A-450B-4580-9D48-39676AAA2E35}"/>
          </ac:spMkLst>
        </pc:spChg>
        <pc:spChg chg="add mod">
          <ac:chgData name="farouk abu hassanain" userId="319a4f4791f24b01" providerId="LiveId" clId="{6BC7880C-CB21-4114-BD0C-7C8906E81C34}" dt="2020-03-26T16:48:15.855" v="637" actId="164"/>
          <ac:spMkLst>
            <pc:docMk/>
            <pc:sldMk cId="2321618696" sldId="760"/>
            <ac:spMk id="108" creationId="{54D7AAA8-51E3-45DD-8028-90B2F01B388D}"/>
          </ac:spMkLst>
        </pc:spChg>
        <pc:spChg chg="mod">
          <ac:chgData name="farouk abu hassanain" userId="319a4f4791f24b01" providerId="LiveId" clId="{6BC7880C-CB21-4114-BD0C-7C8906E81C34}" dt="2020-03-26T16:47:58.638" v="632" actId="948"/>
          <ac:spMkLst>
            <pc:docMk/>
            <pc:sldMk cId="2321618696" sldId="760"/>
            <ac:spMk id="110" creationId="{E210B1C6-C597-406F-AEFC-C6EC7CFD6FB4}"/>
          </ac:spMkLst>
        </pc:spChg>
        <pc:spChg chg="mod">
          <ac:chgData name="farouk abu hassanain" userId="319a4f4791f24b01" providerId="LiveId" clId="{6BC7880C-CB21-4114-BD0C-7C8906E81C34}" dt="2020-03-26T16:47:58.638" v="632" actId="948"/>
          <ac:spMkLst>
            <pc:docMk/>
            <pc:sldMk cId="2321618696" sldId="760"/>
            <ac:spMk id="111" creationId="{733511BB-2BD4-4FC6-AC7F-9F23FA25CC2E}"/>
          </ac:spMkLst>
        </pc:spChg>
        <pc:spChg chg="add mod">
          <ac:chgData name="farouk abu hassanain" userId="319a4f4791f24b01" providerId="LiveId" clId="{6BC7880C-CB21-4114-BD0C-7C8906E81C34}" dt="2020-03-26T16:48:00.044" v="634" actId="571"/>
          <ac:spMkLst>
            <pc:docMk/>
            <pc:sldMk cId="2321618696" sldId="760"/>
            <ac:spMk id="112" creationId="{2C0FEA8F-B7E2-4433-87EB-743492F96803}"/>
          </ac:spMkLst>
        </pc:spChg>
        <pc:spChg chg="add mod">
          <ac:chgData name="farouk abu hassanain" userId="319a4f4791f24b01" providerId="LiveId" clId="{6BC7880C-CB21-4114-BD0C-7C8906E81C34}" dt="2020-03-26T16:48:00.044" v="634" actId="571"/>
          <ac:spMkLst>
            <pc:docMk/>
            <pc:sldMk cId="2321618696" sldId="760"/>
            <ac:spMk id="113" creationId="{1F7E39C8-DA4E-4B75-8E96-9EC3E7F79304}"/>
          </ac:spMkLst>
        </pc:spChg>
        <pc:spChg chg="add del">
          <ac:chgData name="farouk abu hassanain" userId="319a4f4791f24b01" providerId="LiveId" clId="{6BC7880C-CB21-4114-BD0C-7C8906E81C34}" dt="2020-03-26T16:48:08.843" v="636"/>
          <ac:spMkLst>
            <pc:docMk/>
            <pc:sldMk cId="2321618696" sldId="760"/>
            <ac:spMk id="114" creationId="{8AA5B58E-CF8B-4D82-963C-8968A25BCD59}"/>
          </ac:spMkLst>
        </pc:spChg>
        <pc:spChg chg="add del">
          <ac:chgData name="farouk abu hassanain" userId="319a4f4791f24b01" providerId="LiveId" clId="{6BC7880C-CB21-4114-BD0C-7C8906E81C34}" dt="2020-03-26T16:48:08.843" v="636"/>
          <ac:spMkLst>
            <pc:docMk/>
            <pc:sldMk cId="2321618696" sldId="760"/>
            <ac:spMk id="115" creationId="{4AEC1887-FD27-4404-93B9-32BEC276CE6C}"/>
          </ac:spMkLst>
        </pc:spChg>
        <pc:spChg chg="add del">
          <ac:chgData name="farouk abu hassanain" userId="319a4f4791f24b01" providerId="LiveId" clId="{6BC7880C-CB21-4114-BD0C-7C8906E81C34}" dt="2020-03-26T16:48:08.843" v="636"/>
          <ac:spMkLst>
            <pc:docMk/>
            <pc:sldMk cId="2321618696" sldId="760"/>
            <ac:spMk id="116" creationId="{BCDAA342-FBCE-4684-A66E-4D16B7BEA86A}"/>
          </ac:spMkLst>
        </pc:spChg>
        <pc:spChg chg="add del">
          <ac:chgData name="farouk abu hassanain" userId="319a4f4791f24b01" providerId="LiveId" clId="{6BC7880C-CB21-4114-BD0C-7C8906E81C34}" dt="2020-03-26T16:48:08.843" v="636"/>
          <ac:spMkLst>
            <pc:docMk/>
            <pc:sldMk cId="2321618696" sldId="760"/>
            <ac:spMk id="117" creationId="{0655791F-C969-4549-93F1-1136ACD790CB}"/>
          </ac:spMkLst>
        </pc:spChg>
        <pc:spChg chg="mod">
          <ac:chgData name="farouk abu hassanain" userId="319a4f4791f24b01" providerId="LiveId" clId="{6BC7880C-CB21-4114-BD0C-7C8906E81C34}" dt="2020-03-26T16:48:20.559" v="639" actId="948"/>
          <ac:spMkLst>
            <pc:docMk/>
            <pc:sldMk cId="2321618696" sldId="760"/>
            <ac:spMk id="119" creationId="{E55972BB-8CBA-44CF-9D41-EE425AEC05D6}"/>
          </ac:spMkLst>
        </pc:spChg>
        <pc:spChg chg="mod">
          <ac:chgData name="farouk abu hassanain" userId="319a4f4791f24b01" providerId="LiveId" clId="{6BC7880C-CB21-4114-BD0C-7C8906E81C34}" dt="2020-03-26T16:48:20.559" v="639" actId="948"/>
          <ac:spMkLst>
            <pc:docMk/>
            <pc:sldMk cId="2321618696" sldId="760"/>
            <ac:spMk id="120" creationId="{8E6E704A-70EB-4052-BCC0-0C55384175C5}"/>
          </ac:spMkLst>
        </pc:spChg>
        <pc:spChg chg="mod">
          <ac:chgData name="farouk abu hassanain" userId="319a4f4791f24b01" providerId="LiveId" clId="{6BC7880C-CB21-4114-BD0C-7C8906E81C34}" dt="2020-03-26T16:48:20.559" v="639" actId="948"/>
          <ac:spMkLst>
            <pc:docMk/>
            <pc:sldMk cId="2321618696" sldId="760"/>
            <ac:spMk id="122" creationId="{5AC913E6-1FEB-4CD6-9EB0-AB86A5F6890B}"/>
          </ac:spMkLst>
        </pc:spChg>
        <pc:spChg chg="mod">
          <ac:chgData name="farouk abu hassanain" userId="319a4f4791f24b01" providerId="LiveId" clId="{6BC7880C-CB21-4114-BD0C-7C8906E81C34}" dt="2020-03-26T16:48:20.559" v="639" actId="948"/>
          <ac:spMkLst>
            <pc:docMk/>
            <pc:sldMk cId="2321618696" sldId="760"/>
            <ac:spMk id="123" creationId="{335F43BA-62E3-4AC9-BB22-CFA60260F5F6}"/>
          </ac:spMkLst>
        </pc:spChg>
        <pc:spChg chg="mod">
          <ac:chgData name="farouk abu hassanain" userId="319a4f4791f24b01" providerId="LiveId" clId="{6BC7880C-CB21-4114-BD0C-7C8906E81C34}" dt="2020-03-26T16:48:20.559" v="639" actId="948"/>
          <ac:spMkLst>
            <pc:docMk/>
            <pc:sldMk cId="2321618696" sldId="760"/>
            <ac:spMk id="124" creationId="{F0A778A3-129B-466B-AB64-CBA0A786B2F0}"/>
          </ac:spMkLst>
        </pc:spChg>
        <pc:spChg chg="mod">
          <ac:chgData name="farouk abu hassanain" userId="319a4f4791f24b01" providerId="LiveId" clId="{6BC7880C-CB21-4114-BD0C-7C8906E81C34}" dt="2020-03-26T16:48:20.559" v="639" actId="948"/>
          <ac:spMkLst>
            <pc:docMk/>
            <pc:sldMk cId="2321618696" sldId="760"/>
            <ac:spMk id="125" creationId="{8729841E-C696-4776-9B4A-EFA7A094E72A}"/>
          </ac:spMkLst>
        </pc:spChg>
        <pc:spChg chg="mod">
          <ac:chgData name="farouk abu hassanain" userId="319a4f4791f24b01" providerId="LiveId" clId="{6BC7880C-CB21-4114-BD0C-7C8906E81C34}" dt="2020-03-26T16:48:20.559" v="639" actId="948"/>
          <ac:spMkLst>
            <pc:docMk/>
            <pc:sldMk cId="2321618696" sldId="760"/>
            <ac:spMk id="126" creationId="{A7202D64-FF43-4C7F-9068-4D9481704A2E}"/>
          </ac:spMkLst>
        </pc:spChg>
        <pc:spChg chg="mod">
          <ac:chgData name="farouk abu hassanain" userId="319a4f4791f24b01" providerId="LiveId" clId="{6BC7880C-CB21-4114-BD0C-7C8906E81C34}" dt="2020-03-26T16:48:20.559" v="639" actId="948"/>
          <ac:spMkLst>
            <pc:docMk/>
            <pc:sldMk cId="2321618696" sldId="760"/>
            <ac:spMk id="127" creationId="{C4F10618-2EB5-4AEC-9094-9ED32ABE8300}"/>
          </ac:spMkLst>
        </pc:spChg>
        <pc:spChg chg="mod">
          <ac:chgData name="farouk abu hassanain" userId="319a4f4791f24b01" providerId="LiveId" clId="{6BC7880C-CB21-4114-BD0C-7C8906E81C34}" dt="2020-03-26T16:48:20.559" v="639" actId="948"/>
          <ac:spMkLst>
            <pc:docMk/>
            <pc:sldMk cId="2321618696" sldId="760"/>
            <ac:spMk id="128" creationId="{5D1552C8-1026-4D05-9633-658F9D5FEE8E}"/>
          </ac:spMkLst>
        </pc:spChg>
        <pc:spChg chg="mod">
          <ac:chgData name="farouk abu hassanain" userId="319a4f4791f24b01" providerId="LiveId" clId="{6BC7880C-CB21-4114-BD0C-7C8906E81C34}" dt="2020-03-26T16:48:20.559" v="639" actId="948"/>
          <ac:spMkLst>
            <pc:docMk/>
            <pc:sldMk cId="2321618696" sldId="760"/>
            <ac:spMk id="129" creationId="{12D7A057-5B0E-4CF4-A1BA-4692E84D02F5}"/>
          </ac:spMkLst>
        </pc:spChg>
        <pc:spChg chg="mod">
          <ac:chgData name="farouk abu hassanain" userId="319a4f4791f24b01" providerId="LiveId" clId="{6BC7880C-CB21-4114-BD0C-7C8906E81C34}" dt="2020-03-26T16:52:46.513" v="686" actId="20577"/>
          <ac:spMkLst>
            <pc:docMk/>
            <pc:sldMk cId="2321618696" sldId="760"/>
            <ac:spMk id="131" creationId="{E8618FAE-978C-42C2-A17D-C3A6AD73A436}"/>
          </ac:spMkLst>
        </pc:spChg>
        <pc:spChg chg="mod">
          <ac:chgData name="farouk abu hassanain" userId="319a4f4791f24b01" providerId="LiveId" clId="{6BC7880C-CB21-4114-BD0C-7C8906E81C34}" dt="2020-03-26T16:48:28.388" v="643" actId="948"/>
          <ac:spMkLst>
            <pc:docMk/>
            <pc:sldMk cId="2321618696" sldId="760"/>
            <ac:spMk id="132" creationId="{07155C91-65AF-4C96-B07B-00468AFE8DDB}"/>
          </ac:spMkLst>
        </pc:spChg>
        <pc:spChg chg="mod">
          <ac:chgData name="farouk abu hassanain" userId="319a4f4791f24b01" providerId="LiveId" clId="{6BC7880C-CB21-4114-BD0C-7C8906E81C34}" dt="2020-03-26T16:52:42.255" v="684" actId="20577"/>
          <ac:spMkLst>
            <pc:docMk/>
            <pc:sldMk cId="2321618696" sldId="760"/>
            <ac:spMk id="133" creationId="{07504C28-9574-4D2F-B463-F7B8F1DE88F4}"/>
          </ac:spMkLst>
        </pc:spChg>
        <pc:spChg chg="mod">
          <ac:chgData name="farouk abu hassanain" userId="319a4f4791f24b01" providerId="LiveId" clId="{6BC7880C-CB21-4114-BD0C-7C8906E81C34}" dt="2020-03-26T16:48:28.388" v="643" actId="948"/>
          <ac:spMkLst>
            <pc:docMk/>
            <pc:sldMk cId="2321618696" sldId="760"/>
            <ac:spMk id="134" creationId="{F5678218-8F89-4B2C-93A4-9A7FBF3BB484}"/>
          </ac:spMkLst>
        </pc:spChg>
        <pc:spChg chg="mod">
          <ac:chgData name="farouk abu hassanain" userId="319a4f4791f24b01" providerId="LiveId" clId="{6BC7880C-CB21-4114-BD0C-7C8906E81C34}" dt="2020-03-26T16:52:41.209" v="682" actId="20577"/>
          <ac:spMkLst>
            <pc:docMk/>
            <pc:sldMk cId="2321618696" sldId="760"/>
            <ac:spMk id="135" creationId="{CFB2726B-8B6B-4E14-8CDD-0F1A1DA39E33}"/>
          </ac:spMkLst>
        </pc:spChg>
        <pc:spChg chg="mod">
          <ac:chgData name="farouk abu hassanain" userId="319a4f4791f24b01" providerId="LiveId" clId="{6BC7880C-CB21-4114-BD0C-7C8906E81C34}" dt="2020-03-26T16:48:28.388" v="643" actId="948"/>
          <ac:spMkLst>
            <pc:docMk/>
            <pc:sldMk cId="2321618696" sldId="760"/>
            <ac:spMk id="136" creationId="{CCB4892C-3EFC-4451-8A93-2424D9DD7FDB}"/>
          </ac:spMkLst>
        </pc:spChg>
        <pc:spChg chg="mod">
          <ac:chgData name="farouk abu hassanain" userId="319a4f4791f24b01" providerId="LiveId" clId="{6BC7880C-CB21-4114-BD0C-7C8906E81C34}" dt="2020-03-26T16:52:39.996" v="680" actId="20577"/>
          <ac:spMkLst>
            <pc:docMk/>
            <pc:sldMk cId="2321618696" sldId="760"/>
            <ac:spMk id="137" creationId="{B99150C9-7B9D-4B7E-8A62-9E9A1AE87440}"/>
          </ac:spMkLst>
        </pc:spChg>
        <pc:spChg chg="mod">
          <ac:chgData name="farouk abu hassanain" userId="319a4f4791f24b01" providerId="LiveId" clId="{6BC7880C-CB21-4114-BD0C-7C8906E81C34}" dt="2020-03-26T16:48:28.388" v="643" actId="948"/>
          <ac:spMkLst>
            <pc:docMk/>
            <pc:sldMk cId="2321618696" sldId="760"/>
            <ac:spMk id="138" creationId="{6EA6F25E-359B-4553-ABF6-78971354C08C}"/>
          </ac:spMkLst>
        </pc:spChg>
        <pc:spChg chg="mod">
          <ac:chgData name="farouk abu hassanain" userId="319a4f4791f24b01" providerId="LiveId" clId="{6BC7880C-CB21-4114-BD0C-7C8906E81C34}" dt="2020-03-26T16:52:31.106" v="668" actId="20577"/>
          <ac:spMkLst>
            <pc:docMk/>
            <pc:sldMk cId="2321618696" sldId="760"/>
            <ac:spMk id="140" creationId="{8A51D526-8DE0-44AB-BE9D-8A7C07BA8FAE}"/>
          </ac:spMkLst>
        </pc:spChg>
        <pc:spChg chg="mod">
          <ac:chgData name="farouk abu hassanain" userId="319a4f4791f24b01" providerId="LiveId" clId="{6BC7880C-CB21-4114-BD0C-7C8906E81C34}" dt="2020-03-26T16:48:35.562" v="645" actId="948"/>
          <ac:spMkLst>
            <pc:docMk/>
            <pc:sldMk cId="2321618696" sldId="760"/>
            <ac:spMk id="141" creationId="{8F5E1394-9673-4E32-9DE4-805BF6D5C2AC}"/>
          </ac:spMkLst>
        </pc:spChg>
        <pc:spChg chg="mod">
          <ac:chgData name="farouk abu hassanain" userId="319a4f4791f24b01" providerId="LiveId" clId="{6BC7880C-CB21-4114-BD0C-7C8906E81C34}" dt="2020-03-26T16:52:33.048" v="670" actId="20577"/>
          <ac:spMkLst>
            <pc:docMk/>
            <pc:sldMk cId="2321618696" sldId="760"/>
            <ac:spMk id="142" creationId="{6A1187BE-03D7-417F-AF0F-D4F2B565ED45}"/>
          </ac:spMkLst>
        </pc:spChg>
        <pc:spChg chg="mod">
          <ac:chgData name="farouk abu hassanain" userId="319a4f4791f24b01" providerId="LiveId" clId="{6BC7880C-CB21-4114-BD0C-7C8906E81C34}" dt="2020-03-26T16:48:35.562" v="645" actId="948"/>
          <ac:spMkLst>
            <pc:docMk/>
            <pc:sldMk cId="2321618696" sldId="760"/>
            <ac:spMk id="143" creationId="{3539F5AE-82A3-4658-AC4A-EAFBA7E8A49B}"/>
          </ac:spMkLst>
        </pc:spChg>
        <pc:spChg chg="mod">
          <ac:chgData name="farouk abu hassanain" userId="319a4f4791f24b01" providerId="LiveId" clId="{6BC7880C-CB21-4114-BD0C-7C8906E81C34}" dt="2020-03-26T16:52:34.761" v="672" actId="20577"/>
          <ac:spMkLst>
            <pc:docMk/>
            <pc:sldMk cId="2321618696" sldId="760"/>
            <ac:spMk id="144" creationId="{9A2558F5-936F-44C4-8660-4E1CB6CD6B13}"/>
          </ac:spMkLst>
        </pc:spChg>
        <pc:spChg chg="mod">
          <ac:chgData name="farouk abu hassanain" userId="319a4f4791f24b01" providerId="LiveId" clId="{6BC7880C-CB21-4114-BD0C-7C8906E81C34}" dt="2020-03-26T16:48:35.562" v="645" actId="948"/>
          <ac:spMkLst>
            <pc:docMk/>
            <pc:sldMk cId="2321618696" sldId="760"/>
            <ac:spMk id="145" creationId="{4140AC47-DB64-4E6C-90BD-4B792043BD73}"/>
          </ac:spMkLst>
        </pc:spChg>
        <pc:spChg chg="del mod">
          <ac:chgData name="farouk abu hassanain" userId="319a4f4791f24b01" providerId="LiveId" clId="{6BC7880C-CB21-4114-BD0C-7C8906E81C34}" dt="2020-03-26T16:49:12.661" v="659" actId="478"/>
          <ac:spMkLst>
            <pc:docMk/>
            <pc:sldMk cId="2321618696" sldId="760"/>
            <ac:spMk id="146" creationId="{D36329C4-765E-4D2A-A5FA-35AF55768F0F}"/>
          </ac:spMkLst>
        </pc:spChg>
        <pc:spChg chg="del mod">
          <ac:chgData name="farouk abu hassanain" userId="319a4f4791f24b01" providerId="LiveId" clId="{6BC7880C-CB21-4114-BD0C-7C8906E81C34}" dt="2020-03-26T16:49:12.661" v="659" actId="478"/>
          <ac:spMkLst>
            <pc:docMk/>
            <pc:sldMk cId="2321618696" sldId="760"/>
            <ac:spMk id="147" creationId="{9BCC55C1-4145-4736-906F-FAB9484AD991}"/>
          </ac:spMkLst>
        </pc:spChg>
        <pc:spChg chg="mod">
          <ac:chgData name="farouk abu hassanain" userId="319a4f4791f24b01" providerId="LiveId" clId="{6BC7880C-CB21-4114-BD0C-7C8906E81C34}" dt="2020-03-26T16:52:38.850" v="678" actId="20577"/>
          <ac:spMkLst>
            <pc:docMk/>
            <pc:sldMk cId="2321618696" sldId="760"/>
            <ac:spMk id="149" creationId="{C12F15A5-A37D-4BB5-90C6-94F9A6F1807B}"/>
          </ac:spMkLst>
        </pc:spChg>
        <pc:spChg chg="mod">
          <ac:chgData name="farouk abu hassanain" userId="319a4f4791f24b01" providerId="LiveId" clId="{6BC7880C-CB21-4114-BD0C-7C8906E81C34}" dt="2020-03-26T16:48:35.562" v="645" actId="948"/>
          <ac:spMkLst>
            <pc:docMk/>
            <pc:sldMk cId="2321618696" sldId="760"/>
            <ac:spMk id="150" creationId="{9EB03D68-A034-4E92-97F4-CAA7B6A39555}"/>
          </ac:spMkLst>
        </pc:spChg>
        <pc:spChg chg="mod">
          <ac:chgData name="farouk abu hassanain" userId="319a4f4791f24b01" providerId="LiveId" clId="{6BC7880C-CB21-4114-BD0C-7C8906E81C34}" dt="2020-03-26T16:52:37.764" v="676" actId="20577"/>
          <ac:spMkLst>
            <pc:docMk/>
            <pc:sldMk cId="2321618696" sldId="760"/>
            <ac:spMk id="151" creationId="{7DDB5EF2-32BC-48E9-9069-3CE557E70B9D}"/>
          </ac:spMkLst>
        </pc:spChg>
        <pc:spChg chg="mod">
          <ac:chgData name="farouk abu hassanain" userId="319a4f4791f24b01" providerId="LiveId" clId="{6BC7880C-CB21-4114-BD0C-7C8906E81C34}" dt="2020-03-26T16:48:35.562" v="645" actId="948"/>
          <ac:spMkLst>
            <pc:docMk/>
            <pc:sldMk cId="2321618696" sldId="760"/>
            <ac:spMk id="152" creationId="{6303840C-C60A-426F-9AF7-C0CF8DA1793C}"/>
          </ac:spMkLst>
        </pc:spChg>
        <pc:spChg chg="mod">
          <ac:chgData name="farouk abu hassanain" userId="319a4f4791f24b01" providerId="LiveId" clId="{6BC7880C-CB21-4114-BD0C-7C8906E81C34}" dt="2020-03-26T16:52:36.488" v="674" actId="20577"/>
          <ac:spMkLst>
            <pc:docMk/>
            <pc:sldMk cId="2321618696" sldId="760"/>
            <ac:spMk id="153" creationId="{D8A363D5-C857-475E-8687-3ADED2562979}"/>
          </ac:spMkLst>
        </pc:spChg>
        <pc:spChg chg="mod">
          <ac:chgData name="farouk abu hassanain" userId="319a4f4791f24b01" providerId="LiveId" clId="{6BC7880C-CB21-4114-BD0C-7C8906E81C34}" dt="2020-03-26T16:48:35.562" v="645" actId="948"/>
          <ac:spMkLst>
            <pc:docMk/>
            <pc:sldMk cId="2321618696" sldId="760"/>
            <ac:spMk id="154" creationId="{EF2D8DE1-F70A-4DB2-980F-8E2AB2E9AC8F}"/>
          </ac:spMkLst>
        </pc:spChg>
        <pc:spChg chg="mod">
          <ac:chgData name="farouk abu hassanain" userId="319a4f4791f24b01" providerId="LiveId" clId="{6BC7880C-CB21-4114-BD0C-7C8906E81C34}" dt="2020-03-26T16:48:35.562" v="645" actId="948"/>
          <ac:spMkLst>
            <pc:docMk/>
            <pc:sldMk cId="2321618696" sldId="760"/>
            <ac:spMk id="155" creationId="{83656C46-7490-464C-9754-1894B92F3E13}"/>
          </ac:spMkLst>
        </pc:spChg>
        <pc:spChg chg="mod">
          <ac:chgData name="farouk abu hassanain" userId="319a4f4791f24b01" providerId="LiveId" clId="{6BC7880C-CB21-4114-BD0C-7C8906E81C34}" dt="2020-03-26T16:48:35.562" v="645" actId="948"/>
          <ac:spMkLst>
            <pc:docMk/>
            <pc:sldMk cId="2321618696" sldId="760"/>
            <ac:spMk id="156" creationId="{6335DCA1-7B57-42B8-94A7-04F2231E4806}"/>
          </ac:spMkLst>
        </pc:spChg>
        <pc:spChg chg="add mod">
          <ac:chgData name="farouk abu hassanain" userId="319a4f4791f24b01" providerId="LiveId" clId="{6BC7880C-CB21-4114-BD0C-7C8906E81C34}" dt="2020-03-26T16:54:08.503" v="693" actId="571"/>
          <ac:spMkLst>
            <pc:docMk/>
            <pc:sldMk cId="2321618696" sldId="760"/>
            <ac:spMk id="159" creationId="{9FDC355B-65DA-4934-8529-D335C979C0B3}"/>
          </ac:spMkLst>
        </pc:spChg>
        <pc:spChg chg="mod">
          <ac:chgData name="farouk abu hassanain" userId="319a4f4791f24b01" providerId="LiveId" clId="{6BC7880C-CB21-4114-BD0C-7C8906E81C34}" dt="2020-03-26T16:54:13.123" v="695" actId="948"/>
          <ac:spMkLst>
            <pc:docMk/>
            <pc:sldMk cId="2321618696" sldId="760"/>
            <ac:spMk id="161" creationId="{F82DA180-27C9-4D31-81B1-4B959E4B63DC}"/>
          </ac:spMkLst>
        </pc:spChg>
        <pc:spChg chg="mod">
          <ac:chgData name="farouk abu hassanain" userId="319a4f4791f24b01" providerId="LiveId" clId="{6BC7880C-CB21-4114-BD0C-7C8906E81C34}" dt="2020-03-26T16:54:13.123" v="695" actId="948"/>
          <ac:spMkLst>
            <pc:docMk/>
            <pc:sldMk cId="2321618696" sldId="760"/>
            <ac:spMk id="162" creationId="{BFE81E23-102D-44A6-8DA7-BEAD96A64F51}"/>
          </ac:spMkLst>
        </pc:spChg>
        <pc:spChg chg="add mod">
          <ac:chgData name="farouk abu hassanain" userId="319a4f4791f24b01" providerId="LiveId" clId="{6BC7880C-CB21-4114-BD0C-7C8906E81C34}" dt="2020-03-26T16:54:15.089" v="697" actId="571"/>
          <ac:spMkLst>
            <pc:docMk/>
            <pc:sldMk cId="2321618696" sldId="760"/>
            <ac:spMk id="163" creationId="{932A5859-A436-48B5-93F0-AB48E9DD697F}"/>
          </ac:spMkLst>
        </pc:spChg>
        <pc:spChg chg="add mod">
          <ac:chgData name="farouk abu hassanain" userId="319a4f4791f24b01" providerId="LiveId" clId="{6BC7880C-CB21-4114-BD0C-7C8906E81C34}" dt="2020-03-26T16:54:15.089" v="697" actId="571"/>
          <ac:spMkLst>
            <pc:docMk/>
            <pc:sldMk cId="2321618696" sldId="760"/>
            <ac:spMk id="164" creationId="{80B3D557-ED7C-4E14-940B-AF81240EE4D5}"/>
          </ac:spMkLst>
        </pc:spChg>
        <pc:spChg chg="add 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65" creationId="{88070C92-7176-42AB-9D9A-836BA75899DE}"/>
          </ac:spMkLst>
        </pc:spChg>
        <pc:spChg chg="mod">
          <ac:chgData name="farouk abu hassanain" userId="319a4f4791f24b01" providerId="LiveId" clId="{6BC7880C-CB21-4114-BD0C-7C8906E81C34}" dt="2020-03-26T16:26:29.484" v="487" actId="20577"/>
          <ac:spMkLst>
            <pc:docMk/>
            <pc:sldMk cId="2321618696" sldId="760"/>
            <ac:spMk id="166" creationId="{F8C1C431-796B-49C4-BE4A-91A0FA210558}"/>
          </ac:spMkLst>
        </pc:spChg>
        <pc:spChg chg="add 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67" creationId="{5B50D949-EDE2-4310-B6FB-8CBFD4A951B6}"/>
          </ac:spMkLst>
        </pc:spChg>
        <pc:spChg chg="add 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68" creationId="{F65D5E43-74C7-440C-BB0B-510E24BA437E}"/>
          </ac:spMkLst>
        </pc:spChg>
        <pc:spChg chg="add 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69" creationId="{1F4F5674-1060-4686-92F4-AA66DE76D406}"/>
          </ac:spMkLst>
        </pc:spChg>
        <pc:spChg chg="mod">
          <ac:chgData name="farouk abu hassanain" userId="319a4f4791f24b01" providerId="LiveId" clId="{6BC7880C-CB21-4114-BD0C-7C8906E81C34}" dt="2020-03-26T16:55:17.101" v="709" actId="948"/>
          <ac:spMkLst>
            <pc:docMk/>
            <pc:sldMk cId="2321618696" sldId="760"/>
            <ac:spMk id="173" creationId="{CE2608CB-1F08-4B4D-B017-7B58CA634738}"/>
          </ac:spMkLst>
        </pc:spChg>
        <pc:spChg chg="mod">
          <ac:chgData name="farouk abu hassanain" userId="319a4f4791f24b01" providerId="LiveId" clId="{6BC7880C-CB21-4114-BD0C-7C8906E81C34}" dt="2020-03-26T16:55:17.101" v="709" actId="948"/>
          <ac:spMkLst>
            <pc:docMk/>
            <pc:sldMk cId="2321618696" sldId="760"/>
            <ac:spMk id="174" creationId="{2E28B230-BF75-4A8B-8CDD-368EBDD44B39}"/>
          </ac:spMkLst>
        </pc:spChg>
        <pc:spChg chg="mod">
          <ac:chgData name="farouk abu hassanain" userId="319a4f4791f24b01" providerId="LiveId" clId="{6BC7880C-CB21-4114-BD0C-7C8906E81C34}" dt="2020-03-26T16:55:17.101" v="709" actId="948"/>
          <ac:spMkLst>
            <pc:docMk/>
            <pc:sldMk cId="2321618696" sldId="760"/>
            <ac:spMk id="176" creationId="{38D79B6E-2A4A-4A8A-87B0-9F844B619261}"/>
          </ac:spMkLst>
        </pc:spChg>
        <pc:spChg chg="mod">
          <ac:chgData name="farouk abu hassanain" userId="319a4f4791f24b01" providerId="LiveId" clId="{6BC7880C-CB21-4114-BD0C-7C8906E81C34}" dt="2020-03-26T16:55:17.101" v="709" actId="948"/>
          <ac:spMkLst>
            <pc:docMk/>
            <pc:sldMk cId="2321618696" sldId="760"/>
            <ac:spMk id="177" creationId="{2EB3A8F8-2C1E-4987-B3EF-3ED2AC494171}"/>
          </ac:spMkLst>
        </pc:spChg>
        <pc:spChg chg="mod">
          <ac:chgData name="farouk abu hassanain" userId="319a4f4791f24b01" providerId="LiveId" clId="{6BC7880C-CB21-4114-BD0C-7C8906E81C34}" dt="2020-03-26T16:55:17.101" v="709" actId="948"/>
          <ac:spMkLst>
            <pc:docMk/>
            <pc:sldMk cId="2321618696" sldId="760"/>
            <ac:spMk id="179" creationId="{5B221115-CE7D-45FD-947F-E864E43B34FB}"/>
          </ac:spMkLst>
        </pc:spChg>
        <pc:spChg chg="mod">
          <ac:chgData name="farouk abu hassanain" userId="319a4f4791f24b01" providerId="LiveId" clId="{6BC7880C-CB21-4114-BD0C-7C8906E81C34}" dt="2020-03-26T16:55:17.101" v="709" actId="948"/>
          <ac:spMkLst>
            <pc:docMk/>
            <pc:sldMk cId="2321618696" sldId="760"/>
            <ac:spMk id="180" creationId="{FC2A6314-6537-453A-B666-4DB3D34C1E93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82" creationId="{F643BF7C-CD8A-4C4D-B6C8-B05DA6BDF4D3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83" creationId="{DACC4126-8B8D-4B1B-8F91-C75C886D0954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85" creationId="{312C8A74-2BB3-4A5F-BED8-C48EED21971C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86" creationId="{F4FA13F4-D945-4544-A4F9-526F173C14E4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88" creationId="{EA6E7A4B-BD81-4ADC-B844-D3EC9785F8D3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89" creationId="{050B69AB-AC39-4867-A221-1C6B5F9ADDE4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91" creationId="{E29DBD7E-25B3-49BC-9767-873BAD46F911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92" creationId="{344231D6-BF4F-46E2-AFE8-4D0E6DA6CBC6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94" creationId="{B416D976-576A-4361-94F4-D886CEC33174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95" creationId="{C0B2A8CB-23E1-470E-BB35-D8A7212C14B0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97" creationId="{F1DCA890-6D05-4EF2-B010-5F02263071C4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198" creationId="{CD6A32C9-3FEF-46DE-A08F-E7923D216813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00" creationId="{41017CED-31C5-4BE4-A4A0-CEA5F0B17FA1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01" creationId="{EB4879A3-A1B0-45F1-BF22-01CE6564301F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03" creationId="{5B854800-F2C0-4CB9-B3CD-FB44C73AD266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04" creationId="{AA9220C3-8B15-4A0B-A0AA-6C0CCD4CBCFE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06" creationId="{CD6C6D02-5B5C-45E4-8E3B-0AD9C0432147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07" creationId="{C97854F4-9709-409F-B0CD-A467E4828352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09" creationId="{4969003C-9D11-49D3-9FF1-57F6DE17160F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10" creationId="{F7784718-0512-4164-B0E6-B29C9D38DD17}"/>
          </ac:spMkLst>
        </pc:spChg>
        <pc:spChg chg="add del mod">
          <ac:chgData name="farouk abu hassanain" userId="319a4f4791f24b01" providerId="LiveId" clId="{6BC7880C-CB21-4114-BD0C-7C8906E81C34}" dt="2020-03-26T17:00:34.977" v="796" actId="478"/>
          <ac:spMkLst>
            <pc:docMk/>
            <pc:sldMk cId="2321618696" sldId="760"/>
            <ac:spMk id="211" creationId="{EF347ED9-1310-4F0E-853A-C15876F4CF1D}"/>
          </ac:spMkLst>
        </pc:spChg>
        <pc:spChg chg="add del mod">
          <ac:chgData name="farouk abu hassanain" userId="319a4f4791f24b01" providerId="LiveId" clId="{6BC7880C-CB21-4114-BD0C-7C8906E81C34}" dt="2020-03-26T16:59:55.294" v="790" actId="478"/>
          <ac:spMkLst>
            <pc:docMk/>
            <pc:sldMk cId="2321618696" sldId="760"/>
            <ac:spMk id="212" creationId="{20D05506-9430-42A6-9D74-D102E37DE727}"/>
          </ac:spMkLst>
        </pc:spChg>
        <pc:spChg chg="add del mod">
          <ac:chgData name="farouk abu hassanain" userId="319a4f4791f24b01" providerId="LiveId" clId="{6BC7880C-CB21-4114-BD0C-7C8906E81C34}" dt="2020-03-26T17:00:50.855" v="800" actId="478"/>
          <ac:spMkLst>
            <pc:docMk/>
            <pc:sldMk cId="2321618696" sldId="760"/>
            <ac:spMk id="213" creationId="{F719FE73-E5A1-4E03-B0AC-A5A393C229AC}"/>
          </ac:spMkLst>
        </pc:spChg>
        <pc:spChg chg="add del mod">
          <ac:chgData name="farouk abu hassanain" userId="319a4f4791f24b01" providerId="LiveId" clId="{6BC7880C-CB21-4114-BD0C-7C8906E81C34}" dt="2020-03-26T17:00:09.091" v="793" actId="478"/>
          <ac:spMkLst>
            <pc:docMk/>
            <pc:sldMk cId="2321618696" sldId="760"/>
            <ac:spMk id="214" creationId="{947457AD-EFFC-45EA-96A8-565E46C9D506}"/>
          </ac:spMkLst>
        </pc:spChg>
        <pc:spChg chg="add del mod">
          <ac:chgData name="farouk abu hassanain" userId="319a4f4791f24b01" providerId="LiveId" clId="{6BC7880C-CB21-4114-BD0C-7C8906E81C34}" dt="2020-03-26T16:59:41.538" v="787" actId="478"/>
          <ac:spMkLst>
            <pc:docMk/>
            <pc:sldMk cId="2321618696" sldId="760"/>
            <ac:spMk id="215" creationId="{03A905DE-B443-4264-9714-C4171FA5CD55}"/>
          </ac:spMkLst>
        </pc:spChg>
        <pc:spChg chg="add del mod">
          <ac:chgData name="farouk abu hassanain" userId="319a4f4791f24b01" providerId="LiveId" clId="{6BC7880C-CB21-4114-BD0C-7C8906E81C34}" dt="2020-03-26T16:59:20.229" v="783" actId="478"/>
          <ac:spMkLst>
            <pc:docMk/>
            <pc:sldMk cId="2321618696" sldId="760"/>
            <ac:spMk id="216" creationId="{9390A45D-AB90-4FC2-8C20-7B0858B2123F}"/>
          </ac:spMkLst>
        </pc:spChg>
        <pc:spChg chg="add del mod">
          <ac:chgData name="farouk abu hassanain" userId="319a4f4791f24b01" providerId="LiveId" clId="{6BC7880C-CB21-4114-BD0C-7C8906E81C34}" dt="2020-03-26T16:59:21.548" v="784" actId="478"/>
          <ac:spMkLst>
            <pc:docMk/>
            <pc:sldMk cId="2321618696" sldId="760"/>
            <ac:spMk id="217" creationId="{00AEE212-E05A-4331-BD36-C68E8508C912}"/>
          </ac:spMkLst>
        </pc:spChg>
        <pc:spChg chg="add del mod">
          <ac:chgData name="farouk abu hassanain" userId="319a4f4791f24b01" providerId="LiveId" clId="{6BC7880C-CB21-4114-BD0C-7C8906E81C34}" dt="2020-03-26T17:01:13.502" v="805" actId="478"/>
          <ac:spMkLst>
            <pc:docMk/>
            <pc:sldMk cId="2321618696" sldId="760"/>
            <ac:spMk id="218" creationId="{2B0A8432-4D46-40E6-B29C-F1B701E3C624}"/>
          </ac:spMkLst>
        </pc:spChg>
        <pc:spChg chg="add del mod">
          <ac:chgData name="farouk abu hassanain" userId="319a4f4791f24b01" providerId="LiveId" clId="{6BC7880C-CB21-4114-BD0C-7C8906E81C34}" dt="2020-03-26T17:01:32.373" v="810" actId="478"/>
          <ac:spMkLst>
            <pc:docMk/>
            <pc:sldMk cId="2321618696" sldId="760"/>
            <ac:spMk id="219" creationId="{8A741140-7E8E-4BC6-9AB0-EECF46062030}"/>
          </ac:spMkLst>
        </pc:spChg>
        <pc:spChg chg="add del mod">
          <ac:chgData name="farouk abu hassanain" userId="319a4f4791f24b01" providerId="LiveId" clId="{6BC7880C-CB21-4114-BD0C-7C8906E81C34}" dt="2020-03-26T17:01:13.502" v="805" actId="478"/>
          <ac:spMkLst>
            <pc:docMk/>
            <pc:sldMk cId="2321618696" sldId="760"/>
            <ac:spMk id="220" creationId="{26D3E11A-EEC0-4697-971B-5FFF405EC0DB}"/>
          </ac:spMkLst>
        </pc:spChg>
        <pc:spChg chg="add del mod">
          <ac:chgData name="farouk abu hassanain" userId="319a4f4791f24b01" providerId="LiveId" clId="{6BC7880C-CB21-4114-BD0C-7C8906E81C34}" dt="2020-03-26T17:01:24.960" v="808" actId="478"/>
          <ac:spMkLst>
            <pc:docMk/>
            <pc:sldMk cId="2321618696" sldId="760"/>
            <ac:spMk id="221" creationId="{36784423-2142-4219-A542-16C92F6677E9}"/>
          </ac:spMkLst>
        </pc:spChg>
        <pc:spChg chg="add del mod">
          <ac:chgData name="farouk abu hassanain" userId="319a4f4791f24b01" providerId="LiveId" clId="{6BC7880C-CB21-4114-BD0C-7C8906E81C34}" dt="2020-03-26T17:02:20.604" v="817" actId="478"/>
          <ac:spMkLst>
            <pc:docMk/>
            <pc:sldMk cId="2321618696" sldId="760"/>
            <ac:spMk id="222" creationId="{CEE5B881-5155-4528-909A-E0E73546E507}"/>
          </ac:spMkLst>
        </pc:spChg>
        <pc:spChg chg="add del mod">
          <ac:chgData name="farouk abu hassanain" userId="319a4f4791f24b01" providerId="LiveId" clId="{6BC7880C-CB21-4114-BD0C-7C8906E81C34}" dt="2020-03-26T17:02:20.604" v="817" actId="478"/>
          <ac:spMkLst>
            <pc:docMk/>
            <pc:sldMk cId="2321618696" sldId="760"/>
            <ac:spMk id="223" creationId="{666E713C-8AC0-4A48-9E6E-7F3583D78786}"/>
          </ac:spMkLst>
        </pc:spChg>
        <pc:spChg chg="add del mod">
          <ac:chgData name="farouk abu hassanain" userId="319a4f4791f24b01" providerId="LiveId" clId="{6BC7880C-CB21-4114-BD0C-7C8906E81C34}" dt="2020-03-26T17:02:20.604" v="817" actId="478"/>
          <ac:spMkLst>
            <pc:docMk/>
            <pc:sldMk cId="2321618696" sldId="760"/>
            <ac:spMk id="224" creationId="{6BF9B352-AC8E-4B13-A4C4-C848EBA82EA9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26" creationId="{8801FBCB-DB14-4F03-82D8-BE86F756AF9F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27" creationId="{39C7119C-4B8C-4E52-9127-1BEDE472C0E8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29" creationId="{8502188D-E668-40F1-AC54-6A2C4ED99E1F}"/>
          </ac:spMkLst>
        </pc:spChg>
        <pc:spChg chg="mod">
          <ac:chgData name="farouk abu hassanain" userId="319a4f4791f24b01" providerId="LiveId" clId="{6BC7880C-CB21-4114-BD0C-7C8906E81C34}" dt="2020-03-26T16:58:09.372" v="764" actId="113"/>
          <ac:spMkLst>
            <pc:docMk/>
            <pc:sldMk cId="2321618696" sldId="760"/>
            <ac:spMk id="230" creationId="{70ECE8B0-5C23-4467-A805-3F7A496E875A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31" creationId="{423CBB97-72B3-40DA-BF8D-712E7B7D9E0C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32" creationId="{5B082554-F327-4703-B245-78A24C55A133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33" creationId="{B0597F62-68E9-44E8-BF8D-4281C33F8DD4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34" creationId="{589BEF55-8A41-420A-8C88-73AF9ED825F1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35" creationId="{E43D009B-08F7-471C-97A3-ED942AEF7717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36" creationId="{58DDA45E-2D13-4E13-9CCB-C72CD926F688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37" creationId="{14016909-072A-4A6A-9B51-B7CDC7600CC5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38" creationId="{4444DD08-C43F-4FD8-9690-5ED86E33E461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39" creationId="{6116E41E-6017-4C31-BEA3-425FB97C3A6D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40" creationId="{91966A79-B275-466C-A62F-F86885B97F33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41" creationId="{B0A3C990-95A8-4F82-B32C-A83F857FC0A6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42" creationId="{4ADD236E-7F59-4D7E-8410-EA885DBDBD2F}"/>
          </ac:spMkLst>
        </pc:spChg>
        <pc:spChg chg="add mod">
          <ac:chgData name="farouk abu hassanain" userId="319a4f4791f24b01" providerId="LiveId" clId="{6BC7880C-CB21-4114-BD0C-7C8906E81C34}" dt="2020-03-26T17:03:09.622" v="849" actId="164"/>
          <ac:spMkLst>
            <pc:docMk/>
            <pc:sldMk cId="2321618696" sldId="760"/>
            <ac:spMk id="243" creationId="{BF607C65-4774-47A6-9ABA-AF20F80AD3EF}"/>
          </ac:spMkLst>
        </pc:spChg>
        <pc:grpChg chg="add del mod">
          <ac:chgData name="farouk abu hassanain" userId="319a4f4791f24b01" providerId="LiveId" clId="{6BC7880C-CB21-4114-BD0C-7C8906E81C34}" dt="2020-03-26T16:53:03.398" v="688" actId="478"/>
          <ac:grpSpMkLst>
            <pc:docMk/>
            <pc:sldMk cId="2321618696" sldId="760"/>
            <ac:grpSpMk id="6" creationId="{05486244-D6AC-431A-A046-B7F7C764641D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9" creationId="{68E6F855-6FC4-4BC3-903B-F1CD857602C0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10" creationId="{9D059457-A928-4FCE-9A55-418D7C90B113}"/>
          </ac:grpSpMkLst>
        </pc:grpChg>
        <pc:grpChg chg="add mod">
          <ac:chgData name="farouk abu hassanain" userId="319a4f4791f24b01" providerId="LiveId" clId="{6BC7880C-CB21-4114-BD0C-7C8906E81C34}" dt="2020-03-26T17:03:09.622" v="849" actId="164"/>
          <ac:grpSpMkLst>
            <pc:docMk/>
            <pc:sldMk cId="2321618696" sldId="760"/>
            <ac:grpSpMk id="11" creationId="{CDFBFF1E-1F54-4156-BF80-4F27CEFD05F0}"/>
          </ac:grpSpMkLst>
        </pc:grpChg>
        <pc:grpChg chg="del">
          <ac:chgData name="farouk abu hassanain" userId="319a4f4791f24b01" providerId="LiveId" clId="{6BC7880C-CB21-4114-BD0C-7C8906E81C34}" dt="2020-03-26T16:27:16.547" v="493" actId="478"/>
          <ac:grpSpMkLst>
            <pc:docMk/>
            <pc:sldMk cId="2321618696" sldId="760"/>
            <ac:grpSpMk id="12" creationId="{741C5527-84BB-4BF5-B86B-DA25A60857DA}"/>
          </ac:grpSpMkLst>
        </pc:grpChg>
        <pc:grpChg chg="del">
          <ac:chgData name="farouk abu hassanain" userId="319a4f4791f24b01" providerId="LiveId" clId="{6BC7880C-CB21-4114-BD0C-7C8906E81C34}" dt="2020-03-26T16:27:19.424" v="494" actId="478"/>
          <ac:grpSpMkLst>
            <pc:docMk/>
            <pc:sldMk cId="2321618696" sldId="760"/>
            <ac:grpSpMk id="15" creationId="{59666D2D-9C42-4ED9-8B88-84FC07E7B386}"/>
          </ac:grpSpMkLst>
        </pc:grpChg>
        <pc:grpChg chg="add mod">
          <ac:chgData name="farouk abu hassanain" userId="319a4f4791f24b01" providerId="LiveId" clId="{6BC7880C-CB21-4114-BD0C-7C8906E81C34}" dt="2020-03-26T17:03:13.811" v="850" actId="1076"/>
          <ac:grpSpMkLst>
            <pc:docMk/>
            <pc:sldMk cId="2321618696" sldId="760"/>
            <ac:grpSpMk id="16" creationId="{5F7FE3DE-C52F-42A2-ACAE-C4DF7C48EFDE}"/>
          </ac:grpSpMkLst>
        </pc:grpChg>
        <pc:grpChg chg="add del mod">
          <ac:chgData name="farouk abu hassanain" userId="319a4f4791f24b01" providerId="LiveId" clId="{6BC7880C-CB21-4114-BD0C-7C8906E81C34}" dt="2020-03-26T16:34:00.642" v="533" actId="478"/>
          <ac:grpSpMkLst>
            <pc:docMk/>
            <pc:sldMk cId="2321618696" sldId="760"/>
            <ac:grpSpMk id="73" creationId="{113BF4CC-B13A-411E-A430-31732BF91963}"/>
          </ac:grpSpMkLst>
        </pc:grpChg>
        <pc:grpChg chg="add mod">
          <ac:chgData name="farouk abu hassanain" userId="319a4f4791f24b01" providerId="LiveId" clId="{6BC7880C-CB21-4114-BD0C-7C8906E81C34}" dt="2020-03-26T16:48:00.044" v="634" actId="571"/>
          <ac:grpSpMkLst>
            <pc:docMk/>
            <pc:sldMk cId="2321618696" sldId="760"/>
            <ac:grpSpMk id="109" creationId="{A900E76F-7D18-4A41-AFED-617C5809C11A}"/>
          </ac:grpSpMkLst>
        </pc:grpChg>
        <pc:grpChg chg="add mod">
          <ac:chgData name="farouk abu hassanain" userId="319a4f4791f24b01" providerId="LiveId" clId="{6BC7880C-CB21-4114-BD0C-7C8906E81C34}" dt="2020-03-26T16:48:22.323" v="641" actId="571"/>
          <ac:grpSpMkLst>
            <pc:docMk/>
            <pc:sldMk cId="2321618696" sldId="760"/>
            <ac:grpSpMk id="118" creationId="{3E7DB8E1-79D0-45B4-BEC0-94F9368F669B}"/>
          </ac:grpSpMkLst>
        </pc:grpChg>
        <pc:grpChg chg="add mod">
          <ac:chgData name="farouk abu hassanain" userId="319a4f4791f24b01" providerId="LiveId" clId="{6BC7880C-CB21-4114-BD0C-7C8906E81C34}" dt="2020-03-26T16:48:22.323" v="641" actId="571"/>
          <ac:grpSpMkLst>
            <pc:docMk/>
            <pc:sldMk cId="2321618696" sldId="760"/>
            <ac:grpSpMk id="121" creationId="{384FD50B-3116-4FF2-8093-7B5591DF5C8A}"/>
          </ac:grpSpMkLst>
        </pc:grpChg>
        <pc:grpChg chg="add del mod">
          <ac:chgData name="farouk abu hassanain" userId="319a4f4791f24b01" providerId="LiveId" clId="{6BC7880C-CB21-4114-BD0C-7C8906E81C34}" dt="2020-03-26T16:52:58.872" v="687" actId="478"/>
          <ac:grpSpMkLst>
            <pc:docMk/>
            <pc:sldMk cId="2321618696" sldId="760"/>
            <ac:grpSpMk id="130" creationId="{A10DF4FF-8FD6-414F-8867-93E3F1427E61}"/>
          </ac:grpSpMkLst>
        </pc:grpChg>
        <pc:grpChg chg="add del mod">
          <ac:chgData name="farouk abu hassanain" userId="319a4f4791f24b01" providerId="LiveId" clId="{6BC7880C-CB21-4114-BD0C-7C8906E81C34}" dt="2020-03-26T16:53:07.144" v="689" actId="478"/>
          <ac:grpSpMkLst>
            <pc:docMk/>
            <pc:sldMk cId="2321618696" sldId="760"/>
            <ac:grpSpMk id="139" creationId="{5DA10976-5205-4B95-8792-FA62F6F6A9C5}"/>
          </ac:grpSpMkLst>
        </pc:grpChg>
        <pc:grpChg chg="add del mod">
          <ac:chgData name="farouk abu hassanain" userId="319a4f4791f24b01" providerId="LiveId" clId="{6BC7880C-CB21-4114-BD0C-7C8906E81C34}" dt="2020-03-26T16:52:58.872" v="687" actId="478"/>
          <ac:grpSpMkLst>
            <pc:docMk/>
            <pc:sldMk cId="2321618696" sldId="760"/>
            <ac:grpSpMk id="148" creationId="{4380638B-F4B3-4C01-AFD3-9E1D1C3329A7}"/>
          </ac:grpSpMkLst>
        </pc:grpChg>
        <pc:grpChg chg="add mod">
          <ac:chgData name="farouk abu hassanain" userId="319a4f4791f24b01" providerId="LiveId" clId="{6BC7880C-CB21-4114-BD0C-7C8906E81C34}" dt="2020-03-26T16:54:15.089" v="697" actId="571"/>
          <ac:grpSpMkLst>
            <pc:docMk/>
            <pc:sldMk cId="2321618696" sldId="760"/>
            <ac:grpSpMk id="160" creationId="{B7CA7A45-1BBF-4677-9062-ADB10B5F0F7C}"/>
          </ac:grpSpMkLst>
        </pc:grpChg>
        <pc:grpChg chg="add mod">
          <ac:chgData name="farouk abu hassanain" userId="319a4f4791f24b01" providerId="LiveId" clId="{6BC7880C-CB21-4114-BD0C-7C8906E81C34}" dt="2020-03-26T16:55:19.858" v="711" actId="571"/>
          <ac:grpSpMkLst>
            <pc:docMk/>
            <pc:sldMk cId="2321618696" sldId="760"/>
            <ac:grpSpMk id="172" creationId="{538033E1-68CB-486C-9F5A-9F6E56B61444}"/>
          </ac:grpSpMkLst>
        </pc:grpChg>
        <pc:grpChg chg="add mod">
          <ac:chgData name="farouk abu hassanain" userId="319a4f4791f24b01" providerId="LiveId" clId="{6BC7880C-CB21-4114-BD0C-7C8906E81C34}" dt="2020-03-26T16:55:19.858" v="711" actId="571"/>
          <ac:grpSpMkLst>
            <pc:docMk/>
            <pc:sldMk cId="2321618696" sldId="760"/>
            <ac:grpSpMk id="175" creationId="{D75FC8D6-581E-4CCC-AA5D-2EB1C595A3B5}"/>
          </ac:grpSpMkLst>
        </pc:grpChg>
        <pc:grpChg chg="add mod">
          <ac:chgData name="farouk abu hassanain" userId="319a4f4791f24b01" providerId="LiveId" clId="{6BC7880C-CB21-4114-BD0C-7C8906E81C34}" dt="2020-03-26T16:55:19.858" v="711" actId="571"/>
          <ac:grpSpMkLst>
            <pc:docMk/>
            <pc:sldMk cId="2321618696" sldId="760"/>
            <ac:grpSpMk id="178" creationId="{2088D195-7592-4287-A4D3-38199ED68247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181" creationId="{522B833C-E53B-454D-9765-6F4EEC0F933C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184" creationId="{898C5D0D-F98B-4AD4-952F-2C57EF44D211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187" creationId="{579917BB-91CB-4101-A2CD-41A934E1E3E3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190" creationId="{FA3B819B-AD32-4E00-AFD9-1912AC2BA5A1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193" creationId="{60B84466-D3FF-4998-B1E2-FA711F225893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196" creationId="{53CBECE7-DD4A-4595-A988-10C3E01B25BF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199" creationId="{895B0FCA-EC89-4DCE-9D1A-2506065F154F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202" creationId="{B68BCB4C-E4CA-436F-A427-3F349714B035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205" creationId="{A46F1297-EC24-4385-94FF-05FE992E5B06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208" creationId="{E4E235B6-D665-4B45-B8CD-CDA468154E61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225" creationId="{0868EEC0-50FE-4804-BF78-359AF5EE0D86}"/>
          </ac:grpSpMkLst>
        </pc:grpChg>
        <pc:grpChg chg="add mod">
          <ac:chgData name="farouk abu hassanain" userId="319a4f4791f24b01" providerId="LiveId" clId="{6BC7880C-CB21-4114-BD0C-7C8906E81C34}" dt="2020-03-26T16:57:40.388" v="758" actId="164"/>
          <ac:grpSpMkLst>
            <pc:docMk/>
            <pc:sldMk cId="2321618696" sldId="760"/>
            <ac:grpSpMk id="228" creationId="{2C928B77-8F96-4F64-BF49-18C70797037B}"/>
          </ac:grpSpMkLst>
        </pc:grpChg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3116311335" sldId="761"/>
        </pc:sldMkLst>
      </pc:sldChg>
      <pc:sldChg chg="addSp delSp modSp add">
        <pc:chgData name="farouk abu hassanain" userId="319a4f4791f24b01" providerId="LiveId" clId="{6BC7880C-CB21-4114-BD0C-7C8906E81C34}" dt="2020-03-26T17:10:26.438" v="1024" actId="1037"/>
        <pc:sldMkLst>
          <pc:docMk/>
          <pc:sldMk cId="3771213720" sldId="761"/>
        </pc:sldMkLst>
        <pc:spChg chg="add mod">
          <ac:chgData name="farouk abu hassanain" userId="319a4f4791f24b01" providerId="LiveId" clId="{6BC7880C-CB21-4114-BD0C-7C8906E81C34}" dt="2020-03-26T17:06:00.078" v="871" actId="1076"/>
          <ac:spMkLst>
            <pc:docMk/>
            <pc:sldMk cId="3771213720" sldId="761"/>
            <ac:spMk id="2" creationId="{DE7E4CB3-D7A3-4B69-BA9D-71960A388002}"/>
          </ac:spMkLst>
        </pc:spChg>
        <pc:spChg chg="mod">
          <ac:chgData name="farouk abu hassanain" userId="319a4f4791f24b01" providerId="LiveId" clId="{6BC7880C-CB21-4114-BD0C-7C8906E81C34}" dt="2020-03-26T17:06:42.476" v="885" actId="1076"/>
          <ac:spMkLst>
            <pc:docMk/>
            <pc:sldMk cId="3771213720" sldId="761"/>
            <ac:spMk id="3" creationId="{A324780B-63CF-44C3-AEAC-28A574FD0377}"/>
          </ac:spMkLst>
        </pc:spChg>
        <pc:spChg chg="add del mod">
          <ac:chgData name="farouk abu hassanain" userId="319a4f4791f24b01" providerId="LiveId" clId="{6BC7880C-CB21-4114-BD0C-7C8906E81C34}" dt="2020-03-26T17:06:21.618" v="877" actId="478"/>
          <ac:spMkLst>
            <pc:docMk/>
            <pc:sldMk cId="3771213720" sldId="761"/>
            <ac:spMk id="6" creationId="{024C69B6-4DC1-4B45-942E-950B807D244E}"/>
          </ac:spMkLst>
        </pc:spChg>
        <pc:spChg chg="add mod">
          <ac:chgData name="farouk abu hassanain" userId="319a4f4791f24b01" providerId="LiveId" clId="{6BC7880C-CB21-4114-BD0C-7C8906E81C34}" dt="2020-03-26T17:07:52.594" v="900" actId="6549"/>
          <ac:spMkLst>
            <pc:docMk/>
            <pc:sldMk cId="3771213720" sldId="761"/>
            <ac:spMk id="79" creationId="{BA9AD92C-46F3-48E2-A5FB-62EA833907F7}"/>
          </ac:spMkLst>
        </pc:spChg>
        <pc:spChg chg="add mod">
          <ac:chgData name="farouk abu hassanain" userId="319a4f4791f24b01" providerId="LiveId" clId="{6BC7880C-CB21-4114-BD0C-7C8906E81C34}" dt="2020-03-26T17:09:01.970" v="950" actId="20577"/>
          <ac:spMkLst>
            <pc:docMk/>
            <pc:sldMk cId="3771213720" sldId="761"/>
            <ac:spMk id="83" creationId="{E775EDCD-D39A-4C13-B89D-B8FEB86D6AC7}"/>
          </ac:spMkLst>
        </pc:spChg>
        <pc:spChg chg="add mod">
          <ac:chgData name="farouk abu hassanain" userId="319a4f4791f24b01" providerId="LiveId" clId="{6BC7880C-CB21-4114-BD0C-7C8906E81C34}" dt="2020-03-26T17:08:29.408" v="944" actId="1037"/>
          <ac:spMkLst>
            <pc:docMk/>
            <pc:sldMk cId="3771213720" sldId="761"/>
            <ac:spMk id="84" creationId="{21FC9927-A6D3-4117-BC5D-BF901EFDB537}"/>
          </ac:spMkLst>
        </pc:spChg>
        <pc:spChg chg="mod">
          <ac:chgData name="farouk abu hassanain" userId="319a4f4791f24b01" providerId="LiveId" clId="{6BC7880C-CB21-4114-BD0C-7C8906E81C34}" dt="2020-03-26T17:04:57.515" v="853" actId="20577"/>
          <ac:spMkLst>
            <pc:docMk/>
            <pc:sldMk cId="3771213720" sldId="761"/>
            <ac:spMk id="166" creationId="{F8C1C431-796B-49C4-BE4A-91A0FA210558}"/>
          </ac:spMkLst>
        </pc:spChg>
        <pc:grpChg chg="del">
          <ac:chgData name="farouk abu hassanain" userId="319a4f4791f24b01" providerId="LiveId" clId="{6BC7880C-CB21-4114-BD0C-7C8906E81C34}" dt="2020-03-26T17:05:03.827" v="854" actId="478"/>
          <ac:grpSpMkLst>
            <pc:docMk/>
            <pc:sldMk cId="3771213720" sldId="761"/>
            <ac:grpSpMk id="16" creationId="{5F7FE3DE-C52F-42A2-ACAE-C4DF7C48EFDE}"/>
          </ac:grpSpMkLst>
        </pc:grpChg>
        <pc:picChg chg="add mod">
          <ac:chgData name="farouk abu hassanain" userId="319a4f4791f24b01" providerId="LiveId" clId="{6BC7880C-CB21-4114-BD0C-7C8906E81C34}" dt="2020-03-26T17:07:24.803" v="896" actId="1076"/>
          <ac:picMkLst>
            <pc:docMk/>
            <pc:sldMk cId="3771213720" sldId="761"/>
            <ac:picMk id="80" creationId="{8570580C-031B-4E0A-A67C-14F1263398F1}"/>
          </ac:picMkLst>
        </pc:picChg>
        <pc:picChg chg="add mod">
          <ac:chgData name="farouk abu hassanain" userId="319a4f4791f24b01" providerId="LiveId" clId="{6BC7880C-CB21-4114-BD0C-7C8906E81C34}" dt="2020-03-26T17:07:07.430" v="890" actId="14100"/>
          <ac:picMkLst>
            <pc:docMk/>
            <pc:sldMk cId="3771213720" sldId="761"/>
            <ac:picMk id="81" creationId="{FFF9D1CC-957C-477D-B4F2-F0BBCDC13794}"/>
          </ac:picMkLst>
        </pc:picChg>
        <pc:picChg chg="add mod">
          <ac:chgData name="farouk abu hassanain" userId="319a4f4791f24b01" providerId="LiveId" clId="{6BC7880C-CB21-4114-BD0C-7C8906E81C34}" dt="2020-03-26T17:07:16.835" v="893" actId="1076"/>
          <ac:picMkLst>
            <pc:docMk/>
            <pc:sldMk cId="3771213720" sldId="761"/>
            <ac:picMk id="82" creationId="{A6AEF7E1-2CE5-4B5A-8A0D-0F36929DCAD3}"/>
          </ac:picMkLst>
        </pc:picChg>
        <pc:picChg chg="add mod">
          <ac:chgData name="farouk abu hassanain" userId="319a4f4791f24b01" providerId="LiveId" clId="{6BC7880C-CB21-4114-BD0C-7C8906E81C34}" dt="2020-03-26T17:10:19.078" v="989" actId="14100"/>
          <ac:picMkLst>
            <pc:docMk/>
            <pc:sldMk cId="3771213720" sldId="761"/>
            <ac:picMk id="85" creationId="{64E45BE0-159E-422C-934D-613E9EF80F89}"/>
          </ac:picMkLst>
        </pc:picChg>
        <pc:picChg chg="add mod">
          <ac:chgData name="farouk abu hassanain" userId="319a4f4791f24b01" providerId="LiveId" clId="{6BC7880C-CB21-4114-BD0C-7C8906E81C34}" dt="2020-03-26T17:10:26.438" v="1024" actId="1037"/>
          <ac:picMkLst>
            <pc:docMk/>
            <pc:sldMk cId="3771213720" sldId="761"/>
            <ac:picMk id="86" creationId="{DA38F795-FB75-4DB1-AD07-54ACFCC69F7B}"/>
          </ac:picMkLst>
        </pc:picChg>
        <pc:picChg chg="add mod">
          <ac:chgData name="farouk abu hassanain" userId="319a4f4791f24b01" providerId="LiveId" clId="{6BC7880C-CB21-4114-BD0C-7C8906E81C34}" dt="2020-03-26T17:10:26.438" v="1024" actId="1037"/>
          <ac:picMkLst>
            <pc:docMk/>
            <pc:sldMk cId="3771213720" sldId="761"/>
            <ac:picMk id="87" creationId="{199440D3-CFD9-4E64-8709-A86B76648266}"/>
          </ac:picMkLst>
        </pc:picChg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551384225" sldId="762"/>
        </pc:sldMkLst>
      </pc:sldChg>
      <pc:sldChg chg="addSp delSp modSp add">
        <pc:chgData name="farouk abu hassanain" userId="319a4f4791f24b01" providerId="LiveId" clId="{6BC7880C-CB21-4114-BD0C-7C8906E81C34}" dt="2020-03-26T18:49:06.902" v="1657" actId="20577"/>
        <pc:sldMkLst>
          <pc:docMk/>
          <pc:sldMk cId="3762789311" sldId="762"/>
        </pc:sldMkLst>
        <pc:spChg chg="del">
          <ac:chgData name="farouk abu hassanain" userId="319a4f4791f24b01" providerId="LiveId" clId="{6BC7880C-CB21-4114-BD0C-7C8906E81C34}" dt="2020-03-26T17:10:56.470" v="1026" actId="478"/>
          <ac:spMkLst>
            <pc:docMk/>
            <pc:sldMk cId="3762789311" sldId="762"/>
            <ac:spMk id="2" creationId="{DE7E4CB3-D7A3-4B69-BA9D-71960A388002}"/>
          </ac:spMkLst>
        </pc:spChg>
        <pc:spChg chg="mod">
          <ac:chgData name="farouk abu hassanain" userId="319a4f4791f24b01" providerId="LiveId" clId="{6BC7880C-CB21-4114-BD0C-7C8906E81C34}" dt="2020-03-26T17:16:01.920" v="1073" actId="1076"/>
          <ac:spMkLst>
            <pc:docMk/>
            <pc:sldMk cId="3762789311" sldId="762"/>
            <ac:spMk id="3" creationId="{A324780B-63CF-44C3-AEAC-28A574FD0377}"/>
          </ac:spMkLst>
        </pc:spChg>
        <pc:spChg chg="add mod">
          <ac:chgData name="farouk abu hassanain" userId="319a4f4791f24b01" providerId="LiveId" clId="{6BC7880C-CB21-4114-BD0C-7C8906E81C34}" dt="2020-03-26T17:19:43.706" v="1113" actId="1076"/>
          <ac:spMkLst>
            <pc:docMk/>
            <pc:sldMk cId="3762789311" sldId="762"/>
            <ac:spMk id="36" creationId="{3A0EF6E8-DA9D-49A8-8470-4806D25107D4}"/>
          </ac:spMkLst>
        </pc:spChg>
        <pc:spChg chg="mod">
          <ac:chgData name="farouk abu hassanain" userId="319a4f4791f24b01" providerId="LiveId" clId="{6BC7880C-CB21-4114-BD0C-7C8906E81C34}" dt="2020-03-26T17:19:32.820" v="1109" actId="1076"/>
          <ac:spMkLst>
            <pc:docMk/>
            <pc:sldMk cId="3762789311" sldId="762"/>
            <ac:spMk id="79" creationId="{BA9AD92C-46F3-48E2-A5FB-62EA833907F7}"/>
          </ac:spMkLst>
        </pc:spChg>
        <pc:spChg chg="del mod">
          <ac:chgData name="farouk abu hassanain" userId="319a4f4791f24b01" providerId="LiveId" clId="{6BC7880C-CB21-4114-BD0C-7C8906E81C34}" dt="2020-03-26T17:18:51.191" v="1100" actId="478"/>
          <ac:spMkLst>
            <pc:docMk/>
            <pc:sldMk cId="3762789311" sldId="762"/>
            <ac:spMk id="83" creationId="{E775EDCD-D39A-4C13-B89D-B8FEB86D6AC7}"/>
          </ac:spMkLst>
        </pc:spChg>
        <pc:spChg chg="del mod">
          <ac:chgData name="farouk abu hassanain" userId="319a4f4791f24b01" providerId="LiveId" clId="{6BC7880C-CB21-4114-BD0C-7C8906E81C34}" dt="2020-03-26T17:18:49.156" v="1099" actId="478"/>
          <ac:spMkLst>
            <pc:docMk/>
            <pc:sldMk cId="3762789311" sldId="762"/>
            <ac:spMk id="84" creationId="{21FC9927-A6D3-4117-BC5D-BF901EFDB537}"/>
          </ac:spMkLst>
        </pc:spChg>
        <pc:spChg chg="mod">
          <ac:chgData name="farouk abu hassanain" userId="319a4f4791f24b01" providerId="LiveId" clId="{6BC7880C-CB21-4114-BD0C-7C8906E81C34}" dt="2020-03-26T18:49:06.902" v="1657" actId="20577"/>
          <ac:spMkLst>
            <pc:docMk/>
            <pc:sldMk cId="3762789311" sldId="762"/>
            <ac:spMk id="166" creationId="{F8C1C431-796B-49C4-BE4A-91A0FA210558}"/>
          </ac:spMkLst>
        </pc:spChg>
        <pc:picChg chg="add del mod ord modCrop">
          <ac:chgData name="farouk abu hassanain" userId="319a4f4791f24b01" providerId="LiveId" clId="{6BC7880C-CB21-4114-BD0C-7C8906E81C34}" dt="2020-03-26T17:16:04.811" v="1074" actId="478"/>
          <ac:picMkLst>
            <pc:docMk/>
            <pc:sldMk cId="3762789311" sldId="762"/>
            <ac:picMk id="29" creationId="{071C7303-BF3B-40B9-9619-6A46AE554D7F}"/>
          </ac:picMkLst>
        </pc:picChg>
        <pc:picChg chg="add del mod modCrop">
          <ac:chgData name="farouk abu hassanain" userId="319a4f4791f24b01" providerId="LiveId" clId="{6BC7880C-CB21-4114-BD0C-7C8906E81C34}" dt="2020-03-26T17:16:06.015" v="1075" actId="478"/>
          <ac:picMkLst>
            <pc:docMk/>
            <pc:sldMk cId="3762789311" sldId="762"/>
            <ac:picMk id="32" creationId="{A0CC6263-414F-4915-8502-D5A1F12EE85F}"/>
          </ac:picMkLst>
        </pc:picChg>
        <pc:picChg chg="add del mod modCrop">
          <ac:chgData name="farouk abu hassanain" userId="319a4f4791f24b01" providerId="LiveId" clId="{6BC7880C-CB21-4114-BD0C-7C8906E81C34}" dt="2020-03-26T17:19:10.359" v="1104" actId="478"/>
          <ac:picMkLst>
            <pc:docMk/>
            <pc:sldMk cId="3762789311" sldId="762"/>
            <ac:picMk id="33" creationId="{F4D0AF5B-4A3D-45A5-B958-D21950ADC4AB}"/>
          </ac:picMkLst>
        </pc:picChg>
        <pc:picChg chg="add mod modCrop">
          <ac:chgData name="farouk abu hassanain" userId="319a4f4791f24b01" providerId="LiveId" clId="{6BC7880C-CB21-4114-BD0C-7C8906E81C34}" dt="2020-03-26T17:19:46.362" v="1114" actId="1076"/>
          <ac:picMkLst>
            <pc:docMk/>
            <pc:sldMk cId="3762789311" sldId="762"/>
            <ac:picMk id="34" creationId="{A9764AFA-8FE3-4664-8C20-B5D65FFE10AC}"/>
          </ac:picMkLst>
        </pc:picChg>
        <pc:picChg chg="add mod modCrop">
          <ac:chgData name="farouk abu hassanain" userId="319a4f4791f24b01" providerId="LiveId" clId="{6BC7880C-CB21-4114-BD0C-7C8906E81C34}" dt="2020-03-26T17:19:53.879" v="1117" actId="1076"/>
          <ac:picMkLst>
            <pc:docMk/>
            <pc:sldMk cId="3762789311" sldId="762"/>
            <ac:picMk id="35" creationId="{EA2B8390-DA59-4621-8476-5F9B8C4570D2}"/>
          </ac:picMkLst>
        </pc:picChg>
        <pc:picChg chg="del">
          <ac:chgData name="farouk abu hassanain" userId="319a4f4791f24b01" providerId="LiveId" clId="{6BC7880C-CB21-4114-BD0C-7C8906E81C34}" dt="2020-03-26T17:12:59.398" v="1035" actId="478"/>
          <ac:picMkLst>
            <pc:docMk/>
            <pc:sldMk cId="3762789311" sldId="762"/>
            <ac:picMk id="80" creationId="{8570580C-031B-4E0A-A67C-14F1263398F1}"/>
          </ac:picMkLst>
        </pc:picChg>
        <pc:picChg chg="del">
          <ac:chgData name="farouk abu hassanain" userId="319a4f4791f24b01" providerId="LiveId" clId="{6BC7880C-CB21-4114-BD0C-7C8906E81C34}" dt="2020-03-26T17:12:59.398" v="1035" actId="478"/>
          <ac:picMkLst>
            <pc:docMk/>
            <pc:sldMk cId="3762789311" sldId="762"/>
            <ac:picMk id="81" creationId="{FFF9D1CC-957C-477D-B4F2-F0BBCDC13794}"/>
          </ac:picMkLst>
        </pc:picChg>
        <pc:picChg chg="del">
          <ac:chgData name="farouk abu hassanain" userId="319a4f4791f24b01" providerId="LiveId" clId="{6BC7880C-CB21-4114-BD0C-7C8906E81C34}" dt="2020-03-26T17:12:59.398" v="1035" actId="478"/>
          <ac:picMkLst>
            <pc:docMk/>
            <pc:sldMk cId="3762789311" sldId="762"/>
            <ac:picMk id="82" creationId="{A6AEF7E1-2CE5-4B5A-8A0D-0F36929DCAD3}"/>
          </ac:picMkLst>
        </pc:picChg>
        <pc:picChg chg="del">
          <ac:chgData name="farouk abu hassanain" userId="319a4f4791f24b01" providerId="LiveId" clId="{6BC7880C-CB21-4114-BD0C-7C8906E81C34}" dt="2020-03-26T17:15:10.991" v="1062" actId="478"/>
          <ac:picMkLst>
            <pc:docMk/>
            <pc:sldMk cId="3762789311" sldId="762"/>
            <ac:picMk id="85" creationId="{64E45BE0-159E-422C-934D-613E9EF80F89}"/>
          </ac:picMkLst>
        </pc:picChg>
        <pc:picChg chg="del">
          <ac:chgData name="farouk abu hassanain" userId="319a4f4791f24b01" providerId="LiveId" clId="{6BC7880C-CB21-4114-BD0C-7C8906E81C34}" dt="2020-03-26T17:15:10.991" v="1062" actId="478"/>
          <ac:picMkLst>
            <pc:docMk/>
            <pc:sldMk cId="3762789311" sldId="762"/>
            <ac:picMk id="86" creationId="{DA38F795-FB75-4DB1-AD07-54ACFCC69F7B}"/>
          </ac:picMkLst>
        </pc:picChg>
        <pc:picChg chg="del">
          <ac:chgData name="farouk abu hassanain" userId="319a4f4791f24b01" providerId="LiveId" clId="{6BC7880C-CB21-4114-BD0C-7C8906E81C34}" dt="2020-03-26T17:15:10.991" v="1062" actId="478"/>
          <ac:picMkLst>
            <pc:docMk/>
            <pc:sldMk cId="3762789311" sldId="762"/>
            <ac:picMk id="87" creationId="{199440D3-CFD9-4E64-8709-A86B76648266}"/>
          </ac:picMkLst>
        </pc:picChg>
      </pc:sldChg>
      <pc:sldChg chg="addSp delSp modSp add">
        <pc:chgData name="farouk abu hassanain" userId="319a4f4791f24b01" providerId="LiveId" clId="{6BC7880C-CB21-4114-BD0C-7C8906E81C34}" dt="2020-03-26T18:49:10.342" v="1659" actId="20577"/>
        <pc:sldMkLst>
          <pc:docMk/>
          <pc:sldMk cId="205480551" sldId="763"/>
        </pc:sldMkLst>
        <pc:spChg chg="add mod">
          <ac:chgData name="farouk abu hassanain" userId="319a4f4791f24b01" providerId="LiveId" clId="{6BC7880C-CB21-4114-BD0C-7C8906E81C34}" dt="2020-03-26T17:31:15.532" v="1192" actId="164"/>
          <ac:spMkLst>
            <pc:docMk/>
            <pc:sldMk cId="205480551" sldId="763"/>
            <ac:spMk id="2" creationId="{F6A9BDEF-8858-49FA-8475-26922003D453}"/>
          </ac:spMkLst>
        </pc:spChg>
        <pc:spChg chg="del">
          <ac:chgData name="farouk abu hassanain" userId="319a4f4791f24b01" providerId="LiveId" clId="{6BC7880C-CB21-4114-BD0C-7C8906E81C34}" dt="2020-03-26T17:22:28.567" v="1131" actId="478"/>
          <ac:spMkLst>
            <pc:docMk/>
            <pc:sldMk cId="205480551" sldId="763"/>
            <ac:spMk id="3" creationId="{A324780B-63CF-44C3-AEAC-28A574FD0377}"/>
          </ac:spMkLst>
        </pc:spChg>
        <pc:spChg chg="add mod">
          <ac:chgData name="farouk abu hassanain" userId="319a4f4791f24b01" providerId="LiveId" clId="{6BC7880C-CB21-4114-BD0C-7C8906E81C34}" dt="2020-03-26T17:31:15.532" v="1192" actId="164"/>
          <ac:spMkLst>
            <pc:docMk/>
            <pc:sldMk cId="205480551" sldId="763"/>
            <ac:spMk id="6" creationId="{3AAD22FA-AE9D-4B3A-A17E-57EF4054F273}"/>
          </ac:spMkLst>
        </pc:spChg>
        <pc:spChg chg="add mod">
          <ac:chgData name="farouk abu hassanain" userId="319a4f4791f24b01" providerId="LiveId" clId="{6BC7880C-CB21-4114-BD0C-7C8906E81C34}" dt="2020-03-26T17:31:15.532" v="1192" actId="164"/>
          <ac:spMkLst>
            <pc:docMk/>
            <pc:sldMk cId="205480551" sldId="763"/>
            <ac:spMk id="9" creationId="{C4D2C67C-F155-46B3-A7B9-867813317302}"/>
          </ac:spMkLst>
        </pc:spChg>
        <pc:spChg chg="add mod">
          <ac:chgData name="farouk abu hassanain" userId="319a4f4791f24b01" providerId="LiveId" clId="{6BC7880C-CB21-4114-BD0C-7C8906E81C34}" dt="2020-03-26T17:31:15.532" v="1192" actId="164"/>
          <ac:spMkLst>
            <pc:docMk/>
            <pc:sldMk cId="205480551" sldId="763"/>
            <ac:spMk id="10" creationId="{1A4BDBD5-41B5-4BCC-8D58-1542A0BAF2BE}"/>
          </ac:spMkLst>
        </pc:spChg>
        <pc:spChg chg="add mod">
          <ac:chgData name="farouk abu hassanain" userId="319a4f4791f24b01" providerId="LiveId" clId="{6BC7880C-CB21-4114-BD0C-7C8906E81C34}" dt="2020-03-26T17:31:15.532" v="1192" actId="164"/>
          <ac:spMkLst>
            <pc:docMk/>
            <pc:sldMk cId="205480551" sldId="763"/>
            <ac:spMk id="11" creationId="{C28010F7-B5DD-4A42-B2B9-9EC15055DFEA}"/>
          </ac:spMkLst>
        </pc:spChg>
        <pc:spChg chg="mod">
          <ac:chgData name="farouk abu hassanain" userId="319a4f4791f24b01" providerId="LiveId" clId="{6BC7880C-CB21-4114-BD0C-7C8906E81C34}" dt="2020-03-26T17:20:26.834" v="1126" actId="20577"/>
          <ac:spMkLst>
            <pc:docMk/>
            <pc:sldMk cId="205480551" sldId="763"/>
            <ac:spMk id="13" creationId="{4260B2D4-E383-48D4-8FA6-512C05AA39EF}"/>
          </ac:spMkLst>
        </pc:spChg>
        <pc:spChg chg="mod">
          <ac:chgData name="farouk abu hassanain" userId="319a4f4791f24b01" providerId="LiveId" clId="{6BC7880C-CB21-4114-BD0C-7C8906E81C34}" dt="2020-03-26T17:20:24.085" v="1124" actId="20577"/>
          <ac:spMkLst>
            <pc:docMk/>
            <pc:sldMk cId="205480551" sldId="763"/>
            <ac:spMk id="21" creationId="{F8DAE083-925B-4A57-9207-FF37EF273BB8}"/>
          </ac:spMkLst>
        </pc:spChg>
        <pc:spChg chg="del">
          <ac:chgData name="farouk abu hassanain" userId="319a4f4791f24b01" providerId="LiveId" clId="{6BC7880C-CB21-4114-BD0C-7C8906E81C34}" dt="2020-03-26T17:22:25.519" v="1128" actId="478"/>
          <ac:spMkLst>
            <pc:docMk/>
            <pc:sldMk cId="205480551" sldId="763"/>
            <ac:spMk id="36" creationId="{3A0EF6E8-DA9D-49A8-8470-4806D25107D4}"/>
          </ac:spMkLst>
        </pc:spChg>
        <pc:spChg chg="del">
          <ac:chgData name="farouk abu hassanain" userId="319a4f4791f24b01" providerId="LiveId" clId="{6BC7880C-CB21-4114-BD0C-7C8906E81C34}" dt="2020-03-26T17:22:22.946" v="1127" actId="478"/>
          <ac:spMkLst>
            <pc:docMk/>
            <pc:sldMk cId="205480551" sldId="763"/>
            <ac:spMk id="79" creationId="{BA9AD92C-46F3-48E2-A5FB-62EA833907F7}"/>
          </ac:spMkLst>
        </pc:spChg>
        <pc:spChg chg="mod">
          <ac:chgData name="farouk abu hassanain" userId="319a4f4791f24b01" providerId="LiveId" clId="{6BC7880C-CB21-4114-BD0C-7C8906E81C34}" dt="2020-03-26T18:49:10.342" v="1659" actId="20577"/>
          <ac:spMkLst>
            <pc:docMk/>
            <pc:sldMk cId="205480551" sldId="763"/>
            <ac:spMk id="166" creationId="{F8C1C431-796B-49C4-BE4A-91A0FA210558}"/>
          </ac:spMkLst>
        </pc:spChg>
        <pc:grpChg chg="mod">
          <ac:chgData name="farouk abu hassanain" userId="319a4f4791f24b01" providerId="LiveId" clId="{6BC7880C-CB21-4114-BD0C-7C8906E81C34}" dt="2020-03-26T17:29:00.235" v="1165" actId="1076"/>
          <ac:grpSpMkLst>
            <pc:docMk/>
            <pc:sldMk cId="205480551" sldId="763"/>
            <ac:grpSpMk id="4" creationId="{D691E185-F686-49FD-9636-D4D0853A5887}"/>
          </ac:grpSpMkLst>
        </pc:grpChg>
        <pc:grpChg chg="add mod">
          <ac:chgData name="farouk abu hassanain" userId="319a4f4791f24b01" providerId="LiveId" clId="{6BC7880C-CB21-4114-BD0C-7C8906E81C34}" dt="2020-03-26T17:32:14.023" v="1194" actId="1076"/>
          <ac:grpSpMkLst>
            <pc:docMk/>
            <pc:sldMk cId="205480551" sldId="763"/>
            <ac:grpSpMk id="12" creationId="{9B5EA316-2927-4DE9-A203-12CE63F9147A}"/>
          </ac:grpSpMkLst>
        </pc:grpChg>
        <pc:grpChg chg="add mod">
          <ac:chgData name="farouk abu hassanain" userId="319a4f4791f24b01" providerId="LiveId" clId="{6BC7880C-CB21-4114-BD0C-7C8906E81C34}" dt="2020-03-26T17:32:14.023" v="1194" actId="1076"/>
          <ac:grpSpMkLst>
            <pc:docMk/>
            <pc:sldMk cId="205480551" sldId="763"/>
            <ac:grpSpMk id="24" creationId="{D0AD6DB7-58C9-4752-8D8B-C44E6EB44C18}"/>
          </ac:grpSpMkLst>
        </pc:grpChg>
        <pc:graphicFrameChg chg="add del mod">
          <ac:chgData name="farouk abu hassanain" userId="319a4f4791f24b01" providerId="LiveId" clId="{6BC7880C-CB21-4114-BD0C-7C8906E81C34}" dt="2020-03-26T17:27:59.037" v="1148" actId="478"/>
          <ac:graphicFrameMkLst>
            <pc:docMk/>
            <pc:sldMk cId="205480551" sldId="763"/>
            <ac:graphicFrameMk id="23" creationId="{C3405AA9-0347-4DC9-BB37-1824B01459EF}"/>
          </ac:graphicFrameMkLst>
        </pc:graphicFrameChg>
        <pc:picChg chg="del">
          <ac:chgData name="farouk abu hassanain" userId="319a4f4791f24b01" providerId="LiveId" clId="{6BC7880C-CB21-4114-BD0C-7C8906E81C34}" dt="2020-03-26T17:22:27.029" v="1130" actId="478"/>
          <ac:picMkLst>
            <pc:docMk/>
            <pc:sldMk cId="205480551" sldId="763"/>
            <ac:picMk id="34" creationId="{A9764AFA-8FE3-4664-8C20-B5D65FFE10AC}"/>
          </ac:picMkLst>
        </pc:picChg>
        <pc:picChg chg="del">
          <ac:chgData name="farouk abu hassanain" userId="319a4f4791f24b01" providerId="LiveId" clId="{6BC7880C-CB21-4114-BD0C-7C8906E81C34}" dt="2020-03-26T17:22:26.362" v="1129" actId="478"/>
          <ac:picMkLst>
            <pc:docMk/>
            <pc:sldMk cId="205480551" sldId="763"/>
            <ac:picMk id="35" creationId="{EA2B8390-DA59-4621-8476-5F9B8C4570D2}"/>
          </ac:picMkLst>
        </pc:picChg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730404252" sldId="763"/>
        </pc:sldMkLst>
      </pc:sldChg>
      <pc:sldChg chg="addSp delSp modSp add">
        <pc:chgData name="farouk abu hassanain" userId="319a4f4791f24b01" providerId="LiveId" clId="{6BC7880C-CB21-4114-BD0C-7C8906E81C34}" dt="2020-03-26T22:21:31.864" v="2255" actId="20577"/>
        <pc:sldMkLst>
          <pc:docMk/>
          <pc:sldMk cId="1086499273" sldId="764"/>
        </pc:sldMkLst>
        <pc:spChg chg="add del">
          <ac:chgData name="farouk abu hassanain" userId="319a4f4791f24b01" providerId="LiveId" clId="{6BC7880C-CB21-4114-BD0C-7C8906E81C34}" dt="2020-03-26T17:33:45.916" v="1202" actId="478"/>
          <ac:spMkLst>
            <pc:docMk/>
            <pc:sldMk cId="1086499273" sldId="764"/>
            <ac:spMk id="3" creationId="{7766BA29-9664-4F05-B6C7-086D2589C534}"/>
          </ac:spMkLst>
        </pc:spChg>
        <pc:spChg chg="mod">
          <ac:chgData name="farouk abu hassanain" userId="319a4f4791f24b01" providerId="LiveId" clId="{6BC7880C-CB21-4114-BD0C-7C8906E81C34}" dt="2020-03-26T17:39:39.420" v="1266" actId="20577"/>
          <ac:spMkLst>
            <pc:docMk/>
            <pc:sldMk cId="1086499273" sldId="764"/>
            <ac:spMk id="13" creationId="{4260B2D4-E383-48D4-8FA6-512C05AA39EF}"/>
          </ac:spMkLst>
        </pc:spChg>
        <pc:spChg chg="add mod">
          <ac:chgData name="farouk abu hassanain" userId="319a4f4791f24b01" providerId="LiveId" clId="{6BC7880C-CB21-4114-BD0C-7C8906E81C34}" dt="2020-03-26T17:48:57.826" v="1361" actId="1037"/>
          <ac:spMkLst>
            <pc:docMk/>
            <pc:sldMk cId="1086499273" sldId="764"/>
            <ac:spMk id="14" creationId="{1887B449-5E6A-43F6-A746-3F5243911132}"/>
          </ac:spMkLst>
        </pc:spChg>
        <pc:spChg chg="add mod">
          <ac:chgData name="farouk abu hassanain" userId="319a4f4791f24b01" providerId="LiveId" clId="{6BC7880C-CB21-4114-BD0C-7C8906E81C34}" dt="2020-03-26T17:48:57.826" v="1361" actId="1037"/>
          <ac:spMkLst>
            <pc:docMk/>
            <pc:sldMk cId="1086499273" sldId="764"/>
            <ac:spMk id="15" creationId="{A2F4D656-0E29-4681-AC51-065358831C5D}"/>
          </ac:spMkLst>
        </pc:spChg>
        <pc:spChg chg="add mod">
          <ac:chgData name="farouk abu hassanain" userId="319a4f4791f24b01" providerId="LiveId" clId="{6BC7880C-CB21-4114-BD0C-7C8906E81C34}" dt="2020-03-26T17:48:57.826" v="1361" actId="1037"/>
          <ac:spMkLst>
            <pc:docMk/>
            <pc:sldMk cId="1086499273" sldId="764"/>
            <ac:spMk id="16" creationId="{1932C3CD-90FF-4AB7-94C9-622A01A247AF}"/>
          </ac:spMkLst>
        </pc:spChg>
        <pc:spChg chg="add mod">
          <ac:chgData name="farouk abu hassanain" userId="319a4f4791f24b01" providerId="LiveId" clId="{6BC7880C-CB21-4114-BD0C-7C8906E81C34}" dt="2020-03-26T17:48:31.411" v="1346" actId="1038"/>
          <ac:spMkLst>
            <pc:docMk/>
            <pc:sldMk cId="1086499273" sldId="764"/>
            <ac:spMk id="17" creationId="{9B9EA5B4-9F7A-4BDC-9A63-1B88640564ED}"/>
          </ac:spMkLst>
        </pc:spChg>
        <pc:spChg chg="add mod">
          <ac:chgData name="farouk abu hassanain" userId="319a4f4791f24b01" providerId="LiveId" clId="{6BC7880C-CB21-4114-BD0C-7C8906E81C34}" dt="2020-03-26T17:48:31.411" v="1346" actId="1038"/>
          <ac:spMkLst>
            <pc:docMk/>
            <pc:sldMk cId="1086499273" sldId="764"/>
            <ac:spMk id="18" creationId="{B6667848-238F-4405-BCC4-9869A36CE931}"/>
          </ac:spMkLst>
        </pc:spChg>
        <pc:spChg chg="add mod">
          <ac:chgData name="farouk abu hassanain" userId="319a4f4791f24b01" providerId="LiveId" clId="{6BC7880C-CB21-4114-BD0C-7C8906E81C34}" dt="2020-03-26T17:48:31.411" v="1346" actId="1038"/>
          <ac:spMkLst>
            <pc:docMk/>
            <pc:sldMk cId="1086499273" sldId="764"/>
            <ac:spMk id="19" creationId="{469CFCA6-C034-40EE-8A53-FB1D08D7E121}"/>
          </ac:spMkLst>
        </pc:spChg>
        <pc:spChg chg="mod">
          <ac:chgData name="farouk abu hassanain" userId="319a4f4791f24b01" providerId="LiveId" clId="{6BC7880C-CB21-4114-BD0C-7C8906E81C34}" dt="2020-03-26T17:39:28.139" v="1261" actId="14100"/>
          <ac:spMkLst>
            <pc:docMk/>
            <pc:sldMk cId="1086499273" sldId="764"/>
            <ac:spMk id="21" creationId="{F8DAE083-925B-4A57-9207-FF37EF273BB8}"/>
          </ac:spMkLst>
        </pc:spChg>
        <pc:spChg chg="add del mod">
          <ac:chgData name="farouk abu hassanain" userId="319a4f4791f24b01" providerId="LiveId" clId="{6BC7880C-CB21-4114-BD0C-7C8906E81C34}" dt="2020-03-26T17:39:31.882" v="1263" actId="478"/>
          <ac:spMkLst>
            <pc:docMk/>
            <pc:sldMk cId="1086499273" sldId="764"/>
            <ac:spMk id="32" creationId="{0B61CC3D-470F-48B8-BAAA-7052EA79A50E}"/>
          </ac:spMkLst>
        </pc:spChg>
        <pc:spChg chg="add mod">
          <ac:chgData name="farouk abu hassanain" userId="319a4f4791f24b01" providerId="LiveId" clId="{6BC7880C-CB21-4114-BD0C-7C8906E81C34}" dt="2020-03-26T17:43:41.894" v="1276" actId="1076"/>
          <ac:spMkLst>
            <pc:docMk/>
            <pc:sldMk cId="1086499273" sldId="764"/>
            <ac:spMk id="49" creationId="{F1247FD4-148A-44B4-8E99-7F6DB5FD992B}"/>
          </ac:spMkLst>
        </pc:spChg>
        <pc:spChg chg="add mod">
          <ac:chgData name="farouk abu hassanain" userId="319a4f4791f24b01" providerId="LiveId" clId="{6BC7880C-CB21-4114-BD0C-7C8906E81C34}" dt="2020-03-26T17:44:16.025" v="1281" actId="1037"/>
          <ac:spMkLst>
            <pc:docMk/>
            <pc:sldMk cId="1086499273" sldId="764"/>
            <ac:spMk id="50" creationId="{0DDBB616-0C5A-4BB7-840C-74494AFE835C}"/>
          </ac:spMkLst>
        </pc:spChg>
        <pc:spChg chg="add mod">
          <ac:chgData name="farouk abu hassanain" userId="319a4f4791f24b01" providerId="LiveId" clId="{6BC7880C-CB21-4114-BD0C-7C8906E81C34}" dt="2020-03-26T17:45:47.268" v="1305" actId="571"/>
          <ac:spMkLst>
            <pc:docMk/>
            <pc:sldMk cId="1086499273" sldId="764"/>
            <ac:spMk id="56" creationId="{7BEEA94B-D863-446D-8CEF-2012D0095277}"/>
          </ac:spMkLst>
        </pc:spChg>
        <pc:spChg chg="add mod">
          <ac:chgData name="farouk abu hassanain" userId="319a4f4791f24b01" providerId="LiveId" clId="{6BC7880C-CB21-4114-BD0C-7C8906E81C34}" dt="2020-03-26T17:47:26.465" v="1333" actId="465"/>
          <ac:spMkLst>
            <pc:docMk/>
            <pc:sldMk cId="1086499273" sldId="764"/>
            <ac:spMk id="57" creationId="{75AF4278-E385-472D-BE7D-93146B9AA97E}"/>
          </ac:spMkLst>
        </pc:spChg>
        <pc:spChg chg="add mod">
          <ac:chgData name="farouk abu hassanain" userId="319a4f4791f24b01" providerId="LiveId" clId="{6BC7880C-CB21-4114-BD0C-7C8906E81C34}" dt="2020-03-26T17:47:26.465" v="1333" actId="465"/>
          <ac:spMkLst>
            <pc:docMk/>
            <pc:sldMk cId="1086499273" sldId="764"/>
            <ac:spMk id="58" creationId="{30D39D15-7E52-4FCA-BF09-137AC6D21073}"/>
          </ac:spMkLst>
        </pc:spChg>
        <pc:spChg chg="add mod">
          <ac:chgData name="farouk abu hassanain" userId="319a4f4791f24b01" providerId="LiveId" clId="{6BC7880C-CB21-4114-BD0C-7C8906E81C34}" dt="2020-03-26T17:47:26.465" v="1333" actId="465"/>
          <ac:spMkLst>
            <pc:docMk/>
            <pc:sldMk cId="1086499273" sldId="764"/>
            <ac:spMk id="59" creationId="{22CDB0CD-C69A-4A12-A86B-890168D59BE3}"/>
          </ac:spMkLst>
        </pc:spChg>
        <pc:spChg chg="add mod">
          <ac:chgData name="farouk abu hassanain" userId="319a4f4791f24b01" providerId="LiveId" clId="{6BC7880C-CB21-4114-BD0C-7C8906E81C34}" dt="2020-03-26T17:47:54.479" v="1339" actId="12788"/>
          <ac:spMkLst>
            <pc:docMk/>
            <pc:sldMk cId="1086499273" sldId="764"/>
            <ac:spMk id="60" creationId="{EB8604B7-F811-4837-90AF-F823E6AD201E}"/>
          </ac:spMkLst>
        </pc:spChg>
        <pc:spChg chg="add mod">
          <ac:chgData name="farouk abu hassanain" userId="319a4f4791f24b01" providerId="LiveId" clId="{6BC7880C-CB21-4114-BD0C-7C8906E81C34}" dt="2020-03-26T17:47:54.479" v="1339" actId="12788"/>
          <ac:spMkLst>
            <pc:docMk/>
            <pc:sldMk cId="1086499273" sldId="764"/>
            <ac:spMk id="61" creationId="{D5D61316-BA28-4A0A-9825-4AE5A4C17A0F}"/>
          </ac:spMkLst>
        </pc:spChg>
        <pc:spChg chg="add mod">
          <ac:chgData name="farouk abu hassanain" userId="319a4f4791f24b01" providerId="LiveId" clId="{6BC7880C-CB21-4114-BD0C-7C8906E81C34}" dt="2020-03-26T17:47:54.479" v="1339" actId="12788"/>
          <ac:spMkLst>
            <pc:docMk/>
            <pc:sldMk cId="1086499273" sldId="764"/>
            <ac:spMk id="62" creationId="{AD24B745-CC70-4FA2-87B2-E7D17F28BEC4}"/>
          </ac:spMkLst>
        </pc:spChg>
        <pc:spChg chg="mod">
          <ac:chgData name="farouk abu hassanain" userId="319a4f4791f24b01" providerId="LiveId" clId="{6BC7880C-CB21-4114-BD0C-7C8906E81C34}" dt="2020-03-26T17:39:35.778" v="1264" actId="14100"/>
          <ac:spMkLst>
            <pc:docMk/>
            <pc:sldMk cId="1086499273" sldId="764"/>
            <ac:spMk id="157" creationId="{FE21F832-5653-4B9E-BB22-BD405F661E3E}"/>
          </ac:spMkLst>
        </pc:spChg>
        <pc:spChg chg="mod">
          <ac:chgData name="farouk abu hassanain" userId="319a4f4791f24b01" providerId="LiveId" clId="{6BC7880C-CB21-4114-BD0C-7C8906E81C34}" dt="2020-03-26T22:21:31.864" v="2255" actId="20577"/>
          <ac:spMkLst>
            <pc:docMk/>
            <pc:sldMk cId="1086499273" sldId="764"/>
            <ac:spMk id="166" creationId="{F8C1C431-796B-49C4-BE4A-91A0FA210558}"/>
          </ac:spMkLst>
        </pc:spChg>
        <pc:grpChg chg="del">
          <ac:chgData name="farouk abu hassanain" userId="319a4f4791f24b01" providerId="LiveId" clId="{6BC7880C-CB21-4114-BD0C-7C8906E81C34}" dt="2020-03-26T17:33:29.803" v="1198" actId="478"/>
          <ac:grpSpMkLst>
            <pc:docMk/>
            <pc:sldMk cId="1086499273" sldId="764"/>
            <ac:grpSpMk id="12" creationId="{9B5EA316-2927-4DE9-A203-12CE63F9147A}"/>
          </ac:grpSpMkLst>
        </pc:grpChg>
        <pc:grpChg chg="add mod">
          <ac:chgData name="farouk abu hassanain" userId="319a4f4791f24b01" providerId="LiveId" clId="{6BC7880C-CB21-4114-BD0C-7C8906E81C34}" dt="2020-03-26T17:45:47.268" v="1305" actId="571"/>
          <ac:grpSpMkLst>
            <pc:docMk/>
            <pc:sldMk cId="1086499273" sldId="764"/>
            <ac:grpSpMk id="20" creationId="{83F28603-A61D-4BA1-BC49-B8F251D4C346}"/>
          </ac:grpSpMkLst>
        </pc:grpChg>
        <pc:grpChg chg="add mod">
          <ac:chgData name="farouk abu hassanain" userId="319a4f4791f24b01" providerId="LiveId" clId="{6BC7880C-CB21-4114-BD0C-7C8906E81C34}" dt="2020-03-26T17:45:47.268" v="1305" actId="571"/>
          <ac:grpSpMkLst>
            <pc:docMk/>
            <pc:sldMk cId="1086499273" sldId="764"/>
            <ac:grpSpMk id="35" creationId="{536AFA27-4BE8-4C9B-A475-1D57B2BB4F02}"/>
          </ac:grpSpMkLst>
        </pc:grpChg>
        <pc:grpChg chg="add mod">
          <ac:chgData name="farouk abu hassanain" userId="319a4f4791f24b01" providerId="LiveId" clId="{6BC7880C-CB21-4114-BD0C-7C8906E81C34}" dt="2020-03-26T17:45:31.259" v="1300" actId="1076"/>
          <ac:grpSpMkLst>
            <pc:docMk/>
            <pc:sldMk cId="1086499273" sldId="764"/>
            <ac:grpSpMk id="48" creationId="{8983DAF1-1818-44C1-9AA7-CE813B2E8107}"/>
          </ac:grpSpMkLst>
        </pc:grpChg>
        <pc:graphicFrameChg chg="add del mod modGraphic">
          <ac:chgData name="farouk abu hassanain" userId="319a4f4791f24b01" providerId="LiveId" clId="{6BC7880C-CB21-4114-BD0C-7C8906E81C34}" dt="2020-03-26T17:39:05.602" v="1254" actId="478"/>
          <ac:graphicFrameMkLst>
            <pc:docMk/>
            <pc:sldMk cId="1086499273" sldId="764"/>
            <ac:graphicFrameMk id="33" creationId="{2F1B6A2F-0672-450A-8A75-E9B4CD609724}"/>
          </ac:graphicFrameMkLst>
        </pc:graphicFrameChg>
        <pc:graphicFrameChg chg="add del mod">
          <ac:chgData name="farouk abu hassanain" userId="319a4f4791f24b01" providerId="LiveId" clId="{6BC7880C-CB21-4114-BD0C-7C8906E81C34}" dt="2020-03-26T17:45:11.359" v="1294" actId="478"/>
          <ac:graphicFrameMkLst>
            <pc:docMk/>
            <pc:sldMk cId="1086499273" sldId="764"/>
            <ac:graphicFrameMk id="34" creationId="{9A813D1C-1582-4ADA-A123-EC5D6B2EF8F5}"/>
          </ac:graphicFrameMkLst>
        </pc:graphicFrameChg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3435544746" sldId="764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340099913" sldId="765"/>
        </pc:sldMkLst>
      </pc:sldChg>
      <pc:sldChg chg="modSp add ord">
        <pc:chgData name="farouk abu hassanain" userId="319a4f4791f24b01" providerId="LiveId" clId="{6BC7880C-CB21-4114-BD0C-7C8906E81C34}" dt="2020-03-26T22:23:21.936" v="2280" actId="1076"/>
        <pc:sldMkLst>
          <pc:docMk/>
          <pc:sldMk cId="936412272" sldId="765"/>
        </pc:sldMkLst>
        <pc:spChg chg="mod">
          <ac:chgData name="farouk abu hassanain" userId="319a4f4791f24b01" providerId="LiveId" clId="{6BC7880C-CB21-4114-BD0C-7C8906E81C34}" dt="2020-03-26T22:23:21.936" v="2280" actId="1076"/>
          <ac:spMkLst>
            <pc:docMk/>
            <pc:sldMk cId="936412272" sldId="765"/>
            <ac:spMk id="32" creationId="{0B61CC3D-470F-48B8-BAAA-7052EA79A50E}"/>
          </ac:spMkLst>
        </pc:spChg>
        <pc:spChg chg="mod">
          <ac:chgData name="farouk abu hassanain" userId="319a4f4791f24b01" providerId="LiveId" clId="{6BC7880C-CB21-4114-BD0C-7C8906E81C34}" dt="2020-03-26T18:49:14.972" v="1661" actId="20577"/>
          <ac:spMkLst>
            <pc:docMk/>
            <pc:sldMk cId="936412272" sldId="765"/>
            <ac:spMk id="166" creationId="{F8C1C431-796B-49C4-BE4A-91A0FA210558}"/>
          </ac:spMkLst>
        </pc:spChg>
        <pc:graphicFrameChg chg="mod modGraphic">
          <ac:chgData name="farouk abu hassanain" userId="319a4f4791f24b01" providerId="LiveId" clId="{6BC7880C-CB21-4114-BD0C-7C8906E81C34}" dt="2020-03-26T22:20:46.968" v="2248" actId="2710"/>
          <ac:graphicFrameMkLst>
            <pc:docMk/>
            <pc:sldMk cId="936412272" sldId="765"/>
            <ac:graphicFrameMk id="33" creationId="{2F1B6A2F-0672-450A-8A75-E9B4CD609724}"/>
          </ac:graphicFrameMkLst>
        </pc:graphicFrameChg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001588891" sldId="766"/>
        </pc:sldMkLst>
      </pc:sldChg>
      <pc:sldChg chg="addSp delSp modSp add">
        <pc:chgData name="farouk abu hassanain" userId="319a4f4791f24b01" providerId="LiveId" clId="{6BC7880C-CB21-4114-BD0C-7C8906E81C34}" dt="2020-03-26T22:21:40.169" v="2257" actId="20577"/>
        <pc:sldMkLst>
          <pc:docMk/>
          <pc:sldMk cId="2720027876" sldId="766"/>
        </pc:sldMkLst>
        <pc:spChg chg="add del mod">
          <ac:chgData name="farouk abu hassanain" userId="319a4f4791f24b01" providerId="LiveId" clId="{6BC7880C-CB21-4114-BD0C-7C8906E81C34}" dt="2020-03-26T18:31:12.961" v="1381" actId="478"/>
          <ac:spMkLst>
            <pc:docMk/>
            <pc:sldMk cId="2720027876" sldId="766"/>
            <ac:spMk id="2" creationId="{810A86A0-C345-4D7A-8995-DE4D2F331477}"/>
          </ac:spMkLst>
        </pc:spChg>
        <pc:spChg chg="add mod">
          <ac:chgData name="farouk abu hassanain" userId="319a4f4791f24b01" providerId="LiveId" clId="{6BC7880C-CB21-4114-BD0C-7C8906E81C34}" dt="2020-03-26T18:32:26.280" v="1397" actId="313"/>
          <ac:spMkLst>
            <pc:docMk/>
            <pc:sldMk cId="2720027876" sldId="766"/>
            <ac:spMk id="3" creationId="{CB93176F-4710-4549-B48B-496513C069DD}"/>
          </ac:spMkLst>
        </pc:spChg>
        <pc:spChg chg="add del mod">
          <ac:chgData name="farouk abu hassanain" userId="319a4f4791f24b01" providerId="LiveId" clId="{6BC7880C-CB21-4114-BD0C-7C8906E81C34}" dt="2020-03-26T18:45:11.135" v="1588" actId="478"/>
          <ac:spMkLst>
            <pc:docMk/>
            <pc:sldMk cId="2720027876" sldId="766"/>
            <ac:spMk id="6" creationId="{CD6AC3AF-0E8B-48E3-A18E-36260F9BAEDF}"/>
          </ac:spMkLst>
        </pc:spChg>
        <pc:spChg chg="mod">
          <ac:chgData name="farouk abu hassanain" userId="319a4f4791f24b01" providerId="LiveId" clId="{6BC7880C-CB21-4114-BD0C-7C8906E81C34}" dt="2020-03-26T18:31:50.322" v="1393" actId="1076"/>
          <ac:spMkLst>
            <pc:docMk/>
            <pc:sldMk cId="2720027876" sldId="766"/>
            <ac:spMk id="8" creationId="{9627EF75-7463-48B3-AFC3-61A677C72238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14" creationId="{1887B449-5E6A-43F6-A746-3F5243911132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15" creationId="{A2F4D656-0E29-4681-AC51-065358831C5D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16" creationId="{1932C3CD-90FF-4AB7-94C9-622A01A247AF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17" creationId="{9B9EA5B4-9F7A-4BDC-9A63-1B88640564ED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18" creationId="{B6667848-238F-4405-BCC4-9869A36CE931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19" creationId="{469CFCA6-C034-40EE-8A53-FB1D08D7E121}"/>
          </ac:spMkLst>
        </pc:spChg>
        <pc:spChg chg="add del">
          <ac:chgData name="farouk abu hassanain" userId="319a4f4791f24b01" providerId="LiveId" clId="{6BC7880C-CB21-4114-BD0C-7C8906E81C34}" dt="2020-03-26T18:30:43.288" v="1374"/>
          <ac:spMkLst>
            <pc:docMk/>
            <pc:sldMk cId="2720027876" sldId="766"/>
            <ac:spMk id="51" creationId="{6DB6F323-00D6-4A96-B21A-4BF7B1FF1721}"/>
          </ac:spMkLst>
        </pc:spChg>
        <pc:spChg chg="add mod">
          <ac:chgData name="farouk abu hassanain" userId="319a4f4791f24b01" providerId="LiveId" clId="{6BC7880C-CB21-4114-BD0C-7C8906E81C34}" dt="2020-03-26T18:31:37.574" v="1387"/>
          <ac:spMkLst>
            <pc:docMk/>
            <pc:sldMk cId="2720027876" sldId="766"/>
            <ac:spMk id="52" creationId="{CD9F24CD-E1DE-4DCC-93C3-7E5005BFE6EF}"/>
          </ac:spMkLst>
        </pc:spChg>
        <pc:spChg chg="add mod">
          <ac:chgData name="farouk abu hassanain" userId="319a4f4791f24b01" providerId="LiveId" clId="{6BC7880C-CB21-4114-BD0C-7C8906E81C34}" dt="2020-03-26T18:33:14.742" v="1419" actId="1037"/>
          <ac:spMkLst>
            <pc:docMk/>
            <pc:sldMk cId="2720027876" sldId="766"/>
            <ac:spMk id="53" creationId="{6D991CE9-7898-41E2-ACB7-47E4D3CE72FA}"/>
          </ac:spMkLst>
        </pc:spChg>
        <pc:spChg chg="mod">
          <ac:chgData name="farouk abu hassanain" userId="319a4f4791f24b01" providerId="LiveId" clId="{6BC7880C-CB21-4114-BD0C-7C8906E81C34}" dt="2020-03-26T18:48:02.400" v="1640" actId="20577"/>
          <ac:spMkLst>
            <pc:docMk/>
            <pc:sldMk cId="2720027876" sldId="766"/>
            <ac:spMk id="55" creationId="{01BBDC74-8E53-4311-AC2F-64875895955C}"/>
          </ac:spMkLst>
        </pc:spChg>
        <pc:spChg chg="mod">
          <ac:chgData name="farouk abu hassanain" userId="319a4f4791f24b01" providerId="LiveId" clId="{6BC7880C-CB21-4114-BD0C-7C8906E81C34}" dt="2020-03-26T18:48:04.763" v="1642" actId="20577"/>
          <ac:spMkLst>
            <pc:docMk/>
            <pc:sldMk cId="2720027876" sldId="766"/>
            <ac:spMk id="56" creationId="{F9C5FB01-11FE-45AE-BA43-8933C901F368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57" creationId="{75AF4278-E385-472D-BE7D-93146B9AA97E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58" creationId="{30D39D15-7E52-4FCA-BF09-137AC6D21073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59" creationId="{22CDB0CD-C69A-4A12-A86B-890168D59BE3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60" creationId="{EB8604B7-F811-4837-90AF-F823E6AD201E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61" creationId="{D5D61316-BA28-4A0A-9825-4AE5A4C17A0F}"/>
          </ac:spMkLst>
        </pc:spChg>
        <pc:spChg chg="del">
          <ac:chgData name="farouk abu hassanain" userId="319a4f4791f24b01" providerId="LiveId" clId="{6BC7880C-CB21-4114-BD0C-7C8906E81C34}" dt="2020-03-26T18:30:04.308" v="1366" actId="478"/>
          <ac:spMkLst>
            <pc:docMk/>
            <pc:sldMk cId="2720027876" sldId="766"/>
            <ac:spMk id="62" creationId="{AD24B745-CC70-4FA2-87B2-E7D17F28BEC4}"/>
          </ac:spMkLst>
        </pc:spChg>
        <pc:spChg chg="mod">
          <ac:chgData name="farouk abu hassanain" userId="319a4f4791f24b01" providerId="LiveId" clId="{6BC7880C-CB21-4114-BD0C-7C8906E81C34}" dt="2020-03-26T18:47:57.608" v="1636" actId="20577"/>
          <ac:spMkLst>
            <pc:docMk/>
            <pc:sldMk cId="2720027876" sldId="766"/>
            <ac:spMk id="63" creationId="{D50B87D0-39E0-4CA8-9E68-44C37E440523}"/>
          </ac:spMkLst>
        </pc:spChg>
        <pc:spChg chg="add del mod">
          <ac:chgData name="farouk abu hassanain" userId="319a4f4791f24b01" providerId="LiveId" clId="{6BC7880C-CB21-4114-BD0C-7C8906E81C34}" dt="2020-03-26T18:43:07.222" v="1527" actId="478"/>
          <ac:spMkLst>
            <pc:docMk/>
            <pc:sldMk cId="2720027876" sldId="766"/>
            <ac:spMk id="79" creationId="{A499004E-6558-44DC-A46C-31A0F3B60F4D}"/>
          </ac:spMkLst>
        </pc:spChg>
        <pc:spChg chg="add del mod">
          <ac:chgData name="farouk abu hassanain" userId="319a4f4791f24b01" providerId="LiveId" clId="{6BC7880C-CB21-4114-BD0C-7C8906E81C34}" dt="2020-03-26T18:43:07.222" v="1527" actId="478"/>
          <ac:spMkLst>
            <pc:docMk/>
            <pc:sldMk cId="2720027876" sldId="766"/>
            <ac:spMk id="80" creationId="{C9F8FE2B-4A95-4E78-BE6E-8C3C32A24586}"/>
          </ac:spMkLst>
        </pc:spChg>
        <pc:spChg chg="add del mod">
          <ac:chgData name="farouk abu hassanain" userId="319a4f4791f24b01" providerId="LiveId" clId="{6BC7880C-CB21-4114-BD0C-7C8906E81C34}" dt="2020-03-26T18:43:07.222" v="1527" actId="478"/>
          <ac:spMkLst>
            <pc:docMk/>
            <pc:sldMk cId="2720027876" sldId="766"/>
            <ac:spMk id="82" creationId="{F439AD4F-42FD-4525-85E0-BDDE1A76271D}"/>
          </ac:spMkLst>
        </pc:spChg>
        <pc:spChg chg="add del mod">
          <ac:chgData name="farouk abu hassanain" userId="319a4f4791f24b01" providerId="LiveId" clId="{6BC7880C-CB21-4114-BD0C-7C8906E81C34}" dt="2020-03-26T18:43:07.222" v="1527" actId="478"/>
          <ac:spMkLst>
            <pc:docMk/>
            <pc:sldMk cId="2720027876" sldId="766"/>
            <ac:spMk id="83" creationId="{92CC73A1-094A-44EC-B6DD-7CAF2EBBDF24}"/>
          </ac:spMkLst>
        </pc:spChg>
        <pc:spChg chg="add del mod">
          <ac:chgData name="farouk abu hassanain" userId="319a4f4791f24b01" providerId="LiveId" clId="{6BC7880C-CB21-4114-BD0C-7C8906E81C34}" dt="2020-03-26T18:43:07.222" v="1527" actId="478"/>
          <ac:spMkLst>
            <pc:docMk/>
            <pc:sldMk cId="2720027876" sldId="766"/>
            <ac:spMk id="85" creationId="{A66E1C12-3B9C-4FBA-B0C9-B06A226B8DA0}"/>
          </ac:spMkLst>
        </pc:spChg>
        <pc:spChg chg="add del mod">
          <ac:chgData name="farouk abu hassanain" userId="319a4f4791f24b01" providerId="LiveId" clId="{6BC7880C-CB21-4114-BD0C-7C8906E81C34}" dt="2020-03-26T18:43:07.222" v="1527" actId="478"/>
          <ac:spMkLst>
            <pc:docMk/>
            <pc:sldMk cId="2720027876" sldId="766"/>
            <ac:spMk id="86" creationId="{FF578E92-7EC9-48CE-9816-AE092187F271}"/>
          </ac:spMkLst>
        </pc:spChg>
        <pc:spChg chg="add mod">
          <ac:chgData name="farouk abu hassanain" userId="319a4f4791f24b01" providerId="LiveId" clId="{6BC7880C-CB21-4114-BD0C-7C8906E81C34}" dt="2020-03-26T18:48:43.987" v="1653" actId="164"/>
          <ac:spMkLst>
            <pc:docMk/>
            <pc:sldMk cId="2720027876" sldId="766"/>
            <ac:spMk id="88" creationId="{319619F1-105C-4584-BFCC-859D13707FB4}"/>
          </ac:spMkLst>
        </pc:spChg>
        <pc:spChg chg="add mod">
          <ac:chgData name="farouk abu hassanain" userId="319a4f4791f24b01" providerId="LiveId" clId="{6BC7880C-CB21-4114-BD0C-7C8906E81C34}" dt="2020-03-26T18:48:43.987" v="1653" actId="164"/>
          <ac:spMkLst>
            <pc:docMk/>
            <pc:sldMk cId="2720027876" sldId="766"/>
            <ac:spMk id="89" creationId="{93FF1ABE-4E90-4EEA-A640-16F114C668CC}"/>
          </ac:spMkLst>
        </pc:spChg>
        <pc:spChg chg="add mod">
          <ac:chgData name="farouk abu hassanain" userId="319a4f4791f24b01" providerId="LiveId" clId="{6BC7880C-CB21-4114-BD0C-7C8906E81C34}" dt="2020-03-26T18:48:43.987" v="1653" actId="164"/>
          <ac:spMkLst>
            <pc:docMk/>
            <pc:sldMk cId="2720027876" sldId="766"/>
            <ac:spMk id="90" creationId="{0A2026AF-5C91-4004-986B-818A34F4B419}"/>
          </ac:spMkLst>
        </pc:spChg>
        <pc:spChg chg="mod">
          <ac:chgData name="farouk abu hassanain" userId="319a4f4791f24b01" providerId="LiveId" clId="{6BC7880C-CB21-4114-BD0C-7C8906E81C34}" dt="2020-03-26T22:21:40.169" v="2257" actId="20577"/>
          <ac:spMkLst>
            <pc:docMk/>
            <pc:sldMk cId="2720027876" sldId="766"/>
            <ac:spMk id="166" creationId="{F8C1C431-796B-49C4-BE4A-91A0FA210558}"/>
          </ac:spMkLst>
        </pc:spChg>
        <pc:grpChg chg="mod">
          <ac:chgData name="farouk abu hassanain" userId="319a4f4791f24b01" providerId="LiveId" clId="{6BC7880C-CB21-4114-BD0C-7C8906E81C34}" dt="2020-03-26T18:45:50.441" v="1599" actId="1076"/>
          <ac:grpSpMkLst>
            <pc:docMk/>
            <pc:sldMk cId="2720027876" sldId="766"/>
            <ac:grpSpMk id="4" creationId="{D691E185-F686-49FD-9636-D4D0853A5887}"/>
          </ac:grpSpMkLst>
        </pc:grpChg>
        <pc:grpChg chg="add del mod">
          <ac:chgData name="farouk abu hassanain" userId="319a4f4791f24b01" providerId="LiveId" clId="{6BC7880C-CB21-4114-BD0C-7C8906E81C34}" dt="2020-03-26T18:49:43.596" v="1669" actId="478"/>
          <ac:grpSpMkLst>
            <pc:docMk/>
            <pc:sldMk cId="2720027876" sldId="766"/>
            <ac:grpSpMk id="9" creationId="{3077E2DF-C683-48D7-9499-882D831EC4D9}"/>
          </ac:grpSpMkLst>
        </pc:grpChg>
        <pc:grpChg chg="del">
          <ac:chgData name="farouk abu hassanain" userId="319a4f4791f24b01" providerId="LiveId" clId="{6BC7880C-CB21-4114-BD0C-7C8906E81C34}" dt="2020-03-26T18:30:01.895" v="1365" actId="478"/>
          <ac:grpSpMkLst>
            <pc:docMk/>
            <pc:sldMk cId="2720027876" sldId="766"/>
            <ac:grpSpMk id="20" creationId="{83F28603-A61D-4BA1-BC49-B8F251D4C346}"/>
          </ac:grpSpMkLst>
        </pc:grpChg>
        <pc:grpChg chg="add mod">
          <ac:chgData name="farouk abu hassanain" userId="319a4f4791f24b01" providerId="LiveId" clId="{6BC7880C-CB21-4114-BD0C-7C8906E81C34}" dt="2020-03-26T18:48:51.495" v="1654" actId="1076"/>
          <ac:grpSpMkLst>
            <pc:docMk/>
            <pc:sldMk cId="2720027876" sldId="766"/>
            <ac:grpSpMk id="54" creationId="{CA26DD8C-9956-4881-85AB-153CEEBAE2A3}"/>
          </ac:grpSpMkLst>
        </pc:grpChg>
        <pc:grpChg chg="mod">
          <ac:chgData name="farouk abu hassanain" userId="319a4f4791f24b01" providerId="LiveId" clId="{6BC7880C-CB21-4114-BD0C-7C8906E81C34}" dt="2020-03-26T18:48:51.495" v="1654" actId="1076"/>
          <ac:grpSpMkLst>
            <pc:docMk/>
            <pc:sldMk cId="2720027876" sldId="766"/>
            <ac:grpSpMk id="66" creationId="{708FD1A2-9ED5-4514-B94C-58F6E2129F54}"/>
          </ac:grpSpMkLst>
        </pc:grpChg>
        <pc:grpChg chg="mod">
          <ac:chgData name="farouk abu hassanain" userId="319a4f4791f24b01" providerId="LiveId" clId="{6BC7880C-CB21-4114-BD0C-7C8906E81C34}" dt="2020-03-26T18:48:51.495" v="1654" actId="1076"/>
          <ac:grpSpMkLst>
            <pc:docMk/>
            <pc:sldMk cId="2720027876" sldId="766"/>
            <ac:grpSpMk id="74" creationId="{B44D2EBF-86DE-46DB-BEEA-9A4DE97BEA05}"/>
          </ac:grpSpMkLst>
        </pc:grpChg>
        <pc:cxnChg chg="add mod">
          <ac:chgData name="farouk abu hassanain" userId="319a4f4791f24b01" providerId="LiveId" clId="{6BC7880C-CB21-4114-BD0C-7C8906E81C34}" dt="2020-03-26T18:48:43.987" v="1653" actId="164"/>
          <ac:cxnSpMkLst>
            <pc:docMk/>
            <pc:sldMk cId="2720027876" sldId="766"/>
            <ac:cxnSpMk id="81" creationId="{33FB6B9F-F987-4A22-9877-87052D247F4D}"/>
          </ac:cxnSpMkLst>
        </pc:cxnChg>
        <pc:cxnChg chg="add mod">
          <ac:chgData name="farouk abu hassanain" userId="319a4f4791f24b01" providerId="LiveId" clId="{6BC7880C-CB21-4114-BD0C-7C8906E81C34}" dt="2020-03-26T18:48:43.987" v="1653" actId="164"/>
          <ac:cxnSpMkLst>
            <pc:docMk/>
            <pc:sldMk cId="2720027876" sldId="766"/>
            <ac:cxnSpMk id="84" creationId="{E25A7C59-BE64-4BFF-A377-270FE80C4B6A}"/>
          </ac:cxnSpMkLst>
        </pc:cxnChg>
        <pc:cxnChg chg="add mod">
          <ac:chgData name="farouk abu hassanain" userId="319a4f4791f24b01" providerId="LiveId" clId="{6BC7880C-CB21-4114-BD0C-7C8906E81C34}" dt="2020-03-26T18:48:43.987" v="1653" actId="164"/>
          <ac:cxnSpMkLst>
            <pc:docMk/>
            <pc:sldMk cId="2720027876" sldId="766"/>
            <ac:cxnSpMk id="87" creationId="{5D41663E-A8DB-48AF-ACF0-6312D192ACD1}"/>
          </ac:cxnSpMkLst>
        </pc:cxnChg>
      </pc:sldChg>
      <pc:sldChg chg="addSp delSp modSp add">
        <pc:chgData name="farouk abu hassanain" userId="319a4f4791f24b01" providerId="LiveId" clId="{6BC7880C-CB21-4114-BD0C-7C8906E81C34}" dt="2020-03-26T18:39:40.604" v="1519" actId="1076"/>
        <pc:sldMkLst>
          <pc:docMk/>
          <pc:sldMk cId="2100556565" sldId="767"/>
        </pc:sldMkLst>
        <pc:spChg chg="del">
          <ac:chgData name="farouk abu hassanain" userId="319a4f4791f24b01" providerId="LiveId" clId="{6BC7880C-CB21-4114-BD0C-7C8906E81C34}" dt="2020-03-26T18:35:47.460" v="1423" actId="478"/>
          <ac:spMkLst>
            <pc:docMk/>
            <pc:sldMk cId="2100556565" sldId="767"/>
            <ac:spMk id="2" creationId="{DE7E4CB3-D7A3-4B69-BA9D-71960A388002}"/>
          </ac:spMkLst>
        </pc:spChg>
        <pc:spChg chg="mod">
          <ac:chgData name="farouk abu hassanain" userId="319a4f4791f24b01" providerId="LiveId" clId="{6BC7880C-CB21-4114-BD0C-7C8906E81C34}" dt="2020-03-26T18:36:12.623" v="1485" actId="1037"/>
          <ac:spMkLst>
            <pc:docMk/>
            <pc:sldMk cId="2100556565" sldId="767"/>
            <ac:spMk id="3" creationId="{A324780B-63CF-44C3-AEAC-28A574FD0377}"/>
          </ac:spMkLst>
        </pc:spChg>
        <pc:spChg chg="mod">
          <ac:chgData name="farouk abu hassanain" userId="319a4f4791f24b01" providerId="LiveId" clId="{6BC7880C-CB21-4114-BD0C-7C8906E81C34}" dt="2020-03-26T18:36:32.458" v="1491" actId="255"/>
          <ac:spMkLst>
            <pc:docMk/>
            <pc:sldMk cId="2100556565" sldId="767"/>
            <ac:spMk id="79" creationId="{BA9AD92C-46F3-48E2-A5FB-62EA833907F7}"/>
          </ac:spMkLst>
        </pc:spChg>
        <pc:spChg chg="mod">
          <ac:chgData name="farouk abu hassanain" userId="319a4f4791f24b01" providerId="LiveId" clId="{6BC7880C-CB21-4114-BD0C-7C8906E81C34}" dt="2020-03-26T18:37:47.622" v="1499"/>
          <ac:spMkLst>
            <pc:docMk/>
            <pc:sldMk cId="2100556565" sldId="767"/>
            <ac:spMk id="83" creationId="{E775EDCD-D39A-4C13-B89D-B8FEB86D6AC7}"/>
          </ac:spMkLst>
        </pc:spChg>
        <pc:spChg chg="mod">
          <ac:chgData name="farouk abu hassanain" userId="319a4f4791f24b01" providerId="LiveId" clId="{6BC7880C-CB21-4114-BD0C-7C8906E81C34}" dt="2020-03-26T18:37:55.609" v="1500"/>
          <ac:spMkLst>
            <pc:docMk/>
            <pc:sldMk cId="2100556565" sldId="767"/>
            <ac:spMk id="84" creationId="{21FC9927-A6D3-4117-BC5D-BF901EFDB537}"/>
          </ac:spMkLst>
        </pc:spChg>
        <pc:spChg chg="mod">
          <ac:chgData name="farouk abu hassanain" userId="319a4f4791f24b01" providerId="LiveId" clId="{6BC7880C-CB21-4114-BD0C-7C8906E81C34}" dt="2020-03-26T18:35:27.760" v="1422" actId="20577"/>
          <ac:spMkLst>
            <pc:docMk/>
            <pc:sldMk cId="2100556565" sldId="767"/>
            <ac:spMk id="166" creationId="{F8C1C431-796B-49C4-BE4A-91A0FA210558}"/>
          </ac:spMkLst>
        </pc:spChg>
        <pc:picChg chg="add mod">
          <ac:chgData name="farouk abu hassanain" userId="319a4f4791f24b01" providerId="LiveId" clId="{6BC7880C-CB21-4114-BD0C-7C8906E81C34}" dt="2020-03-26T18:38:37.887" v="1509" actId="1076"/>
          <ac:picMkLst>
            <pc:docMk/>
            <pc:sldMk cId="2100556565" sldId="767"/>
            <ac:picMk id="29" creationId="{4C5B52E4-D7B3-4C3C-9D24-DBD089F449F9}"/>
          </ac:picMkLst>
        </pc:picChg>
        <pc:picChg chg="add mod">
          <ac:chgData name="farouk abu hassanain" userId="319a4f4791f24b01" providerId="LiveId" clId="{6BC7880C-CB21-4114-BD0C-7C8906E81C34}" dt="2020-03-26T18:38:51.100" v="1512" actId="1076"/>
          <ac:picMkLst>
            <pc:docMk/>
            <pc:sldMk cId="2100556565" sldId="767"/>
            <ac:picMk id="32" creationId="{916F9AD9-7CD5-4EF1-869A-5BA735CD4DA7}"/>
          </ac:picMkLst>
        </pc:picChg>
        <pc:picChg chg="add mod modCrop">
          <ac:chgData name="farouk abu hassanain" userId="319a4f4791f24b01" providerId="LiveId" clId="{6BC7880C-CB21-4114-BD0C-7C8906E81C34}" dt="2020-03-26T18:39:40.604" v="1519" actId="1076"/>
          <ac:picMkLst>
            <pc:docMk/>
            <pc:sldMk cId="2100556565" sldId="767"/>
            <ac:picMk id="33" creationId="{1FF6084D-BEB7-41E0-8CB1-48C603D05563}"/>
          </ac:picMkLst>
        </pc:picChg>
        <pc:picChg chg="del">
          <ac:chgData name="farouk abu hassanain" userId="319a4f4791f24b01" providerId="LiveId" clId="{6BC7880C-CB21-4114-BD0C-7C8906E81C34}" dt="2020-03-26T18:36:36.548" v="1492" actId="478"/>
          <ac:picMkLst>
            <pc:docMk/>
            <pc:sldMk cId="2100556565" sldId="767"/>
            <ac:picMk id="80" creationId="{8570580C-031B-4E0A-A67C-14F1263398F1}"/>
          </ac:picMkLst>
        </pc:picChg>
        <pc:picChg chg="del">
          <ac:chgData name="farouk abu hassanain" userId="319a4f4791f24b01" providerId="LiveId" clId="{6BC7880C-CB21-4114-BD0C-7C8906E81C34}" dt="2020-03-26T18:36:36.548" v="1492" actId="478"/>
          <ac:picMkLst>
            <pc:docMk/>
            <pc:sldMk cId="2100556565" sldId="767"/>
            <ac:picMk id="81" creationId="{FFF9D1CC-957C-477D-B4F2-F0BBCDC13794}"/>
          </ac:picMkLst>
        </pc:picChg>
        <pc:picChg chg="del">
          <ac:chgData name="farouk abu hassanain" userId="319a4f4791f24b01" providerId="LiveId" clId="{6BC7880C-CB21-4114-BD0C-7C8906E81C34}" dt="2020-03-26T18:36:36.548" v="1492" actId="478"/>
          <ac:picMkLst>
            <pc:docMk/>
            <pc:sldMk cId="2100556565" sldId="767"/>
            <ac:picMk id="82" creationId="{A6AEF7E1-2CE5-4B5A-8A0D-0F36929DCAD3}"/>
          </ac:picMkLst>
        </pc:picChg>
        <pc:picChg chg="del">
          <ac:chgData name="farouk abu hassanain" userId="319a4f4791f24b01" providerId="LiveId" clId="{6BC7880C-CB21-4114-BD0C-7C8906E81C34}" dt="2020-03-26T18:38:02.308" v="1501" actId="478"/>
          <ac:picMkLst>
            <pc:docMk/>
            <pc:sldMk cId="2100556565" sldId="767"/>
            <ac:picMk id="85" creationId="{64E45BE0-159E-422C-934D-613E9EF80F89}"/>
          </ac:picMkLst>
        </pc:picChg>
        <pc:picChg chg="del">
          <ac:chgData name="farouk abu hassanain" userId="319a4f4791f24b01" providerId="LiveId" clId="{6BC7880C-CB21-4114-BD0C-7C8906E81C34}" dt="2020-03-26T18:38:02.308" v="1501" actId="478"/>
          <ac:picMkLst>
            <pc:docMk/>
            <pc:sldMk cId="2100556565" sldId="767"/>
            <ac:picMk id="86" creationId="{DA38F795-FB75-4DB1-AD07-54ACFCC69F7B}"/>
          </ac:picMkLst>
        </pc:picChg>
        <pc:picChg chg="del">
          <ac:chgData name="farouk abu hassanain" userId="319a4f4791f24b01" providerId="LiveId" clId="{6BC7880C-CB21-4114-BD0C-7C8906E81C34}" dt="2020-03-26T18:38:02.308" v="1501" actId="478"/>
          <ac:picMkLst>
            <pc:docMk/>
            <pc:sldMk cId="2100556565" sldId="767"/>
            <ac:picMk id="87" creationId="{199440D3-CFD9-4E64-8709-A86B76648266}"/>
          </ac:picMkLst>
        </pc:picChg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644612613" sldId="767"/>
        </pc:sldMkLst>
      </pc:sldChg>
      <pc:sldChg chg="addSp delSp modSp add">
        <pc:chgData name="farouk abu hassanain" userId="319a4f4791f24b01" providerId="LiveId" clId="{6BC7880C-CB21-4114-BD0C-7C8906E81C34}" dt="2020-03-26T22:24:11.107" v="2285" actId="478"/>
        <pc:sldMkLst>
          <pc:docMk/>
          <pc:sldMk cId="485866204" sldId="768"/>
        </pc:sldMkLst>
        <pc:spChg chg="add del">
          <ac:chgData name="farouk abu hassanain" userId="319a4f4791f24b01" providerId="LiveId" clId="{6BC7880C-CB21-4114-BD0C-7C8906E81C34}" dt="2020-03-26T19:09:49.729" v="1684" actId="478"/>
          <ac:spMkLst>
            <pc:docMk/>
            <pc:sldMk cId="485866204" sldId="768"/>
            <ac:spMk id="2" creationId="{58E8F1F2-884E-4A96-8B93-A91D7E9A5A22}"/>
          </ac:spMkLst>
        </pc:spChg>
        <pc:spChg chg="del">
          <ac:chgData name="farouk abu hassanain" userId="319a4f4791f24b01" providerId="LiveId" clId="{6BC7880C-CB21-4114-BD0C-7C8906E81C34}" dt="2020-03-26T19:09:16.455" v="1678" actId="478"/>
          <ac:spMkLst>
            <pc:docMk/>
            <pc:sldMk cId="485866204" sldId="768"/>
            <ac:spMk id="3" creationId="{CB93176F-4710-4549-B48B-496513C069DD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6" creationId="{A3BFAC56-B472-4D40-9539-9ABF72513597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10" creationId="{782C3825-5CEE-4655-BF51-05B447EF2179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11" creationId="{4283A2C8-2B1D-48C8-816A-B700957906E4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12" creationId="{993C4257-B377-4B54-8546-5F6E774EA4CC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14" creationId="{BD8E1159-7297-4FAF-8BEA-C40A07984D64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15" creationId="{33072039-E554-4638-89A1-E8AB6CB3DADB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16" creationId="{4582C0C4-DE1E-449E-8021-E2AEF3EA7723}"/>
          </ac:spMkLst>
        </pc:spChg>
        <pc:spChg chg="add mod ord">
          <ac:chgData name="farouk abu hassanain" userId="319a4f4791f24b01" providerId="LiveId" clId="{6BC7880C-CB21-4114-BD0C-7C8906E81C34}" dt="2020-03-26T21:57:41.468" v="2029" actId="1076"/>
          <ac:spMkLst>
            <pc:docMk/>
            <pc:sldMk cId="485866204" sldId="768"/>
            <ac:spMk id="17" creationId="{8123C8A6-2650-4191-84CD-FD728A5889DE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19" creationId="{D50270B5-0626-4921-AEFE-AE22BEBA0B59}"/>
          </ac:spMkLst>
        </pc:spChg>
        <pc:spChg chg="add mod">
          <ac:chgData name="farouk abu hassanain" userId="319a4f4791f24b01" providerId="LiveId" clId="{6BC7880C-CB21-4114-BD0C-7C8906E81C34}" dt="2020-03-26T22:05:34.550" v="2103" actId="1038"/>
          <ac:spMkLst>
            <pc:docMk/>
            <pc:sldMk cId="485866204" sldId="768"/>
            <ac:spMk id="22" creationId="{93357230-31D3-4705-B09A-23E4A7E2B65A}"/>
          </ac:spMkLst>
        </pc:spChg>
        <pc:spChg chg="add mod">
          <ac:chgData name="farouk abu hassanain" userId="319a4f4791f24b01" providerId="LiveId" clId="{6BC7880C-CB21-4114-BD0C-7C8906E81C34}" dt="2020-03-26T22:05:34.550" v="2103" actId="1038"/>
          <ac:spMkLst>
            <pc:docMk/>
            <pc:sldMk cId="485866204" sldId="768"/>
            <ac:spMk id="23" creationId="{87ABBDCC-254B-4B24-8F72-E3FB1B43BC17}"/>
          </ac:spMkLst>
        </pc:spChg>
        <pc:spChg chg="add mod">
          <ac:chgData name="farouk abu hassanain" userId="319a4f4791f24b01" providerId="LiveId" clId="{6BC7880C-CB21-4114-BD0C-7C8906E81C34}" dt="2020-03-26T22:05:34.550" v="2103" actId="1038"/>
          <ac:spMkLst>
            <pc:docMk/>
            <pc:sldMk cId="485866204" sldId="768"/>
            <ac:spMk id="24" creationId="{127F6660-7A69-4627-A351-1F6AAAE4F0A0}"/>
          </ac:spMkLst>
        </pc:spChg>
        <pc:spChg chg="add mod">
          <ac:chgData name="farouk abu hassanain" userId="319a4f4791f24b01" providerId="LiveId" clId="{6BC7880C-CB21-4114-BD0C-7C8906E81C34}" dt="2020-03-26T22:05:34.550" v="2103" actId="1038"/>
          <ac:spMkLst>
            <pc:docMk/>
            <pc:sldMk cId="485866204" sldId="768"/>
            <ac:spMk id="25" creationId="{6F795614-D344-4AC5-9F05-620E9EEC0097}"/>
          </ac:spMkLst>
        </pc:spChg>
        <pc:spChg chg="add mod">
          <ac:chgData name="farouk abu hassanain" userId="319a4f4791f24b01" providerId="LiveId" clId="{6BC7880C-CB21-4114-BD0C-7C8906E81C34}" dt="2020-03-26T22:00:44.815" v="2050" actId="1076"/>
          <ac:spMkLst>
            <pc:docMk/>
            <pc:sldMk cId="485866204" sldId="768"/>
            <ac:spMk id="26" creationId="{4D4DFBC5-2BE4-4008-8AC3-752EC7DF7A08}"/>
          </ac:spMkLst>
        </pc:spChg>
        <pc:spChg chg="add mod">
          <ac:chgData name="farouk abu hassanain" userId="319a4f4791f24b01" providerId="LiveId" clId="{6BC7880C-CB21-4114-BD0C-7C8906E81C34}" dt="2020-03-26T22:00:51.038" v="2051" actId="1076"/>
          <ac:spMkLst>
            <pc:docMk/>
            <pc:sldMk cId="485866204" sldId="768"/>
            <ac:spMk id="27" creationId="{6272CE12-6DCA-4CB5-B6F3-52B3A2931FFD}"/>
          </ac:spMkLst>
        </pc:spChg>
        <pc:spChg chg="add mod">
          <ac:chgData name="farouk abu hassanain" userId="319a4f4791f24b01" providerId="LiveId" clId="{6BC7880C-CB21-4114-BD0C-7C8906E81C34}" dt="2020-03-26T22:00:55.342" v="2052" actId="1076"/>
          <ac:spMkLst>
            <pc:docMk/>
            <pc:sldMk cId="485866204" sldId="768"/>
            <ac:spMk id="28" creationId="{E5A1B282-BEDD-4340-BAE6-A266DDB743D0}"/>
          </ac:spMkLst>
        </pc:spChg>
        <pc:spChg chg="add mod ord">
          <ac:chgData name="farouk abu hassanain" userId="319a4f4791f24b01" providerId="LiveId" clId="{6BC7880C-CB21-4114-BD0C-7C8906E81C34}" dt="2020-03-26T22:11:53.215" v="2230" actId="2085"/>
          <ac:spMkLst>
            <pc:docMk/>
            <pc:sldMk cId="485866204" sldId="768"/>
            <ac:spMk id="29" creationId="{7802B35D-8BF1-4895-B486-CF489C5FF629}"/>
          </ac:spMkLst>
        </pc:spChg>
        <pc:spChg chg="mod">
          <ac:chgData name="farouk abu hassanain" userId="319a4f4791f24b01" providerId="LiveId" clId="{6BC7880C-CB21-4114-BD0C-7C8906E81C34}" dt="2020-03-26T22:18:28.643" v="2238" actId="14100"/>
          <ac:spMkLst>
            <pc:docMk/>
            <pc:sldMk cId="485866204" sldId="768"/>
            <ac:spMk id="30" creationId="{089204CC-8504-494A-A916-00EFCA8BC2D5}"/>
          </ac:spMkLst>
        </pc:spChg>
        <pc:spChg chg="add del mod">
          <ac:chgData name="farouk abu hassanain" userId="319a4f4791f24b01" providerId="LiveId" clId="{6BC7880C-CB21-4114-BD0C-7C8906E81C34}" dt="2020-03-26T22:24:11.107" v="2285" actId="478"/>
          <ac:spMkLst>
            <pc:docMk/>
            <pc:sldMk cId="485866204" sldId="768"/>
            <ac:spMk id="48" creationId="{0F3CBBB8-E4D1-47D7-986B-219ACEEB3A1E}"/>
          </ac:spMkLst>
        </pc:spChg>
        <pc:spChg chg="del">
          <ac:chgData name="farouk abu hassanain" userId="319a4f4791f24b01" providerId="LiveId" clId="{6BC7880C-CB21-4114-BD0C-7C8906E81C34}" dt="2020-03-26T19:09:17.980" v="1679" actId="478"/>
          <ac:spMkLst>
            <pc:docMk/>
            <pc:sldMk cId="485866204" sldId="768"/>
            <ac:spMk id="52" creationId="{CD9F24CD-E1DE-4DCC-93C3-7E5005BFE6EF}"/>
          </ac:spMkLst>
        </pc:spChg>
        <pc:spChg chg="del">
          <ac:chgData name="farouk abu hassanain" userId="319a4f4791f24b01" providerId="LiveId" clId="{6BC7880C-CB21-4114-BD0C-7C8906E81C34}" dt="2020-03-26T19:09:19.871" v="1680" actId="478"/>
          <ac:spMkLst>
            <pc:docMk/>
            <pc:sldMk cId="485866204" sldId="768"/>
            <ac:spMk id="53" creationId="{6D991CE9-7898-41E2-ACB7-47E4D3CE72FA}"/>
          </ac:spMkLst>
        </pc:spChg>
        <pc:spChg chg="add del mod">
          <ac:chgData name="farouk abu hassanain" userId="319a4f4791f24b01" providerId="LiveId" clId="{6BC7880C-CB21-4114-BD0C-7C8906E81C34}" dt="2020-03-26T21:37:30.044" v="1754" actId="478"/>
          <ac:spMkLst>
            <pc:docMk/>
            <pc:sldMk cId="485866204" sldId="768"/>
            <ac:spMk id="109" creationId="{4B2560D1-DC13-48FE-9901-EB2CD7632C40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10" creationId="{CD378B36-52E0-49CE-BF1A-56D26A058C94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11" creationId="{05C40F19-22E5-40FC-B3D0-C280AD056320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12" creationId="{871107B8-42E6-4791-9757-9B6621CC0755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13" creationId="{2C6CE800-0E3F-4828-9329-504E5D1C48F3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14" creationId="{8D21E455-ECE7-4FB3-8A8F-BBDA31B463B9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15" creationId="{1E0AC4D3-DE1A-4A16-A072-00855B82DD77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16" creationId="{59061290-C968-4A2B-B28E-B2C8D99D4367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17" creationId="{A85CFB2A-267A-4191-971F-7A0F16D2831F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18" creationId="{3B75750F-7EC0-4785-897D-71AA38735CDF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19" creationId="{CBA2B1D5-144B-4D25-812C-64C762C08900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20" creationId="{EE81911B-0FC1-4322-ADAF-7C4AC6D799C6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21" creationId="{6B88A8DE-8950-4D3E-AE4F-6FA820AF9931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22" creationId="{3FB1BC4F-960E-41FB-8CA6-0E473C28E494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23" creationId="{35131530-93FD-43CB-840C-FBCCDA2765F0}"/>
          </ac:spMkLst>
        </pc:spChg>
        <pc:spChg chg="add del mod">
          <ac:chgData name="farouk abu hassanain" userId="319a4f4791f24b01" providerId="LiveId" clId="{6BC7880C-CB21-4114-BD0C-7C8906E81C34}" dt="2020-03-26T21:37:17.815" v="1753" actId="478"/>
          <ac:spMkLst>
            <pc:docMk/>
            <pc:sldMk cId="485866204" sldId="768"/>
            <ac:spMk id="124" creationId="{7B4DA91B-97E9-40FF-825B-CBB890BD2289}"/>
          </ac:spMkLst>
        </pc:spChg>
        <pc:spChg chg="add del mod">
          <ac:chgData name="farouk abu hassanain" userId="319a4f4791f24b01" providerId="LiveId" clId="{6BC7880C-CB21-4114-BD0C-7C8906E81C34}" dt="2020-03-26T21:37:30.044" v="1754" actId="478"/>
          <ac:spMkLst>
            <pc:docMk/>
            <pc:sldMk cId="485866204" sldId="768"/>
            <ac:spMk id="156" creationId="{48838713-D689-4CA0-84A2-FA14D42CE5EF}"/>
          </ac:spMkLst>
        </pc:spChg>
        <pc:spChg chg="mod">
          <ac:chgData name="farouk abu hassanain" userId="319a4f4791f24b01" providerId="LiveId" clId="{6BC7880C-CB21-4114-BD0C-7C8906E81C34}" dt="2020-03-26T21:36:46.865" v="1746" actId="948"/>
          <ac:spMkLst>
            <pc:docMk/>
            <pc:sldMk cId="485866204" sldId="768"/>
            <ac:spMk id="160" creationId="{A9616428-76FF-473B-949E-C1003268A212}"/>
          </ac:spMkLst>
        </pc:spChg>
        <pc:spChg chg="mod">
          <ac:chgData name="farouk abu hassanain" userId="319a4f4791f24b01" providerId="LiveId" clId="{6BC7880C-CB21-4114-BD0C-7C8906E81C34}" dt="2020-03-26T21:36:46.865" v="1746" actId="948"/>
          <ac:spMkLst>
            <pc:docMk/>
            <pc:sldMk cId="485866204" sldId="768"/>
            <ac:spMk id="161" creationId="{E12785C0-DB38-45FF-B4BA-3D572F3E1145}"/>
          </ac:spMkLst>
        </pc:spChg>
        <pc:spChg chg="add mod">
          <ac:chgData name="farouk abu hassanain" userId="319a4f4791f24b01" providerId="LiveId" clId="{6BC7880C-CB21-4114-BD0C-7C8906E81C34}" dt="2020-03-26T21:36:48.954" v="1748" actId="571"/>
          <ac:spMkLst>
            <pc:docMk/>
            <pc:sldMk cId="485866204" sldId="768"/>
            <ac:spMk id="162" creationId="{C127EDEF-7B07-472F-B749-0903E7A9DA75}"/>
          </ac:spMkLst>
        </pc:spChg>
        <pc:spChg chg="add del mod">
          <ac:chgData name="farouk abu hassanain" userId="319a4f4791f24b01" providerId="LiveId" clId="{6BC7880C-CB21-4114-BD0C-7C8906E81C34}" dt="2020-03-26T21:37:30.044" v="1754" actId="478"/>
          <ac:spMkLst>
            <pc:docMk/>
            <pc:sldMk cId="485866204" sldId="768"/>
            <ac:spMk id="163" creationId="{8B4555FE-FB1F-4127-9E61-6A46BEF88C80}"/>
          </ac:spMkLst>
        </pc:spChg>
        <pc:spChg chg="add del mod">
          <ac:chgData name="farouk abu hassanain" userId="319a4f4791f24b01" providerId="LiveId" clId="{6BC7880C-CB21-4114-BD0C-7C8906E81C34}" dt="2020-03-26T21:37:30.044" v="1754" actId="478"/>
          <ac:spMkLst>
            <pc:docMk/>
            <pc:sldMk cId="485866204" sldId="768"/>
            <ac:spMk id="164" creationId="{7A62B1C7-CBAC-4579-A6E9-F6C52CFE50CB}"/>
          </ac:spMkLst>
        </pc:spChg>
        <pc:spChg chg="add del mod">
          <ac:chgData name="farouk abu hassanain" userId="319a4f4791f24b01" providerId="LiveId" clId="{6BC7880C-CB21-4114-BD0C-7C8906E81C34}" dt="2020-03-26T21:37:30.044" v="1754" actId="478"/>
          <ac:spMkLst>
            <pc:docMk/>
            <pc:sldMk cId="485866204" sldId="768"/>
            <ac:spMk id="165" creationId="{8B9D6172-F222-4563-9D8D-4771E0F75A3C}"/>
          </ac:spMkLst>
        </pc:spChg>
        <pc:spChg chg="mod">
          <ac:chgData name="farouk abu hassanain" userId="319a4f4791f24b01" providerId="LiveId" clId="{6BC7880C-CB21-4114-BD0C-7C8906E81C34}" dt="2020-03-26T22:21:48.278" v="2259" actId="20577"/>
          <ac:spMkLst>
            <pc:docMk/>
            <pc:sldMk cId="485866204" sldId="768"/>
            <ac:spMk id="166" creationId="{F8C1C431-796B-49C4-BE4A-91A0FA210558}"/>
          </ac:spMkLst>
        </pc:spChg>
        <pc:spChg chg="add del mod">
          <ac:chgData name="farouk abu hassanain" userId="319a4f4791f24b01" providerId="LiveId" clId="{6BC7880C-CB21-4114-BD0C-7C8906E81C34}" dt="2020-03-26T21:37:30.044" v="1754" actId="478"/>
          <ac:spMkLst>
            <pc:docMk/>
            <pc:sldMk cId="485866204" sldId="768"/>
            <ac:spMk id="167" creationId="{51C24ADE-467E-4CB5-A3AB-878F1FD6441F}"/>
          </ac:spMkLst>
        </pc:spChg>
        <pc:spChg chg="mod">
          <ac:chgData name="farouk abu hassanain" userId="319a4f4791f24b01" providerId="LiveId" clId="{6BC7880C-CB21-4114-BD0C-7C8906E81C34}" dt="2020-03-26T21:43:34.935" v="1807" actId="948"/>
          <ac:spMkLst>
            <pc:docMk/>
            <pc:sldMk cId="485866204" sldId="768"/>
            <ac:spMk id="172" creationId="{5ED82505-6C41-4237-9832-F3E1BBD80A80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201" creationId="{E855534D-06D3-4929-B5F1-FCA2AB84240A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202" creationId="{F7AFD268-C62D-47DD-9260-B8D479595C63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203" creationId="{09E8F6AA-1702-4BE2-A126-50344805B292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204" creationId="{0D6A0B20-5F62-454A-8118-2075ECE61D3E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205" creationId="{14ADDED6-21AF-4EC8-A2FA-1E9B157A586E}"/>
          </ac:spMkLst>
        </pc:spChg>
        <pc:spChg chg="mod">
          <ac:chgData name="farouk abu hassanain" userId="319a4f4791f24b01" providerId="LiveId" clId="{6BC7880C-CB21-4114-BD0C-7C8906E81C34}" dt="2020-03-26T21:45:40.918" v="1839" actId="948"/>
          <ac:spMkLst>
            <pc:docMk/>
            <pc:sldMk cId="485866204" sldId="768"/>
            <ac:spMk id="207" creationId="{C2E2C277-8D64-4A44-81A9-F279FBAD7DD6}"/>
          </ac:spMkLst>
        </pc:spChg>
        <pc:spChg chg="mod">
          <ac:chgData name="farouk abu hassanain" userId="319a4f4791f24b01" providerId="LiveId" clId="{6BC7880C-CB21-4114-BD0C-7C8906E81C34}" dt="2020-03-26T21:45:40.918" v="1839" actId="948"/>
          <ac:spMkLst>
            <pc:docMk/>
            <pc:sldMk cId="485866204" sldId="768"/>
            <ac:spMk id="208" creationId="{3EE529D6-E0D8-4DD1-84B6-B27560014A18}"/>
          </ac:spMkLst>
        </pc:spChg>
        <pc:spChg chg="add mod">
          <ac:chgData name="farouk abu hassanain" userId="319a4f4791f24b01" providerId="LiveId" clId="{6BC7880C-CB21-4114-BD0C-7C8906E81C34}" dt="2020-03-26T21:45:43.158" v="1841" actId="571"/>
          <ac:spMkLst>
            <pc:docMk/>
            <pc:sldMk cId="485866204" sldId="768"/>
            <ac:spMk id="209" creationId="{3BACF830-BDE6-456B-A3B1-7F3ECEED3FEB}"/>
          </ac:spMkLst>
        </pc:spChg>
        <pc:spChg chg="add mod">
          <ac:chgData name="farouk abu hassanain" userId="319a4f4791f24b01" providerId="LiveId" clId="{6BC7880C-CB21-4114-BD0C-7C8906E81C34}" dt="2020-03-26T21:51:10.481" v="1976" actId="164"/>
          <ac:spMkLst>
            <pc:docMk/>
            <pc:sldMk cId="485866204" sldId="768"/>
            <ac:spMk id="210" creationId="{E24C7ADC-AC03-402A-BF70-6C4BF615EC7D}"/>
          </ac:spMkLst>
        </pc:spChg>
        <pc:spChg chg="mod topLvl">
          <ac:chgData name="farouk abu hassanain" userId="319a4f4791f24b01" providerId="LiveId" clId="{6BC7880C-CB21-4114-BD0C-7C8906E81C34}" dt="2020-03-26T22:04:37.452" v="2084" actId="164"/>
          <ac:spMkLst>
            <pc:docMk/>
            <pc:sldMk cId="485866204" sldId="768"/>
            <ac:spMk id="212" creationId="{D64D7A65-2D93-4569-8677-F3191A616F33}"/>
          </ac:spMkLst>
        </pc:spChg>
        <pc:spChg chg="mod topLvl">
          <ac:chgData name="farouk abu hassanain" userId="319a4f4791f24b01" providerId="LiveId" clId="{6BC7880C-CB21-4114-BD0C-7C8906E81C34}" dt="2020-03-26T22:04:37.452" v="2084" actId="164"/>
          <ac:spMkLst>
            <pc:docMk/>
            <pc:sldMk cId="485866204" sldId="768"/>
            <ac:spMk id="213" creationId="{AE37449F-DFDC-49A0-B391-38AB594D1B6D}"/>
          </ac:spMkLst>
        </pc:spChg>
        <pc:spChg chg="mod topLvl">
          <ac:chgData name="farouk abu hassanain" userId="319a4f4791f24b01" providerId="LiveId" clId="{6BC7880C-CB21-4114-BD0C-7C8906E81C34}" dt="2020-03-26T22:04:37.452" v="2084" actId="164"/>
          <ac:spMkLst>
            <pc:docMk/>
            <pc:sldMk cId="485866204" sldId="768"/>
            <ac:spMk id="214" creationId="{D1C069D2-894E-4978-A00C-FD151065A8C3}"/>
          </ac:spMkLst>
        </pc:spChg>
        <pc:spChg chg="del mod topLvl">
          <ac:chgData name="farouk abu hassanain" userId="319a4f4791f24b01" providerId="LiveId" clId="{6BC7880C-CB21-4114-BD0C-7C8906E81C34}" dt="2020-03-26T22:03:17.633" v="2064" actId="478"/>
          <ac:spMkLst>
            <pc:docMk/>
            <pc:sldMk cId="485866204" sldId="768"/>
            <ac:spMk id="215" creationId="{D67D0716-7066-4CA7-A727-03F378C5FD25}"/>
          </ac:spMkLst>
        </pc:spChg>
        <pc:spChg chg="del mod topLvl">
          <ac:chgData name="farouk abu hassanain" userId="319a4f4791f24b01" providerId="LiveId" clId="{6BC7880C-CB21-4114-BD0C-7C8906E81C34}" dt="2020-03-26T22:03:19.926" v="2065" actId="478"/>
          <ac:spMkLst>
            <pc:docMk/>
            <pc:sldMk cId="485866204" sldId="768"/>
            <ac:spMk id="216" creationId="{08917FE6-B5CF-4B84-BB76-5572EF6F0D67}"/>
          </ac:spMkLst>
        </pc:spChg>
        <pc:spChg chg="del mod topLvl">
          <ac:chgData name="farouk abu hassanain" userId="319a4f4791f24b01" providerId="LiveId" clId="{6BC7880C-CB21-4114-BD0C-7C8906E81C34}" dt="2020-03-26T22:03:21.171" v="2066" actId="478"/>
          <ac:spMkLst>
            <pc:docMk/>
            <pc:sldMk cId="485866204" sldId="768"/>
            <ac:spMk id="217" creationId="{48421ACB-807A-4303-B9E1-87A6A0A9FF4E}"/>
          </ac:spMkLst>
        </pc:spChg>
        <pc:spChg chg="mod topLvl">
          <ac:chgData name="farouk abu hassanain" userId="319a4f4791f24b01" providerId="LiveId" clId="{6BC7880C-CB21-4114-BD0C-7C8906E81C34}" dt="2020-03-26T22:04:37.452" v="2084" actId="164"/>
          <ac:spMkLst>
            <pc:docMk/>
            <pc:sldMk cId="485866204" sldId="768"/>
            <ac:spMk id="218" creationId="{8A0EFBC0-CF52-4AB4-96D5-D03184FFDFAE}"/>
          </ac:spMkLst>
        </pc:spChg>
        <pc:spChg chg="mod topLvl">
          <ac:chgData name="farouk abu hassanain" userId="319a4f4791f24b01" providerId="LiveId" clId="{6BC7880C-CB21-4114-BD0C-7C8906E81C34}" dt="2020-03-26T22:04:37.452" v="2084" actId="164"/>
          <ac:spMkLst>
            <pc:docMk/>
            <pc:sldMk cId="485866204" sldId="768"/>
            <ac:spMk id="219" creationId="{213060FD-D6F6-487C-A691-1C350B8A20FE}"/>
          </ac:spMkLst>
        </pc:spChg>
        <pc:spChg chg="mod topLvl">
          <ac:chgData name="farouk abu hassanain" userId="319a4f4791f24b01" providerId="LiveId" clId="{6BC7880C-CB21-4114-BD0C-7C8906E81C34}" dt="2020-03-26T22:05:01.315" v="2087" actId="207"/>
          <ac:spMkLst>
            <pc:docMk/>
            <pc:sldMk cId="485866204" sldId="768"/>
            <ac:spMk id="220" creationId="{058DD405-320A-4112-A79F-4638DB02874F}"/>
          </ac:spMkLst>
        </pc:spChg>
        <pc:spChg chg="del mod topLvl">
          <ac:chgData name="farouk abu hassanain" userId="319a4f4791f24b01" providerId="LiveId" clId="{6BC7880C-CB21-4114-BD0C-7C8906E81C34}" dt="2020-03-26T22:03:22.202" v="2067" actId="478"/>
          <ac:spMkLst>
            <pc:docMk/>
            <pc:sldMk cId="485866204" sldId="768"/>
            <ac:spMk id="221" creationId="{E2E32D2E-BFDF-4D81-9F5E-E1C8153F9702}"/>
          </ac:spMkLst>
        </pc:spChg>
        <pc:spChg chg="del mod topLvl">
          <ac:chgData name="farouk abu hassanain" userId="319a4f4791f24b01" providerId="LiveId" clId="{6BC7880C-CB21-4114-BD0C-7C8906E81C34}" dt="2020-03-26T22:03:26.202" v="2069" actId="478"/>
          <ac:spMkLst>
            <pc:docMk/>
            <pc:sldMk cId="485866204" sldId="768"/>
            <ac:spMk id="222" creationId="{5E71D6EA-0696-487F-9DAA-B8488A966966}"/>
          </ac:spMkLst>
        </pc:spChg>
        <pc:spChg chg="del mod topLvl">
          <ac:chgData name="farouk abu hassanain" userId="319a4f4791f24b01" providerId="LiveId" clId="{6BC7880C-CB21-4114-BD0C-7C8906E81C34}" dt="2020-03-26T22:03:24.956" v="2068" actId="478"/>
          <ac:spMkLst>
            <pc:docMk/>
            <pc:sldMk cId="485866204" sldId="768"/>
            <ac:spMk id="223" creationId="{0EA3DE26-C136-490C-8CB7-D343DE931259}"/>
          </ac:spMkLst>
        </pc:spChg>
        <pc:spChg chg="add mod">
          <ac:chgData name="farouk abu hassanain" userId="319a4f4791f24b01" providerId="LiveId" clId="{6BC7880C-CB21-4114-BD0C-7C8906E81C34}" dt="2020-03-26T22:08:21.691" v="2160" actId="12789"/>
          <ac:spMkLst>
            <pc:docMk/>
            <pc:sldMk cId="485866204" sldId="768"/>
            <ac:spMk id="224" creationId="{5EBB5888-F42E-401C-9971-DC9F6827EAA3}"/>
          </ac:spMkLst>
        </pc:spChg>
        <pc:spChg chg="add mod">
          <ac:chgData name="farouk abu hassanain" userId="319a4f4791f24b01" providerId="LiveId" clId="{6BC7880C-CB21-4114-BD0C-7C8906E81C34}" dt="2020-03-26T22:07:47.471" v="2147" actId="6549"/>
          <ac:spMkLst>
            <pc:docMk/>
            <pc:sldMk cId="485866204" sldId="768"/>
            <ac:spMk id="225" creationId="{76DD9F76-0F12-4687-BAF1-B5C42F7AD479}"/>
          </ac:spMkLst>
        </pc:spChg>
        <pc:spChg chg="add mod">
          <ac:chgData name="farouk abu hassanain" userId="319a4f4791f24b01" providerId="LiveId" clId="{6BC7880C-CB21-4114-BD0C-7C8906E81C34}" dt="2020-03-26T22:07:42.657" v="2145" actId="6549"/>
          <ac:spMkLst>
            <pc:docMk/>
            <pc:sldMk cId="485866204" sldId="768"/>
            <ac:spMk id="226" creationId="{F42139DA-67D6-46E3-B283-8C43BA2E4F1D}"/>
          </ac:spMkLst>
        </pc:spChg>
        <pc:spChg chg="add mod">
          <ac:chgData name="farouk abu hassanain" userId="319a4f4791f24b01" providerId="LiveId" clId="{6BC7880C-CB21-4114-BD0C-7C8906E81C34}" dt="2020-03-26T22:07:25.905" v="2135" actId="14100"/>
          <ac:spMkLst>
            <pc:docMk/>
            <pc:sldMk cId="485866204" sldId="768"/>
            <ac:spMk id="227" creationId="{2CBE04CB-E7E3-45E2-8644-B7E2901314B0}"/>
          </ac:spMkLst>
        </pc:spChg>
        <pc:spChg chg="add mod">
          <ac:chgData name="farouk abu hassanain" userId="319a4f4791f24b01" providerId="LiveId" clId="{6BC7880C-CB21-4114-BD0C-7C8906E81C34}" dt="2020-03-26T22:07:25.905" v="2135" actId="14100"/>
          <ac:spMkLst>
            <pc:docMk/>
            <pc:sldMk cId="485866204" sldId="768"/>
            <ac:spMk id="228" creationId="{BE63DC78-C365-4A58-BE90-4CA450DBB3B0}"/>
          </ac:spMkLst>
        </pc:spChg>
        <pc:spChg chg="add mod">
          <ac:chgData name="farouk abu hassanain" userId="319a4f4791f24b01" providerId="LiveId" clId="{6BC7880C-CB21-4114-BD0C-7C8906E81C34}" dt="2020-03-26T22:07:25.905" v="2135" actId="14100"/>
          <ac:spMkLst>
            <pc:docMk/>
            <pc:sldMk cId="485866204" sldId="768"/>
            <ac:spMk id="229" creationId="{AC3E5C1C-B9C1-4771-B5CA-24185F741419}"/>
          </ac:spMkLst>
        </pc:spChg>
        <pc:spChg chg="add mod">
          <ac:chgData name="farouk abu hassanain" userId="319a4f4791f24b01" providerId="LiveId" clId="{6BC7880C-CB21-4114-BD0C-7C8906E81C34}" dt="2020-03-26T22:07:25.905" v="2135" actId="14100"/>
          <ac:spMkLst>
            <pc:docMk/>
            <pc:sldMk cId="485866204" sldId="768"/>
            <ac:spMk id="230" creationId="{1206B9B7-0114-4CDD-9372-C3509F301DDE}"/>
          </ac:spMkLst>
        </pc:spChg>
        <pc:spChg chg="add mod">
          <ac:chgData name="farouk abu hassanain" userId="319a4f4791f24b01" providerId="LiveId" clId="{6BC7880C-CB21-4114-BD0C-7C8906E81C34}" dt="2020-03-26T22:04:37.452" v="2084" actId="164"/>
          <ac:spMkLst>
            <pc:docMk/>
            <pc:sldMk cId="485866204" sldId="768"/>
            <ac:spMk id="231" creationId="{11B7C311-79F2-4EB4-9260-6B3EFC74F646}"/>
          </ac:spMkLst>
        </pc:spChg>
        <pc:spChg chg="mod">
          <ac:chgData name="farouk abu hassanain" userId="319a4f4791f24b01" providerId="LiveId" clId="{6BC7880C-CB21-4114-BD0C-7C8906E81C34}" dt="2020-03-26T22:07:52.205" v="2149" actId="948"/>
          <ac:spMkLst>
            <pc:docMk/>
            <pc:sldMk cId="485866204" sldId="768"/>
            <ac:spMk id="233" creationId="{D50FF28D-10FF-4725-B931-5731C482D6C2}"/>
          </ac:spMkLst>
        </pc:spChg>
        <pc:spChg chg="mod">
          <ac:chgData name="farouk abu hassanain" userId="319a4f4791f24b01" providerId="LiveId" clId="{6BC7880C-CB21-4114-BD0C-7C8906E81C34}" dt="2020-03-26T22:07:52.205" v="2149" actId="948"/>
          <ac:spMkLst>
            <pc:docMk/>
            <pc:sldMk cId="485866204" sldId="768"/>
            <ac:spMk id="234" creationId="{26CEFC59-F85E-41E5-9561-B57BCCF9EFC3}"/>
          </ac:spMkLst>
        </pc:spChg>
        <pc:spChg chg="add mod">
          <ac:chgData name="farouk abu hassanain" userId="319a4f4791f24b01" providerId="LiveId" clId="{6BC7880C-CB21-4114-BD0C-7C8906E81C34}" dt="2020-03-26T22:07:54.558" v="2151" actId="571"/>
          <ac:spMkLst>
            <pc:docMk/>
            <pc:sldMk cId="485866204" sldId="768"/>
            <ac:spMk id="235" creationId="{735470D5-2495-46F8-9A50-04BC94052A4B}"/>
          </ac:spMkLst>
        </pc:spChg>
        <pc:spChg chg="add mod">
          <ac:chgData name="farouk abu hassanain" userId="319a4f4791f24b01" providerId="LiveId" clId="{6BC7880C-CB21-4114-BD0C-7C8906E81C34}" dt="2020-03-26T22:08:48.158" v="2164" actId="1076"/>
          <ac:spMkLst>
            <pc:docMk/>
            <pc:sldMk cId="485866204" sldId="768"/>
            <ac:spMk id="236" creationId="{E37C0284-A4E3-48D3-80BE-8017C813D6A6}"/>
          </ac:spMkLst>
        </pc:spChg>
        <pc:spChg chg="add mod">
          <ac:chgData name="farouk abu hassanain" userId="319a4f4791f24b01" providerId="LiveId" clId="{6BC7880C-CB21-4114-BD0C-7C8906E81C34}" dt="2020-03-26T22:08:55.712" v="2168" actId="20577"/>
          <ac:spMkLst>
            <pc:docMk/>
            <pc:sldMk cId="485866204" sldId="768"/>
            <ac:spMk id="237" creationId="{D9837E26-1D7A-4DC4-892B-461DE96FFFA8}"/>
          </ac:spMkLst>
        </pc:spChg>
        <pc:spChg chg="add mod">
          <ac:chgData name="farouk abu hassanain" userId="319a4f4791f24b01" providerId="LiveId" clId="{6BC7880C-CB21-4114-BD0C-7C8906E81C34}" dt="2020-03-26T22:09:05.293" v="2172" actId="571"/>
          <ac:spMkLst>
            <pc:docMk/>
            <pc:sldMk cId="485866204" sldId="768"/>
            <ac:spMk id="238" creationId="{ACF8DE0E-33F7-48A2-94DA-1867B8F82EFF}"/>
          </ac:spMkLst>
        </pc:spChg>
        <pc:spChg chg="add mod">
          <ac:chgData name="farouk abu hassanain" userId="319a4f4791f24b01" providerId="LiveId" clId="{6BC7880C-CB21-4114-BD0C-7C8906E81C34}" dt="2020-03-26T22:09:05.293" v="2172" actId="571"/>
          <ac:spMkLst>
            <pc:docMk/>
            <pc:sldMk cId="485866204" sldId="768"/>
            <ac:spMk id="239" creationId="{72506827-4900-4E33-B755-DB79C809863B}"/>
          </ac:spMkLst>
        </pc:spChg>
        <pc:spChg chg="add mod">
          <ac:chgData name="farouk abu hassanain" userId="319a4f4791f24b01" providerId="LiveId" clId="{6BC7880C-CB21-4114-BD0C-7C8906E81C34}" dt="2020-03-26T22:09:28.696" v="2177" actId="1076"/>
          <ac:spMkLst>
            <pc:docMk/>
            <pc:sldMk cId="485866204" sldId="768"/>
            <ac:spMk id="240" creationId="{0119249B-CBF4-4004-B814-F932F94D9DFE}"/>
          </ac:spMkLst>
        </pc:spChg>
        <pc:spChg chg="add mod">
          <ac:chgData name="farouk abu hassanain" userId="319a4f4791f24b01" providerId="LiveId" clId="{6BC7880C-CB21-4114-BD0C-7C8906E81C34}" dt="2020-03-26T22:09:40.106" v="2181" actId="1076"/>
          <ac:spMkLst>
            <pc:docMk/>
            <pc:sldMk cId="485866204" sldId="768"/>
            <ac:spMk id="241" creationId="{32446964-F9AA-4CFD-9428-419FA0402355}"/>
          </ac:spMkLst>
        </pc:spChg>
        <pc:spChg chg="add del mod">
          <ac:chgData name="farouk abu hassanain" userId="319a4f4791f24b01" providerId="LiveId" clId="{6BC7880C-CB21-4114-BD0C-7C8906E81C34}" dt="2020-03-26T22:12:10.559" v="2232" actId="478"/>
          <ac:spMkLst>
            <pc:docMk/>
            <pc:sldMk cId="485866204" sldId="768"/>
            <ac:spMk id="242" creationId="{B096294C-2479-42C5-AE31-FA8825D70759}"/>
          </ac:spMkLst>
        </pc:spChg>
        <pc:spChg chg="add mod">
          <ac:chgData name="farouk abu hassanain" userId="319a4f4791f24b01" providerId="LiveId" clId="{6BC7880C-CB21-4114-BD0C-7C8906E81C34}" dt="2020-03-26T22:10:14.681" v="2189" actId="948"/>
          <ac:spMkLst>
            <pc:docMk/>
            <pc:sldMk cId="485866204" sldId="768"/>
            <ac:spMk id="243" creationId="{454235D2-FF0A-4B1A-8F31-8F508063B061}"/>
          </ac:spMkLst>
        </pc:spChg>
        <pc:spChg chg="add mod">
          <ac:chgData name="farouk abu hassanain" userId="319a4f4791f24b01" providerId="LiveId" clId="{6BC7880C-CB21-4114-BD0C-7C8906E81C34}" dt="2020-03-26T22:10:19.837" v="2193" actId="20577"/>
          <ac:spMkLst>
            <pc:docMk/>
            <pc:sldMk cId="485866204" sldId="768"/>
            <ac:spMk id="244" creationId="{E14720AB-2A65-476A-8406-9C66751A89DE}"/>
          </ac:spMkLst>
        </pc:spChg>
        <pc:spChg chg="add mod">
          <ac:chgData name="farouk abu hassanain" userId="319a4f4791f24b01" providerId="LiveId" clId="{6BC7880C-CB21-4114-BD0C-7C8906E81C34}" dt="2020-03-26T22:10:38.055" v="2199" actId="1076"/>
          <ac:spMkLst>
            <pc:docMk/>
            <pc:sldMk cId="485866204" sldId="768"/>
            <ac:spMk id="245" creationId="{6DC4C3AE-4FF2-402A-800F-EE5390D05ADB}"/>
          </ac:spMkLst>
        </pc:spChg>
        <pc:spChg chg="add mod">
          <ac:chgData name="farouk abu hassanain" userId="319a4f4791f24b01" providerId="LiveId" clId="{6BC7880C-CB21-4114-BD0C-7C8906E81C34}" dt="2020-03-26T22:18:41.315" v="2241" actId="1076"/>
          <ac:spMkLst>
            <pc:docMk/>
            <pc:sldMk cId="485866204" sldId="768"/>
            <ac:spMk id="246" creationId="{0239C44C-F024-4438-A3FA-874DC3D61CDC}"/>
          </ac:spMkLst>
        </pc:spChg>
        <pc:grpChg chg="mod">
          <ac:chgData name="farouk abu hassanain" userId="319a4f4791f24b01" providerId="LiveId" clId="{6BC7880C-CB21-4114-BD0C-7C8906E81C34}" dt="2020-03-26T21:50:10.754" v="1967" actId="1076"/>
          <ac:grpSpMkLst>
            <pc:docMk/>
            <pc:sldMk cId="485866204" sldId="768"/>
            <ac:grpSpMk id="4" creationId="{D691E185-F686-49FD-9636-D4D0853A5887}"/>
          </ac:grpSpMkLst>
        </pc:grpChg>
        <pc:grpChg chg="del">
          <ac:chgData name="farouk abu hassanain" userId="319a4f4791f24b01" providerId="LiveId" clId="{6BC7880C-CB21-4114-BD0C-7C8906E81C34}" dt="2020-03-26T18:49:47.457" v="1670" actId="478"/>
          <ac:grpSpMkLst>
            <pc:docMk/>
            <pc:sldMk cId="485866204" sldId="768"/>
            <ac:grpSpMk id="9" creationId="{3077E2DF-C683-48D7-9499-882D831EC4D9}"/>
          </ac:grpSpMkLst>
        </pc:grpChg>
        <pc:grpChg chg="add mod">
          <ac:chgData name="farouk abu hassanain" userId="319a4f4791f24b01" providerId="LiveId" clId="{6BC7880C-CB21-4114-BD0C-7C8906E81C34}" dt="2020-03-26T21:51:20.155" v="1978" actId="1076"/>
          <ac:grpSpMkLst>
            <pc:docMk/>
            <pc:sldMk cId="485866204" sldId="768"/>
            <ac:grpSpMk id="18" creationId="{C1DA2A19-2AA5-4FD1-9228-3FFEAA08D245}"/>
          </ac:grpSpMkLst>
        </pc:grpChg>
        <pc:grpChg chg="add mod">
          <ac:chgData name="farouk abu hassanain" userId="319a4f4791f24b01" providerId="LiveId" clId="{6BC7880C-CB21-4114-BD0C-7C8906E81C34}" dt="2020-03-26T21:51:14.567" v="1977" actId="1076"/>
          <ac:grpSpMkLst>
            <pc:docMk/>
            <pc:sldMk cId="485866204" sldId="768"/>
            <ac:grpSpMk id="20" creationId="{CC54D908-55FA-40F9-939E-657388B1E645}"/>
          </ac:grpSpMkLst>
        </pc:grpChg>
        <pc:grpChg chg="add mod">
          <ac:chgData name="farouk abu hassanain" userId="319a4f4791f24b01" providerId="LiveId" clId="{6BC7880C-CB21-4114-BD0C-7C8906E81C34}" dt="2020-03-26T22:05:17.635" v="2088" actId="1076"/>
          <ac:grpSpMkLst>
            <pc:docMk/>
            <pc:sldMk cId="485866204" sldId="768"/>
            <ac:grpSpMk id="32" creationId="{4E1CC27E-51A4-490F-9199-C8F1D1EAB03B}"/>
          </ac:grpSpMkLst>
        </pc:grpChg>
        <pc:grpChg chg="add del mod">
          <ac:chgData name="farouk abu hassanain" userId="319a4f4791f24b01" providerId="LiveId" clId="{6BC7880C-CB21-4114-BD0C-7C8906E81C34}" dt="2020-03-26T19:20:56.034" v="1737" actId="478"/>
          <ac:grpSpMkLst>
            <pc:docMk/>
            <pc:sldMk cId="485866204" sldId="768"/>
            <ac:grpSpMk id="49" creationId="{392927A8-6895-4354-9A27-DFA2C40C0D58}"/>
          </ac:grpSpMkLst>
        </pc:grpChg>
        <pc:grpChg chg="mod">
          <ac:chgData name="farouk abu hassanain" userId="319a4f4791f24b01" providerId="LiveId" clId="{6BC7880C-CB21-4114-BD0C-7C8906E81C34}" dt="2020-03-26T19:15:44.144" v="1692" actId="14100"/>
          <ac:grpSpMkLst>
            <pc:docMk/>
            <pc:sldMk cId="485866204" sldId="768"/>
            <ac:grpSpMk id="50" creationId="{2D52B1BC-BD04-450C-A6C7-F55468995663}"/>
          </ac:grpSpMkLst>
        </pc:grpChg>
        <pc:grpChg chg="mod">
          <ac:chgData name="farouk abu hassanain" userId="319a4f4791f24b01" providerId="LiveId" clId="{6BC7880C-CB21-4114-BD0C-7C8906E81C34}" dt="2020-03-26T19:15:44.144" v="1692" actId="14100"/>
          <ac:grpSpMkLst>
            <pc:docMk/>
            <pc:sldMk cId="485866204" sldId="768"/>
            <ac:grpSpMk id="57" creationId="{4E1E059B-731A-44BB-9DA4-B3B210EC1CED}"/>
          </ac:grpSpMkLst>
        </pc:grpChg>
        <pc:grpChg chg="mod">
          <ac:chgData name="farouk abu hassanain" userId="319a4f4791f24b01" providerId="LiveId" clId="{6BC7880C-CB21-4114-BD0C-7C8906E81C34}" dt="2020-03-26T19:15:44.144" v="1692" actId="14100"/>
          <ac:grpSpMkLst>
            <pc:docMk/>
            <pc:sldMk cId="485866204" sldId="768"/>
            <ac:grpSpMk id="58" creationId="{B39C90BA-3833-454F-8356-581BA9D0802E}"/>
          </ac:grpSpMkLst>
        </pc:grpChg>
        <pc:grpChg chg="mod">
          <ac:chgData name="farouk abu hassanain" userId="319a4f4791f24b01" providerId="LiveId" clId="{6BC7880C-CB21-4114-BD0C-7C8906E81C34}" dt="2020-03-26T19:15:44.144" v="1692" actId="14100"/>
          <ac:grpSpMkLst>
            <pc:docMk/>
            <pc:sldMk cId="485866204" sldId="768"/>
            <ac:grpSpMk id="60" creationId="{26786592-AF08-4EC3-A9CA-EFFDCFDFB0F5}"/>
          </ac:grpSpMkLst>
        </pc:grpChg>
        <pc:grpChg chg="mod">
          <ac:chgData name="farouk abu hassanain" userId="319a4f4791f24b01" providerId="LiveId" clId="{6BC7880C-CB21-4114-BD0C-7C8906E81C34}" dt="2020-03-26T19:15:44.144" v="1692" actId="14100"/>
          <ac:grpSpMkLst>
            <pc:docMk/>
            <pc:sldMk cId="485866204" sldId="768"/>
            <ac:grpSpMk id="62" creationId="{2CE59F3E-2E1E-42B6-BD8B-57CA88166E09}"/>
          </ac:grpSpMkLst>
        </pc:grpChg>
        <pc:grpChg chg="mod">
          <ac:chgData name="farouk abu hassanain" userId="319a4f4791f24b01" providerId="LiveId" clId="{6BC7880C-CB21-4114-BD0C-7C8906E81C34}" dt="2020-03-26T19:15:44.144" v="1692" actId="14100"/>
          <ac:grpSpMkLst>
            <pc:docMk/>
            <pc:sldMk cId="485866204" sldId="768"/>
            <ac:grpSpMk id="79" creationId="{2601DAEC-D115-41FD-ADAF-00B996084E15}"/>
          </ac:grpSpMkLst>
        </pc:grpChg>
        <pc:grpChg chg="add del mod">
          <ac:chgData name="farouk abu hassanain" userId="319a4f4791f24b01" providerId="LiveId" clId="{6BC7880C-CB21-4114-BD0C-7C8906E81C34}" dt="2020-03-26T21:38:51.222" v="1755" actId="478"/>
          <ac:grpSpMkLst>
            <pc:docMk/>
            <pc:sldMk cId="485866204" sldId="768"/>
            <ac:grpSpMk id="125" creationId="{FF4754CD-9ADF-4E62-AD02-3C6304C4D80B}"/>
          </ac:grpSpMkLst>
        </pc:grpChg>
        <pc:grpChg chg="mod">
          <ac:chgData name="farouk abu hassanain" userId="319a4f4791f24b01" providerId="LiveId" clId="{6BC7880C-CB21-4114-BD0C-7C8906E81C34}" dt="2020-03-26T21:35:59.702" v="1741" actId="1076"/>
          <ac:grpSpMkLst>
            <pc:docMk/>
            <pc:sldMk cId="485866204" sldId="768"/>
            <ac:grpSpMk id="126" creationId="{4335C1E4-860B-4326-8458-88566323C700}"/>
          </ac:grpSpMkLst>
        </pc:grpChg>
        <pc:grpChg chg="mod">
          <ac:chgData name="farouk abu hassanain" userId="319a4f4791f24b01" providerId="LiveId" clId="{6BC7880C-CB21-4114-BD0C-7C8906E81C34}" dt="2020-03-26T21:35:59.702" v="1741" actId="1076"/>
          <ac:grpSpMkLst>
            <pc:docMk/>
            <pc:sldMk cId="485866204" sldId="768"/>
            <ac:grpSpMk id="128" creationId="{2EAD9BDD-5D57-4478-851E-6315DA1F393A}"/>
          </ac:grpSpMkLst>
        </pc:grpChg>
        <pc:grpChg chg="mod">
          <ac:chgData name="farouk abu hassanain" userId="319a4f4791f24b01" providerId="LiveId" clId="{6BC7880C-CB21-4114-BD0C-7C8906E81C34}" dt="2020-03-26T21:35:59.702" v="1741" actId="1076"/>
          <ac:grpSpMkLst>
            <pc:docMk/>
            <pc:sldMk cId="485866204" sldId="768"/>
            <ac:grpSpMk id="129" creationId="{FB3E9D33-DB45-4D18-8315-8FBC65B255C6}"/>
          </ac:grpSpMkLst>
        </pc:grpChg>
        <pc:grpChg chg="mod">
          <ac:chgData name="farouk abu hassanain" userId="319a4f4791f24b01" providerId="LiveId" clId="{6BC7880C-CB21-4114-BD0C-7C8906E81C34}" dt="2020-03-26T21:35:59.702" v="1741" actId="1076"/>
          <ac:grpSpMkLst>
            <pc:docMk/>
            <pc:sldMk cId="485866204" sldId="768"/>
            <ac:grpSpMk id="131" creationId="{7E6A2449-ADA7-467A-BC7D-C0E631B30F75}"/>
          </ac:grpSpMkLst>
        </pc:grpChg>
        <pc:grpChg chg="mod">
          <ac:chgData name="farouk abu hassanain" userId="319a4f4791f24b01" providerId="LiveId" clId="{6BC7880C-CB21-4114-BD0C-7C8906E81C34}" dt="2020-03-26T21:35:59.702" v="1741" actId="1076"/>
          <ac:grpSpMkLst>
            <pc:docMk/>
            <pc:sldMk cId="485866204" sldId="768"/>
            <ac:grpSpMk id="133" creationId="{FAD7591F-DB54-4C75-9074-C29073B9E08A}"/>
          </ac:grpSpMkLst>
        </pc:grpChg>
        <pc:grpChg chg="add mod">
          <ac:chgData name="farouk abu hassanain" userId="319a4f4791f24b01" providerId="LiveId" clId="{6BC7880C-CB21-4114-BD0C-7C8906E81C34}" dt="2020-03-26T21:36:48.954" v="1748" actId="571"/>
          <ac:grpSpMkLst>
            <pc:docMk/>
            <pc:sldMk cId="485866204" sldId="768"/>
            <ac:grpSpMk id="159" creationId="{398BA04D-4E99-4F0F-B26B-CDD11448310A}"/>
          </ac:grpSpMkLst>
        </pc:grpChg>
        <pc:grpChg chg="add mod">
          <ac:chgData name="farouk abu hassanain" userId="319a4f4791f24b01" providerId="LiveId" clId="{6BC7880C-CB21-4114-BD0C-7C8906E81C34}" dt="2020-03-26T21:51:20.155" v="1978" actId="1076"/>
          <ac:grpSpMkLst>
            <pc:docMk/>
            <pc:sldMk cId="485866204" sldId="768"/>
            <ac:grpSpMk id="168" creationId="{541D7F3D-8D09-4B66-8FC4-026A00ECE07A}"/>
          </ac:grpSpMkLst>
        </pc:grpChg>
        <pc:grpChg chg="mod">
          <ac:chgData name="farouk abu hassanain" userId="319a4f4791f24b01" providerId="LiveId" clId="{6BC7880C-CB21-4114-BD0C-7C8906E81C34}" dt="2020-03-26T21:51:20.155" v="1978" actId="1076"/>
          <ac:grpSpMkLst>
            <pc:docMk/>
            <pc:sldMk cId="485866204" sldId="768"/>
            <ac:grpSpMk id="169" creationId="{0063E0E0-C65F-44CC-876B-E6697D4391BC}"/>
          </ac:grpSpMkLst>
        </pc:grpChg>
        <pc:grpChg chg="mod">
          <ac:chgData name="farouk abu hassanain" userId="319a4f4791f24b01" providerId="LiveId" clId="{6BC7880C-CB21-4114-BD0C-7C8906E81C34}" dt="2020-03-26T21:51:20.155" v="1978" actId="1076"/>
          <ac:grpSpMkLst>
            <pc:docMk/>
            <pc:sldMk cId="485866204" sldId="768"/>
            <ac:grpSpMk id="174" creationId="{722C89B4-FDC5-4011-8F35-9789353CBFEA}"/>
          </ac:grpSpMkLst>
        </pc:grpChg>
        <pc:grpChg chg="mod">
          <ac:chgData name="farouk abu hassanain" userId="319a4f4791f24b01" providerId="LiveId" clId="{6BC7880C-CB21-4114-BD0C-7C8906E81C34}" dt="2020-03-26T21:51:20.155" v="1978" actId="1076"/>
          <ac:grpSpMkLst>
            <pc:docMk/>
            <pc:sldMk cId="485866204" sldId="768"/>
            <ac:grpSpMk id="175" creationId="{D0A66505-5837-48CB-8124-2510ABB4139D}"/>
          </ac:grpSpMkLst>
        </pc:grpChg>
        <pc:grpChg chg="mod">
          <ac:chgData name="farouk abu hassanain" userId="319a4f4791f24b01" providerId="LiveId" clId="{6BC7880C-CB21-4114-BD0C-7C8906E81C34}" dt="2020-03-26T21:51:20.155" v="1978" actId="1076"/>
          <ac:grpSpMkLst>
            <pc:docMk/>
            <pc:sldMk cId="485866204" sldId="768"/>
            <ac:grpSpMk id="177" creationId="{19F0E55B-B896-4C81-9E3E-BE89858EFA4C}"/>
          </ac:grpSpMkLst>
        </pc:grpChg>
        <pc:grpChg chg="mod">
          <ac:chgData name="farouk abu hassanain" userId="319a4f4791f24b01" providerId="LiveId" clId="{6BC7880C-CB21-4114-BD0C-7C8906E81C34}" dt="2020-03-26T21:51:20.155" v="1978" actId="1076"/>
          <ac:grpSpMkLst>
            <pc:docMk/>
            <pc:sldMk cId="485866204" sldId="768"/>
            <ac:grpSpMk id="179" creationId="{7A087421-8D0C-4D93-BF7E-2E692B89E111}"/>
          </ac:grpSpMkLst>
        </pc:grpChg>
        <pc:grpChg chg="mod">
          <ac:chgData name="farouk abu hassanain" userId="319a4f4791f24b01" providerId="LiveId" clId="{6BC7880C-CB21-4114-BD0C-7C8906E81C34}" dt="2020-03-26T21:51:20.155" v="1978" actId="1076"/>
          <ac:grpSpMkLst>
            <pc:docMk/>
            <pc:sldMk cId="485866204" sldId="768"/>
            <ac:grpSpMk id="192" creationId="{3DDE5255-91B0-4891-AD12-56B308E91F7C}"/>
          </ac:grpSpMkLst>
        </pc:grpChg>
        <pc:grpChg chg="add mod">
          <ac:chgData name="farouk abu hassanain" userId="319a4f4791f24b01" providerId="LiveId" clId="{6BC7880C-CB21-4114-BD0C-7C8906E81C34}" dt="2020-03-26T21:45:43.158" v="1841" actId="571"/>
          <ac:grpSpMkLst>
            <pc:docMk/>
            <pc:sldMk cId="485866204" sldId="768"/>
            <ac:grpSpMk id="206" creationId="{E2C5D932-66DC-4C92-A3A9-41D6CB899204}"/>
          </ac:grpSpMkLst>
        </pc:grpChg>
        <pc:grpChg chg="add del mod">
          <ac:chgData name="farouk abu hassanain" userId="319a4f4791f24b01" providerId="LiveId" clId="{6BC7880C-CB21-4114-BD0C-7C8906E81C34}" dt="2020-03-26T22:02:12.653" v="2057" actId="165"/>
          <ac:grpSpMkLst>
            <pc:docMk/>
            <pc:sldMk cId="485866204" sldId="768"/>
            <ac:grpSpMk id="211" creationId="{64E808FF-DA58-4176-B48E-722D62A63F51}"/>
          </ac:grpSpMkLst>
        </pc:grpChg>
        <pc:grpChg chg="add mod">
          <ac:chgData name="farouk abu hassanain" userId="319a4f4791f24b01" providerId="LiveId" clId="{6BC7880C-CB21-4114-BD0C-7C8906E81C34}" dt="2020-03-26T22:07:54.558" v="2151" actId="571"/>
          <ac:grpSpMkLst>
            <pc:docMk/>
            <pc:sldMk cId="485866204" sldId="768"/>
            <ac:grpSpMk id="232" creationId="{AE3F3CDF-7E33-4593-A45D-87A095615482}"/>
          </ac:grpSpMkLst>
        </pc:grpChg>
        <pc:graphicFrameChg chg="add del mod">
          <ac:chgData name="farouk abu hassanain" userId="319a4f4791f24b01" providerId="LiveId" clId="{6BC7880C-CB21-4114-BD0C-7C8906E81C34}" dt="2020-03-26T21:51:56.728" v="1979" actId="478"/>
          <ac:graphicFrameMkLst>
            <pc:docMk/>
            <pc:sldMk cId="485866204" sldId="768"/>
            <ac:graphicFrameMk id="45" creationId="{2AE1DD2D-FB5A-40D3-A5F4-F1D262C74AAA}"/>
          </ac:graphicFrameMkLst>
        </pc:graphicFrameChg>
        <pc:graphicFrameChg chg="add del mod">
          <ac:chgData name="farouk abu hassanain" userId="319a4f4791f24b01" providerId="LiveId" clId="{6BC7880C-CB21-4114-BD0C-7C8906E81C34}" dt="2020-03-26T22:11:59.286" v="2231" actId="478"/>
          <ac:graphicFrameMkLst>
            <pc:docMk/>
            <pc:sldMk cId="485866204" sldId="768"/>
            <ac:graphicFrameMk id="46" creationId="{AE54263F-59BD-4349-B13D-336F1A3B7664}"/>
          </ac:graphicFrameMkLst>
        </pc:graphicFrameChg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391534964" sldId="768"/>
        </pc:sldMkLst>
      </pc:sldChg>
      <pc:sldChg chg="modSp add">
        <pc:chgData name="farouk abu hassanain" userId="319a4f4791f24b01" providerId="LiveId" clId="{6BC7880C-CB21-4114-BD0C-7C8906E81C34}" dt="2020-03-26T22:23:37.518" v="2284" actId="1036"/>
        <pc:sldMkLst>
          <pc:docMk/>
          <pc:sldMk cId="3193282058" sldId="769"/>
        </pc:sldMkLst>
        <pc:spChg chg="mod">
          <ac:chgData name="farouk abu hassanain" userId="319a4f4791f24b01" providerId="LiveId" clId="{6BC7880C-CB21-4114-BD0C-7C8906E81C34}" dt="2020-03-26T22:23:37.518" v="2284" actId="1036"/>
          <ac:spMkLst>
            <pc:docMk/>
            <pc:sldMk cId="3193282058" sldId="769"/>
            <ac:spMk id="32" creationId="{0B61CC3D-470F-48B8-BAAA-7052EA79A50E}"/>
          </ac:spMkLst>
        </pc:spChg>
        <pc:spChg chg="mod">
          <ac:chgData name="farouk abu hassanain" userId="319a4f4791f24b01" providerId="LiveId" clId="{6BC7880C-CB21-4114-BD0C-7C8906E81C34}" dt="2020-03-26T22:21:27.725" v="2253" actId="20577"/>
          <ac:spMkLst>
            <pc:docMk/>
            <pc:sldMk cId="3193282058" sldId="769"/>
            <ac:spMk id="166" creationId="{F8C1C431-796B-49C4-BE4A-91A0FA210558}"/>
          </ac:spMkLst>
        </pc:spChg>
        <pc:graphicFrameChg chg="mod modGraphic">
          <ac:chgData name="farouk abu hassanain" userId="319a4f4791f24b01" providerId="LiveId" clId="{6BC7880C-CB21-4114-BD0C-7C8906E81C34}" dt="2020-03-26T22:22:24.549" v="2279" actId="1035"/>
          <ac:graphicFrameMkLst>
            <pc:docMk/>
            <pc:sldMk cId="3193282058" sldId="769"/>
            <ac:graphicFrameMk id="33" creationId="{2F1B6A2F-0672-450A-8A75-E9B4CD609724}"/>
          </ac:graphicFrameMkLst>
        </pc:graphicFrameChg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3797806292" sldId="769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377079574" sldId="770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1096550800" sldId="771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3964448018" sldId="772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134533951" sldId="773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534291037" sldId="774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3173426813" sldId="775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885231959" sldId="776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633210708" sldId="777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906753666" sldId="779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2738357769" sldId="780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4081663122" sldId="781"/>
        </pc:sldMkLst>
      </pc:sldChg>
      <pc:sldChg chg="del">
        <pc:chgData name="farouk abu hassanain" userId="319a4f4791f24b01" providerId="LiveId" clId="{6BC7880C-CB21-4114-BD0C-7C8906E81C34}" dt="2020-03-26T16:25:46.267" v="482" actId="47"/>
        <pc:sldMkLst>
          <pc:docMk/>
          <pc:sldMk cId="3842780620" sldId="782"/>
        </pc:sldMkLst>
      </pc:sldChg>
    </pc:docChg>
  </pc:docChgLst>
  <pc:docChgLst>
    <pc:chgData name="farouk abu hassanain" userId="319a4f4791f24b01" providerId="LiveId" clId="{BFB2E698-5B2E-423B-BCA4-D319F750D753}"/>
    <pc:docChg chg="undo redo custSel addSld delSld modSld sldOrd">
      <pc:chgData name="farouk abu hassanain" userId="319a4f4791f24b01" providerId="LiveId" clId="{BFB2E698-5B2E-423B-BCA4-D319F750D753}" dt="2020-03-25T18:52:13.187" v="9344" actId="1035"/>
      <pc:docMkLst>
        <pc:docMk/>
      </pc:docMkLst>
      <pc:sldChg chg="modSp add del">
        <pc:chgData name="farouk abu hassanain" userId="319a4f4791f24b01" providerId="LiveId" clId="{BFB2E698-5B2E-423B-BCA4-D319F750D753}" dt="2020-03-24T23:11:07.067" v="1387" actId="47"/>
        <pc:sldMkLst>
          <pc:docMk/>
          <pc:sldMk cId="0" sldId="506"/>
        </pc:sldMkLst>
        <pc:graphicFrameChg chg="mod">
          <ac:chgData name="farouk abu hassanain" userId="319a4f4791f24b01" providerId="LiveId" clId="{BFB2E698-5B2E-423B-BCA4-D319F750D753}" dt="2020-03-24T23:05:27.785" v="1180" actId="20578"/>
          <ac:graphicFrameMkLst>
            <pc:docMk/>
            <pc:sldMk cId="0" sldId="506"/>
            <ac:graphicFrameMk id="8" creationId="{00000000-0000-0000-0000-000000000000}"/>
          </ac:graphicFrameMkLst>
        </pc:graphicFrameChg>
      </pc:sldChg>
      <pc:sldChg chg="add del">
        <pc:chgData name="farouk abu hassanain" userId="319a4f4791f24b01" providerId="LiveId" clId="{BFB2E698-5B2E-423B-BCA4-D319F750D753}" dt="2020-03-24T23:16:28.952" v="1528" actId="47"/>
        <pc:sldMkLst>
          <pc:docMk/>
          <pc:sldMk cId="0" sldId="508"/>
        </pc:sldMkLst>
      </pc:sldChg>
      <pc:sldChg chg="add del">
        <pc:chgData name="farouk abu hassanain" userId="319a4f4791f24b01" providerId="LiveId" clId="{BFB2E698-5B2E-423B-BCA4-D319F750D753}" dt="2020-03-24T23:17:17.980" v="1558" actId="47"/>
        <pc:sldMkLst>
          <pc:docMk/>
          <pc:sldMk cId="0" sldId="509"/>
        </pc:sldMkLst>
      </pc:sldChg>
      <pc:sldChg chg="add del">
        <pc:chgData name="farouk abu hassanain" userId="319a4f4791f24b01" providerId="LiveId" clId="{BFB2E698-5B2E-423B-BCA4-D319F750D753}" dt="2020-03-24T23:18:02.887" v="1568" actId="47"/>
        <pc:sldMkLst>
          <pc:docMk/>
          <pc:sldMk cId="0" sldId="510"/>
        </pc:sldMkLst>
      </pc:sldChg>
      <pc:sldChg chg="modSp add del">
        <pc:chgData name="farouk abu hassanain" userId="319a4f4791f24b01" providerId="LiveId" clId="{BFB2E698-5B2E-423B-BCA4-D319F750D753}" dt="2020-03-24T23:45:32.974" v="1792" actId="47"/>
        <pc:sldMkLst>
          <pc:docMk/>
          <pc:sldMk cId="0" sldId="512"/>
        </pc:sldMkLst>
        <pc:picChg chg="mod">
          <ac:chgData name="farouk abu hassanain" userId="319a4f4791f24b01" providerId="LiveId" clId="{BFB2E698-5B2E-423B-BCA4-D319F750D753}" dt="2020-03-24T23:45:25.502" v="1790" actId="1076"/>
          <ac:picMkLst>
            <pc:docMk/>
            <pc:sldMk cId="0" sldId="512"/>
            <ac:picMk id="6" creationId="{00000000-0000-0000-0000-000000000000}"/>
          </ac:picMkLst>
        </pc:picChg>
      </pc:sldChg>
      <pc:sldChg chg="modSp add del">
        <pc:chgData name="farouk abu hassanain" userId="319a4f4791f24b01" providerId="LiveId" clId="{BFB2E698-5B2E-423B-BCA4-D319F750D753}" dt="2020-03-25T00:13:06.544" v="2180" actId="47"/>
        <pc:sldMkLst>
          <pc:docMk/>
          <pc:sldMk cId="0" sldId="513"/>
        </pc:sldMkLst>
        <pc:spChg chg="mod">
          <ac:chgData name="farouk abu hassanain" userId="319a4f4791f24b01" providerId="LiveId" clId="{BFB2E698-5B2E-423B-BCA4-D319F750D753}" dt="2020-03-24T23:50:54.991" v="1810" actId="14100"/>
          <ac:spMkLst>
            <pc:docMk/>
            <pc:sldMk cId="0" sldId="513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BFB2E698-5B2E-423B-BCA4-D319F750D753}" dt="2020-03-25T00:38:19.190" v="2455" actId="47"/>
        <pc:sldMkLst>
          <pc:docMk/>
          <pc:sldMk cId="0" sldId="519"/>
        </pc:sldMkLst>
      </pc:sldChg>
      <pc:sldChg chg="add del">
        <pc:chgData name="farouk abu hassanain" userId="319a4f4791f24b01" providerId="LiveId" clId="{BFB2E698-5B2E-423B-BCA4-D319F750D753}" dt="2020-03-25T00:45:10.031" v="2574" actId="47"/>
        <pc:sldMkLst>
          <pc:docMk/>
          <pc:sldMk cId="0" sldId="520"/>
        </pc:sldMkLst>
      </pc:sldChg>
      <pc:sldChg chg="add del">
        <pc:chgData name="farouk abu hassanain" userId="319a4f4791f24b01" providerId="LiveId" clId="{BFB2E698-5B2E-423B-BCA4-D319F750D753}" dt="2020-03-25T00:56:04.571" v="2746" actId="47"/>
        <pc:sldMkLst>
          <pc:docMk/>
          <pc:sldMk cId="0" sldId="521"/>
        </pc:sldMkLst>
      </pc:sldChg>
      <pc:sldChg chg="add del">
        <pc:chgData name="farouk abu hassanain" userId="319a4f4791f24b01" providerId="LiveId" clId="{BFB2E698-5B2E-423B-BCA4-D319F750D753}" dt="2020-03-25T00:56:04.571" v="2746" actId="47"/>
        <pc:sldMkLst>
          <pc:docMk/>
          <pc:sldMk cId="0" sldId="522"/>
        </pc:sldMkLst>
      </pc:sldChg>
      <pc:sldChg chg="modSp add del">
        <pc:chgData name="farouk abu hassanain" userId="319a4f4791f24b01" providerId="LiveId" clId="{BFB2E698-5B2E-423B-BCA4-D319F750D753}" dt="2020-03-25T01:08:38.326" v="3113" actId="47"/>
        <pc:sldMkLst>
          <pc:docMk/>
          <pc:sldMk cId="0" sldId="523"/>
        </pc:sldMkLst>
        <pc:spChg chg="mod">
          <ac:chgData name="farouk abu hassanain" userId="319a4f4791f24b01" providerId="LiveId" clId="{BFB2E698-5B2E-423B-BCA4-D319F750D753}" dt="2020-03-25T01:02:22.615" v="3063" actId="403"/>
          <ac:spMkLst>
            <pc:docMk/>
            <pc:sldMk cId="0" sldId="523"/>
            <ac:spMk id="12" creationId="{6A799DB3-637D-4BAB-B237-295A0A7602CC}"/>
          </ac:spMkLst>
        </pc:spChg>
      </pc:sldChg>
      <pc:sldChg chg="add del">
        <pc:chgData name="farouk abu hassanain" userId="319a4f4791f24b01" providerId="LiveId" clId="{BFB2E698-5B2E-423B-BCA4-D319F750D753}" dt="2020-03-25T01:09:23.726" v="3119" actId="47"/>
        <pc:sldMkLst>
          <pc:docMk/>
          <pc:sldMk cId="0" sldId="525"/>
        </pc:sldMkLst>
      </pc:sldChg>
      <pc:sldChg chg="add del">
        <pc:chgData name="farouk abu hassanain" userId="319a4f4791f24b01" providerId="LiveId" clId="{BFB2E698-5B2E-423B-BCA4-D319F750D753}" dt="2020-03-25T01:23:06.995" v="3367" actId="47"/>
        <pc:sldMkLst>
          <pc:docMk/>
          <pc:sldMk cId="0" sldId="527"/>
        </pc:sldMkLst>
      </pc:sldChg>
      <pc:sldChg chg="modSp add del">
        <pc:chgData name="farouk abu hassanain" userId="319a4f4791f24b01" providerId="LiveId" clId="{BFB2E698-5B2E-423B-BCA4-D319F750D753}" dt="2020-03-25T10:48:07.211" v="4700" actId="47"/>
        <pc:sldMkLst>
          <pc:docMk/>
          <pc:sldMk cId="0" sldId="529"/>
        </pc:sldMkLst>
        <pc:spChg chg="mod">
          <ac:chgData name="farouk abu hassanain" userId="319a4f4791f24b01" providerId="LiveId" clId="{BFB2E698-5B2E-423B-BCA4-D319F750D753}" dt="2020-03-25T10:35:34.166" v="4665" actId="782"/>
          <ac:spMkLst>
            <pc:docMk/>
            <pc:sldMk cId="0" sldId="529"/>
            <ac:spMk id="7" creationId="{00000000-0000-0000-0000-000000000000}"/>
          </ac:spMkLst>
        </pc:spChg>
        <pc:spChg chg="mod">
          <ac:chgData name="farouk abu hassanain" userId="319a4f4791f24b01" providerId="LiveId" clId="{BFB2E698-5B2E-423B-BCA4-D319F750D753}" dt="2020-03-25T10:35:34.166" v="4665" actId="782"/>
          <ac:spMkLst>
            <pc:docMk/>
            <pc:sldMk cId="0" sldId="529"/>
            <ac:spMk id="9" creationId="{00000000-0000-0000-0000-000000000000}"/>
          </ac:spMkLst>
        </pc:spChg>
        <pc:spChg chg="mod">
          <ac:chgData name="farouk abu hassanain" userId="319a4f4791f24b01" providerId="LiveId" clId="{BFB2E698-5B2E-423B-BCA4-D319F750D753}" dt="2020-03-25T10:35:34.166" v="4665" actId="782"/>
          <ac:spMkLst>
            <pc:docMk/>
            <pc:sldMk cId="0" sldId="529"/>
            <ac:spMk id="10" creationId="{00000000-0000-0000-0000-000000000000}"/>
          </ac:spMkLst>
        </pc:spChg>
      </pc:sldChg>
      <pc:sldChg chg="add del">
        <pc:chgData name="farouk abu hassanain" userId="319a4f4791f24b01" providerId="LiveId" clId="{BFB2E698-5B2E-423B-BCA4-D319F750D753}" dt="2020-03-25T11:33:04.650" v="5041" actId="47"/>
        <pc:sldMkLst>
          <pc:docMk/>
          <pc:sldMk cId="0" sldId="531"/>
        </pc:sldMkLst>
      </pc:sldChg>
      <pc:sldChg chg="add del">
        <pc:chgData name="farouk abu hassanain" userId="319a4f4791f24b01" providerId="LiveId" clId="{BFB2E698-5B2E-423B-BCA4-D319F750D753}" dt="2020-03-25T12:45:09.459" v="5246" actId="47"/>
        <pc:sldMkLst>
          <pc:docMk/>
          <pc:sldMk cId="0" sldId="532"/>
        </pc:sldMkLst>
      </pc:sldChg>
      <pc:sldChg chg="modSp add del">
        <pc:chgData name="farouk abu hassanain" userId="319a4f4791f24b01" providerId="LiveId" clId="{BFB2E698-5B2E-423B-BCA4-D319F750D753}" dt="2020-03-25T12:46:56.984" v="5257" actId="47"/>
        <pc:sldMkLst>
          <pc:docMk/>
          <pc:sldMk cId="0" sldId="534"/>
        </pc:sldMkLst>
        <pc:spChg chg="mod">
          <ac:chgData name="farouk abu hassanain" userId="319a4f4791f24b01" providerId="LiveId" clId="{BFB2E698-5B2E-423B-BCA4-D319F750D753}" dt="2020-03-25T12:25:08.303" v="5083" actId="14100"/>
          <ac:spMkLst>
            <pc:docMk/>
            <pc:sldMk cId="0" sldId="534"/>
            <ac:spMk id="7" creationId="{00000000-0000-0000-0000-000000000000}"/>
          </ac:spMkLst>
        </pc:spChg>
        <pc:spChg chg="mod">
          <ac:chgData name="farouk abu hassanain" userId="319a4f4791f24b01" providerId="LiveId" clId="{BFB2E698-5B2E-423B-BCA4-D319F750D753}" dt="2020-03-25T12:25:11.083" v="5084" actId="14100"/>
          <ac:spMkLst>
            <pc:docMk/>
            <pc:sldMk cId="0" sldId="534"/>
            <ac:spMk id="8" creationId="{00000000-0000-0000-0000-000000000000}"/>
          </ac:spMkLst>
        </pc:spChg>
        <pc:graphicFrameChg chg="mod">
          <ac:chgData name="farouk abu hassanain" userId="319a4f4791f24b01" providerId="LiveId" clId="{BFB2E698-5B2E-423B-BCA4-D319F750D753}" dt="2020-03-25T12:24:58.061" v="5081" actId="13822"/>
          <ac:graphicFrameMkLst>
            <pc:docMk/>
            <pc:sldMk cId="0" sldId="534"/>
            <ac:graphicFrameMk id="6" creationId="{00000000-0000-0000-0000-000000000000}"/>
          </ac:graphicFrameMkLst>
        </pc:graphicFrameChg>
      </pc:sldChg>
      <pc:sldChg chg="modSp add del">
        <pc:chgData name="farouk abu hassanain" userId="319a4f4791f24b01" providerId="LiveId" clId="{BFB2E698-5B2E-423B-BCA4-D319F750D753}" dt="2020-03-25T13:33:52.881" v="6139" actId="47"/>
        <pc:sldMkLst>
          <pc:docMk/>
          <pc:sldMk cId="0" sldId="535"/>
        </pc:sldMkLst>
        <pc:spChg chg="mod">
          <ac:chgData name="farouk abu hassanain" userId="319a4f4791f24b01" providerId="LiveId" clId="{BFB2E698-5B2E-423B-BCA4-D319F750D753}" dt="2020-03-25T13:32:24.089" v="6118" actId="1076"/>
          <ac:spMkLst>
            <pc:docMk/>
            <pc:sldMk cId="0" sldId="535"/>
            <ac:spMk id="7" creationId="{00000000-0000-0000-0000-000000000000}"/>
          </ac:spMkLst>
        </pc:spChg>
        <pc:spChg chg="mod">
          <ac:chgData name="farouk abu hassanain" userId="319a4f4791f24b01" providerId="LiveId" clId="{BFB2E698-5B2E-423B-BCA4-D319F750D753}" dt="2020-03-25T13:32:16.863" v="6116" actId="1076"/>
          <ac:spMkLst>
            <pc:docMk/>
            <pc:sldMk cId="0" sldId="535"/>
            <ac:spMk id="48130" creationId="{00000000-0000-0000-0000-000000000000}"/>
          </ac:spMkLst>
        </pc:spChg>
        <pc:picChg chg="mod">
          <ac:chgData name="farouk abu hassanain" userId="319a4f4791f24b01" providerId="LiveId" clId="{BFB2E698-5B2E-423B-BCA4-D319F750D753}" dt="2020-03-25T13:31:23.415" v="6103" actId="1076"/>
          <ac:picMkLst>
            <pc:docMk/>
            <pc:sldMk cId="0" sldId="535"/>
            <ac:picMk id="6" creationId="{00000000-0000-0000-0000-000000000000}"/>
          </ac:picMkLst>
        </pc:picChg>
      </pc:sldChg>
      <pc:sldChg chg="addSp modSp add del">
        <pc:chgData name="farouk abu hassanain" userId="319a4f4791f24b01" providerId="LiveId" clId="{BFB2E698-5B2E-423B-BCA4-D319F750D753}" dt="2020-03-25T13:33:54.540" v="6140" actId="47"/>
        <pc:sldMkLst>
          <pc:docMk/>
          <pc:sldMk cId="0" sldId="537"/>
        </pc:sldMkLst>
        <pc:spChg chg="add mod">
          <ac:chgData name="farouk abu hassanain" userId="319a4f4791f24b01" providerId="LiveId" clId="{BFB2E698-5B2E-423B-BCA4-D319F750D753}" dt="2020-03-25T13:33:25.765" v="6132" actId="1076"/>
          <ac:spMkLst>
            <pc:docMk/>
            <pc:sldMk cId="0" sldId="537"/>
            <ac:spMk id="2" creationId="{718E9367-F914-4D25-B740-C74113C37ACD}"/>
          </ac:spMkLst>
        </pc:spChg>
        <pc:spChg chg="add mod">
          <ac:chgData name="farouk abu hassanain" userId="319a4f4791f24b01" providerId="LiveId" clId="{BFB2E698-5B2E-423B-BCA4-D319F750D753}" dt="2020-03-25T13:33:30.941" v="6134" actId="1076"/>
          <ac:spMkLst>
            <pc:docMk/>
            <pc:sldMk cId="0" sldId="537"/>
            <ac:spMk id="3" creationId="{76F22CF0-2915-44EE-9BFA-A05E773871D5}"/>
          </ac:spMkLst>
        </pc:spChg>
      </pc:sldChg>
      <pc:sldChg chg="add del">
        <pc:chgData name="farouk abu hassanain" userId="319a4f4791f24b01" providerId="LiveId" clId="{BFB2E698-5B2E-423B-BCA4-D319F750D753}" dt="2020-03-25T15:25:00.441" v="7099" actId="47"/>
        <pc:sldMkLst>
          <pc:docMk/>
          <pc:sldMk cId="0" sldId="538"/>
        </pc:sldMkLst>
      </pc:sldChg>
      <pc:sldChg chg="modSp add del">
        <pc:chgData name="farouk abu hassanain" userId="319a4f4791f24b01" providerId="LiveId" clId="{BFB2E698-5B2E-423B-BCA4-D319F750D753}" dt="2020-03-25T15:29:54.558" v="7140" actId="47"/>
        <pc:sldMkLst>
          <pc:docMk/>
          <pc:sldMk cId="0" sldId="539"/>
        </pc:sldMkLst>
        <pc:spChg chg="mod">
          <ac:chgData name="farouk abu hassanain" userId="319a4f4791f24b01" providerId="LiveId" clId="{BFB2E698-5B2E-423B-BCA4-D319F750D753}" dt="2020-03-25T15:28:21.961" v="7111" actId="12"/>
          <ac:spMkLst>
            <pc:docMk/>
            <pc:sldMk cId="0" sldId="539"/>
            <ac:spMk id="52226" creationId="{00000000-0000-0000-0000-000000000000}"/>
          </ac:spMkLst>
        </pc:spChg>
        <pc:picChg chg="mod">
          <ac:chgData name="farouk abu hassanain" userId="319a4f4791f24b01" providerId="LiveId" clId="{BFB2E698-5B2E-423B-BCA4-D319F750D753}" dt="2020-03-25T15:28:32.536" v="7112" actId="1076"/>
          <ac:picMkLst>
            <pc:docMk/>
            <pc:sldMk cId="0" sldId="539"/>
            <ac:picMk id="51204" creationId="{00000000-0000-0000-0000-000000000000}"/>
          </ac:picMkLst>
        </pc:picChg>
      </pc:sldChg>
      <pc:sldChg chg="add del">
        <pc:chgData name="farouk abu hassanain" userId="319a4f4791f24b01" providerId="LiveId" clId="{BFB2E698-5B2E-423B-BCA4-D319F750D753}" dt="2020-03-25T16:36:59.703" v="7607" actId="47"/>
        <pc:sldMkLst>
          <pc:docMk/>
          <pc:sldMk cId="0" sldId="540"/>
        </pc:sldMkLst>
      </pc:sldChg>
      <pc:sldChg chg="delSp modSp add del">
        <pc:chgData name="farouk abu hassanain" userId="319a4f4791f24b01" providerId="LiveId" clId="{BFB2E698-5B2E-423B-BCA4-D319F750D753}" dt="2020-03-25T17:05:10.863" v="7851" actId="47"/>
        <pc:sldMkLst>
          <pc:docMk/>
          <pc:sldMk cId="0" sldId="545"/>
        </pc:sldMkLst>
        <pc:spChg chg="del mod">
          <ac:chgData name="farouk abu hassanain" userId="319a4f4791f24b01" providerId="LiveId" clId="{BFB2E698-5B2E-423B-BCA4-D319F750D753}" dt="2020-03-25T17:01:02.837" v="7784"/>
          <ac:spMkLst>
            <pc:docMk/>
            <pc:sldMk cId="0" sldId="545"/>
            <ac:spMk id="12" creationId="{00000000-0000-0000-0000-000000000000}"/>
          </ac:spMkLst>
        </pc:spChg>
        <pc:spChg chg="del mod">
          <ac:chgData name="farouk abu hassanain" userId="319a4f4791f24b01" providerId="LiveId" clId="{BFB2E698-5B2E-423B-BCA4-D319F750D753}" dt="2020-03-25T17:01:02.837" v="7784"/>
          <ac:spMkLst>
            <pc:docMk/>
            <pc:sldMk cId="0" sldId="545"/>
            <ac:spMk id="13" creationId="{00000000-0000-0000-0000-000000000000}"/>
          </ac:spMkLst>
        </pc:spChg>
      </pc:sldChg>
      <pc:sldChg chg="add del">
        <pc:chgData name="farouk abu hassanain" userId="319a4f4791f24b01" providerId="LiveId" clId="{BFB2E698-5B2E-423B-BCA4-D319F750D753}" dt="2020-03-24T23:19:34.910" v="1578" actId="47"/>
        <pc:sldMkLst>
          <pc:docMk/>
          <pc:sldMk cId="543192959" sldId="669"/>
        </pc:sldMkLst>
      </pc:sldChg>
      <pc:sldChg chg="add del">
        <pc:chgData name="farouk abu hassanain" userId="319a4f4791f24b01" providerId="LiveId" clId="{BFB2E698-5B2E-423B-BCA4-D319F750D753}" dt="2020-03-24T23:27:32.893" v="1698" actId="47"/>
        <pc:sldMkLst>
          <pc:docMk/>
          <pc:sldMk cId="4093788828" sldId="671"/>
        </pc:sldMkLst>
      </pc:sldChg>
      <pc:sldChg chg="add del">
        <pc:chgData name="farouk abu hassanain" userId="319a4f4791f24b01" providerId="LiveId" clId="{BFB2E698-5B2E-423B-BCA4-D319F750D753}" dt="2020-03-25T15:38:43.358" v="7186" actId="47"/>
        <pc:sldMkLst>
          <pc:docMk/>
          <pc:sldMk cId="685457444" sldId="672"/>
        </pc:sldMkLst>
      </pc:sldChg>
      <pc:sldChg chg="delSp modSp add del">
        <pc:chgData name="farouk abu hassanain" userId="319a4f4791f24b01" providerId="LiveId" clId="{BFB2E698-5B2E-423B-BCA4-D319F750D753}" dt="2020-03-25T16:49:19.661" v="7722" actId="47"/>
        <pc:sldMkLst>
          <pc:docMk/>
          <pc:sldMk cId="2769236505" sldId="673"/>
        </pc:sldMkLst>
        <pc:spChg chg="mod">
          <ac:chgData name="farouk abu hassanain" userId="319a4f4791f24b01" providerId="LiveId" clId="{BFB2E698-5B2E-423B-BCA4-D319F750D753}" dt="2020-03-25T16:46:51.466" v="7700" actId="948"/>
          <ac:spMkLst>
            <pc:docMk/>
            <pc:sldMk cId="2769236505" sldId="673"/>
            <ac:spMk id="2" creationId="{446169F8-ED5A-4A32-98D9-D296C82D55A0}"/>
          </ac:spMkLst>
        </pc:spChg>
        <pc:spChg chg="del mod">
          <ac:chgData name="farouk abu hassanain" userId="319a4f4791f24b01" providerId="LiveId" clId="{BFB2E698-5B2E-423B-BCA4-D319F750D753}" dt="2020-03-25T16:45:40.935" v="7698" actId="478"/>
          <ac:spMkLst>
            <pc:docMk/>
            <pc:sldMk cId="2769236505" sldId="673"/>
            <ac:spMk id="14" creationId="{00000000-0000-0000-0000-000000000000}"/>
          </ac:spMkLst>
        </pc:spChg>
      </pc:sldChg>
      <pc:sldChg chg="modSp add del">
        <pc:chgData name="farouk abu hassanain" userId="319a4f4791f24b01" providerId="LiveId" clId="{BFB2E698-5B2E-423B-BCA4-D319F750D753}" dt="2020-03-25T17:11:00.702" v="8005" actId="47"/>
        <pc:sldMkLst>
          <pc:docMk/>
          <pc:sldMk cId="2464666088" sldId="674"/>
        </pc:sldMkLst>
        <pc:graphicFrameChg chg="mod modGraphic">
          <ac:chgData name="farouk abu hassanain" userId="319a4f4791f24b01" providerId="LiveId" clId="{BFB2E698-5B2E-423B-BCA4-D319F750D753}" dt="2020-03-25T17:05:19.225" v="7853" actId="1076"/>
          <ac:graphicFrameMkLst>
            <pc:docMk/>
            <pc:sldMk cId="2464666088" sldId="674"/>
            <ac:graphicFrameMk id="2" creationId="{FDE8EF9C-D2EC-4C3E-BFB0-E8BC4455C61A}"/>
          </ac:graphicFrameMkLst>
        </pc:graphicFrameChg>
      </pc:sldChg>
      <pc:sldChg chg="addSp delSp modSp ord">
        <pc:chgData name="farouk abu hassanain" userId="319a4f4791f24b01" providerId="LiveId" clId="{BFB2E698-5B2E-423B-BCA4-D319F750D753}" dt="2020-03-25T15:25:09.108" v="7101"/>
        <pc:sldMkLst>
          <pc:docMk/>
          <pc:sldMk cId="447835101" sldId="675"/>
        </pc:sldMkLst>
        <pc:spChg chg="mod topLvl">
          <ac:chgData name="farouk abu hassanain" userId="319a4f4791f24b01" providerId="LiveId" clId="{BFB2E698-5B2E-423B-BCA4-D319F750D753}" dt="2020-03-24T21:05:05.118" v="121" actId="165"/>
          <ac:spMkLst>
            <pc:docMk/>
            <pc:sldMk cId="447835101" sldId="675"/>
            <ac:spMk id="3" creationId="{C3628555-F4E2-4BD5-A8E6-7B7E63223F1B}"/>
          </ac:spMkLst>
        </pc:spChg>
        <pc:spChg chg="mod topLvl">
          <ac:chgData name="farouk abu hassanain" userId="319a4f4791f24b01" providerId="LiveId" clId="{BFB2E698-5B2E-423B-BCA4-D319F750D753}" dt="2020-03-24T20:42:40.980" v="41" actId="164"/>
          <ac:spMkLst>
            <pc:docMk/>
            <pc:sldMk cId="447835101" sldId="675"/>
            <ac:spMk id="16" creationId="{3BFD89DC-6726-49C3-A66C-D4FF9B6D5CF7}"/>
          </ac:spMkLst>
        </pc:spChg>
        <pc:spChg chg="mod topLvl">
          <ac:chgData name="farouk abu hassanain" userId="319a4f4791f24b01" providerId="LiveId" clId="{BFB2E698-5B2E-423B-BCA4-D319F750D753}" dt="2020-03-24T20:42:40.980" v="41" actId="164"/>
          <ac:spMkLst>
            <pc:docMk/>
            <pc:sldMk cId="447835101" sldId="675"/>
            <ac:spMk id="17" creationId="{E6749FBE-22E5-44D3-813A-79D5AB5628CF}"/>
          </ac:spMkLst>
        </pc:spChg>
        <pc:spChg chg="mod topLvl">
          <ac:chgData name="farouk abu hassanain" userId="319a4f4791f24b01" providerId="LiveId" clId="{BFB2E698-5B2E-423B-BCA4-D319F750D753}" dt="2020-03-24T20:42:40.980" v="41" actId="164"/>
          <ac:spMkLst>
            <pc:docMk/>
            <pc:sldMk cId="447835101" sldId="675"/>
            <ac:spMk id="18" creationId="{7A150500-B3E2-41C3-B6AD-287A640DF385}"/>
          </ac:spMkLst>
        </pc:spChg>
        <pc:spChg chg="mod topLvl">
          <ac:chgData name="farouk abu hassanain" userId="319a4f4791f24b01" providerId="LiveId" clId="{BFB2E698-5B2E-423B-BCA4-D319F750D753}" dt="2020-03-24T20:42:40.980" v="41" actId="164"/>
          <ac:spMkLst>
            <pc:docMk/>
            <pc:sldMk cId="447835101" sldId="675"/>
            <ac:spMk id="19" creationId="{C937510E-CD3D-437B-8A8E-F5F1B780E1E7}"/>
          </ac:spMkLst>
        </pc:spChg>
        <pc:spChg chg="mod topLvl">
          <ac:chgData name="farouk abu hassanain" userId="319a4f4791f24b01" providerId="LiveId" clId="{BFB2E698-5B2E-423B-BCA4-D319F750D753}" dt="2020-03-24T21:05:17.009" v="123" actId="1076"/>
          <ac:spMkLst>
            <pc:docMk/>
            <pc:sldMk cId="447835101" sldId="675"/>
            <ac:spMk id="20" creationId="{F1B047BD-526C-410A-ABF3-784C36D8CD67}"/>
          </ac:spMkLst>
        </pc:spChg>
        <pc:spChg chg="mod topLvl">
          <ac:chgData name="farouk abu hassanain" userId="319a4f4791f24b01" providerId="LiveId" clId="{BFB2E698-5B2E-423B-BCA4-D319F750D753}" dt="2020-03-24T21:05:58.662" v="124" actId="1076"/>
          <ac:spMkLst>
            <pc:docMk/>
            <pc:sldMk cId="447835101" sldId="675"/>
            <ac:spMk id="21" creationId="{F8DAE083-925B-4A57-9207-FF37EF273BB8}"/>
          </ac:spMkLst>
        </pc:spChg>
        <pc:spChg chg="mod">
          <ac:chgData name="farouk abu hassanain" userId="319a4f4791f24b01" providerId="LiveId" clId="{BFB2E698-5B2E-423B-BCA4-D319F750D753}" dt="2020-03-24T20:42:40.980" v="41" actId="164"/>
          <ac:spMkLst>
            <pc:docMk/>
            <pc:sldMk cId="447835101" sldId="675"/>
            <ac:spMk id="22" creationId="{C6EAB1F5-17D7-4CE7-B118-0625430EC8B6}"/>
          </ac:spMkLst>
        </pc:spChg>
        <pc:spChg chg="add mod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24" creationId="{6A8A32CA-B1B7-44AB-A502-8C99A4D2830F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26" creationId="{E930CC89-2D84-4ADF-BC26-51B1C0F90798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27" creationId="{99BF53ED-4F50-4523-8C37-B6249D13742F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28" creationId="{815311A6-FB8D-4665-8714-CF2BEF2C6D95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29" creationId="{65B0D1B2-4221-4401-ABD0-3C1828E05251}"/>
          </ac:spMkLst>
        </pc:spChg>
        <pc:spChg chg="mod topLvl">
          <ac:chgData name="farouk abu hassanain" userId="319a4f4791f24b01" providerId="LiveId" clId="{BFB2E698-5B2E-423B-BCA4-D319F750D753}" dt="2020-03-24T21:05:05.118" v="121" actId="165"/>
          <ac:spMkLst>
            <pc:docMk/>
            <pc:sldMk cId="447835101" sldId="675"/>
            <ac:spMk id="30" creationId="{089204CC-8504-494A-A916-00EFCA8BC2D5}"/>
          </ac:spMkLst>
        </pc:spChg>
        <pc:spChg chg="mod topLvl">
          <ac:chgData name="farouk abu hassanain" userId="319a4f4791f24b01" providerId="LiveId" clId="{BFB2E698-5B2E-423B-BCA4-D319F750D753}" dt="2020-03-24T21:05:05.118" v="121" actId="165"/>
          <ac:spMkLst>
            <pc:docMk/>
            <pc:sldMk cId="447835101" sldId="675"/>
            <ac:spMk id="31" creationId="{D38BB0E5-C43B-44A9-85FC-23FB39960022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32" creationId="{764B5FC3-DDBA-4090-94BB-FE501A84AA99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33" creationId="{4ED56C16-2B0A-4763-8880-CB2EFA8B3D25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34" creationId="{0CBDD3B8-D911-4B6D-AF08-A1D77B1BF418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35" creationId="{19241134-A51A-4309-811F-5C13D5FFCC66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36" creationId="{B70091CE-BCBC-424A-B350-0D29116078FB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37" creationId="{DDEA09EF-B5BD-443F-8CC1-C49716A3FAB4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38" creationId="{8328DC2D-D7A9-4080-BA57-69589E2AC7D4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39" creationId="{02B24A0F-B4E4-41FA-A2C2-753D8770996E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40" creationId="{1D219EF1-22BB-40DB-B599-42D162741DA0}"/>
          </ac:spMkLst>
        </pc:spChg>
        <pc:spChg chg="del mod">
          <ac:chgData name="farouk abu hassanain" userId="319a4f4791f24b01" providerId="LiveId" clId="{BFB2E698-5B2E-423B-BCA4-D319F750D753}" dt="2020-03-24T20:50:49.935" v="68" actId="478"/>
          <ac:spMkLst>
            <pc:docMk/>
            <pc:sldMk cId="447835101" sldId="675"/>
            <ac:spMk id="41" creationId="{8A8285A6-434C-4958-8126-2A6E9F6B0D3F}"/>
          </ac:spMkLst>
        </pc:spChg>
        <pc:spChg chg="del mod">
          <ac:chgData name="farouk abu hassanain" userId="319a4f4791f24b01" providerId="LiveId" clId="{BFB2E698-5B2E-423B-BCA4-D319F750D753}" dt="2020-03-24T20:50:53.090" v="69" actId="478"/>
          <ac:spMkLst>
            <pc:docMk/>
            <pc:sldMk cId="447835101" sldId="675"/>
            <ac:spMk id="42" creationId="{8FB9F095-8955-4413-9EEB-C56B7BA27565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44" creationId="{EF9F677B-47CD-4378-A9C6-98B6707430C1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45" creationId="{B8E9DEA3-3FF5-47A9-B8D9-3F8A7691BED6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46" creationId="{9C037211-B97F-4942-A005-1EC21A14F17D}"/>
          </ac:spMkLst>
        </pc:spChg>
        <pc:spChg chg="add mod">
          <ac:chgData name="farouk abu hassanain" userId="319a4f4791f24b01" providerId="LiveId" clId="{BFB2E698-5B2E-423B-BCA4-D319F750D753}" dt="2020-03-24T22:34:58.663" v="1061" actId="1076"/>
          <ac:spMkLst>
            <pc:docMk/>
            <pc:sldMk cId="447835101" sldId="675"/>
            <ac:spMk id="47" creationId="{86CCC385-1B31-49A2-BD42-B07D29BC97E3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48" creationId="{4415A6F0-6137-47BD-9E0E-B2EB8249D63B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49" creationId="{3B93C6A2-7E5A-45F6-802F-0C1080B5C2E0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50" creationId="{CE541472-5B20-4DCA-A4C5-3FD6E49FCB49}"/>
          </ac:spMkLst>
        </pc:spChg>
        <pc:spChg chg="add mod">
          <ac:chgData name="farouk abu hassanain" userId="319a4f4791f24b01" providerId="LiveId" clId="{BFB2E698-5B2E-423B-BCA4-D319F750D753}" dt="2020-03-24T21:06:34.544" v="125" actId="164"/>
          <ac:spMkLst>
            <pc:docMk/>
            <pc:sldMk cId="447835101" sldId="675"/>
            <ac:spMk id="51" creationId="{331C3FD6-1173-4371-A741-985E1CF15532}"/>
          </ac:spMkLst>
        </pc:spChg>
        <pc:spChg chg="add del mod">
          <ac:chgData name="farouk abu hassanain" userId="319a4f4791f24b01" providerId="LiveId" clId="{BFB2E698-5B2E-423B-BCA4-D319F750D753}" dt="2020-03-24T22:00:45.672" v="533" actId="478"/>
          <ac:spMkLst>
            <pc:docMk/>
            <pc:sldMk cId="447835101" sldId="675"/>
            <ac:spMk id="52" creationId="{BDCEAE4C-31D7-4A63-9806-179EBB3F89EA}"/>
          </ac:spMkLst>
        </pc:spChg>
        <pc:spChg chg="add del mod">
          <ac:chgData name="farouk abu hassanain" userId="319a4f4791f24b01" providerId="LiveId" clId="{BFB2E698-5B2E-423B-BCA4-D319F750D753}" dt="2020-03-24T21:48:46.259" v="468" actId="478"/>
          <ac:spMkLst>
            <pc:docMk/>
            <pc:sldMk cId="447835101" sldId="675"/>
            <ac:spMk id="53" creationId="{6424E6AC-A16E-4322-BA37-E272B43B709C}"/>
          </ac:spMkLst>
        </pc:spChg>
        <pc:spChg chg="add del mod">
          <ac:chgData name="farouk abu hassanain" userId="319a4f4791f24b01" providerId="LiveId" clId="{BFB2E698-5B2E-423B-BCA4-D319F750D753}" dt="2020-03-24T21:48:47.210" v="469" actId="478"/>
          <ac:spMkLst>
            <pc:docMk/>
            <pc:sldMk cId="447835101" sldId="675"/>
            <ac:spMk id="54" creationId="{C117BE32-5082-4E9A-99A3-A5FE6E7140CB}"/>
          </ac:spMkLst>
        </pc:spChg>
        <pc:spChg chg="add del mod">
          <ac:chgData name="farouk abu hassanain" userId="319a4f4791f24b01" providerId="LiveId" clId="{BFB2E698-5B2E-423B-BCA4-D319F750D753}" dt="2020-03-24T21:48:47.988" v="470" actId="478"/>
          <ac:spMkLst>
            <pc:docMk/>
            <pc:sldMk cId="447835101" sldId="675"/>
            <ac:spMk id="55" creationId="{5088D14A-A2DB-4C76-9F89-6F9A96017518}"/>
          </ac:spMkLst>
        </pc:spChg>
        <pc:spChg chg="add del">
          <ac:chgData name="farouk abu hassanain" userId="319a4f4791f24b01" providerId="LiveId" clId="{BFB2E698-5B2E-423B-BCA4-D319F750D753}" dt="2020-03-24T21:04:05.080" v="115" actId="478"/>
          <ac:spMkLst>
            <pc:docMk/>
            <pc:sldMk cId="447835101" sldId="675"/>
            <ac:spMk id="63" creationId="{3109586D-3EE1-4385-B254-BDEC9BC7D1E0}"/>
          </ac:spMkLst>
        </pc:spChg>
        <pc:spChg chg="mod">
          <ac:chgData name="farouk abu hassanain" userId="319a4f4791f24b01" providerId="LiveId" clId="{BFB2E698-5B2E-423B-BCA4-D319F750D753}" dt="2020-03-24T20:44:59.999" v="58" actId="164"/>
          <ac:spMkLst>
            <pc:docMk/>
            <pc:sldMk cId="447835101" sldId="675"/>
            <ac:spMk id="70" creationId="{BDBC6950-E0E7-4759-86AD-BC8C5DA693A1}"/>
          </ac:spMkLst>
        </pc:spChg>
        <pc:spChg chg="mod">
          <ac:chgData name="farouk abu hassanain" userId="319a4f4791f24b01" providerId="LiveId" clId="{BFB2E698-5B2E-423B-BCA4-D319F750D753}" dt="2020-03-24T20:44:59.999" v="58" actId="164"/>
          <ac:spMkLst>
            <pc:docMk/>
            <pc:sldMk cId="447835101" sldId="675"/>
            <ac:spMk id="71" creationId="{65B5A8FF-E0F6-42A7-BA16-EF25BF8A2B99}"/>
          </ac:spMkLst>
        </pc:spChg>
        <pc:spChg chg="add mod ord">
          <ac:chgData name="farouk abu hassanain" userId="319a4f4791f24b01" providerId="LiveId" clId="{BFB2E698-5B2E-423B-BCA4-D319F750D753}" dt="2020-03-24T21:56:52.526" v="519" actId="164"/>
          <ac:spMkLst>
            <pc:docMk/>
            <pc:sldMk cId="447835101" sldId="675"/>
            <ac:spMk id="79" creationId="{31EA7538-DD63-40B5-A4B3-A8B70F91CFC4}"/>
          </ac:spMkLst>
        </pc:spChg>
        <pc:spChg chg="add del mod">
          <ac:chgData name="farouk abu hassanain" userId="319a4f4791f24b01" providerId="LiveId" clId="{BFB2E698-5B2E-423B-BCA4-D319F750D753}" dt="2020-03-24T22:00:46.950" v="534" actId="478"/>
          <ac:spMkLst>
            <pc:docMk/>
            <pc:sldMk cId="447835101" sldId="675"/>
            <ac:spMk id="80" creationId="{00D9749F-F242-4FEE-A115-E3B7DA9535D5}"/>
          </ac:spMkLst>
        </pc:spChg>
        <pc:spChg chg="add del mod">
          <ac:chgData name="farouk abu hassanain" userId="319a4f4791f24b01" providerId="LiveId" clId="{BFB2E698-5B2E-423B-BCA4-D319F750D753}" dt="2020-03-24T22:00:51.160" v="537" actId="478"/>
          <ac:spMkLst>
            <pc:docMk/>
            <pc:sldMk cId="447835101" sldId="675"/>
            <ac:spMk id="81" creationId="{D3D04387-8EDC-4BB7-B8E6-B5E330890ACF}"/>
          </ac:spMkLst>
        </pc:spChg>
        <pc:spChg chg="add del mod">
          <ac:chgData name="farouk abu hassanain" userId="319a4f4791f24b01" providerId="LiveId" clId="{BFB2E698-5B2E-423B-BCA4-D319F750D753}" dt="2020-03-24T22:35:19.070" v="1064" actId="478"/>
          <ac:spMkLst>
            <pc:docMk/>
            <pc:sldMk cId="447835101" sldId="675"/>
            <ac:spMk id="82" creationId="{B2E257DB-3DAF-4B30-9318-9E22247DB1A1}"/>
          </ac:spMkLst>
        </pc:spChg>
        <pc:spChg chg="del mod topLvl">
          <ac:chgData name="farouk abu hassanain" userId="319a4f4791f24b01" providerId="LiveId" clId="{BFB2E698-5B2E-423B-BCA4-D319F750D753}" dt="2020-03-24T21:51:35.442" v="486" actId="478"/>
          <ac:spMkLst>
            <pc:docMk/>
            <pc:sldMk cId="447835101" sldId="675"/>
            <ac:spMk id="88" creationId="{158103DD-E717-4733-8628-3FA9D9AC984A}"/>
          </ac:spMkLst>
        </pc:spChg>
        <pc:spChg chg="del mod topLvl">
          <ac:chgData name="farouk abu hassanain" userId="319a4f4791f24b01" providerId="LiveId" clId="{BFB2E698-5B2E-423B-BCA4-D319F750D753}" dt="2020-03-24T21:51:37.795" v="488" actId="478"/>
          <ac:spMkLst>
            <pc:docMk/>
            <pc:sldMk cId="447835101" sldId="675"/>
            <ac:spMk id="89" creationId="{8F4C6475-1F03-4398-89EF-0C515C98844C}"/>
          </ac:spMkLst>
        </pc:spChg>
        <pc:spChg chg="del mod topLvl">
          <ac:chgData name="farouk abu hassanain" userId="319a4f4791f24b01" providerId="LiveId" clId="{BFB2E698-5B2E-423B-BCA4-D319F750D753}" dt="2020-03-24T21:51:36.473" v="487" actId="478"/>
          <ac:spMkLst>
            <pc:docMk/>
            <pc:sldMk cId="447835101" sldId="675"/>
            <ac:spMk id="90" creationId="{F621FC73-6745-42A0-8888-5A37538EA2CE}"/>
          </ac:spMkLst>
        </pc:spChg>
        <pc:spChg chg="del mod topLvl">
          <ac:chgData name="farouk abu hassanain" userId="319a4f4791f24b01" providerId="LiveId" clId="{BFB2E698-5B2E-423B-BCA4-D319F750D753}" dt="2020-03-24T21:51:39.670" v="489" actId="478"/>
          <ac:spMkLst>
            <pc:docMk/>
            <pc:sldMk cId="447835101" sldId="675"/>
            <ac:spMk id="91" creationId="{91C22D7E-9B84-44CA-AB0C-1AB12530A786}"/>
          </ac:spMkLst>
        </pc:spChg>
        <pc:spChg chg="del mod topLvl">
          <ac:chgData name="farouk abu hassanain" userId="319a4f4791f24b01" providerId="LiveId" clId="{BFB2E698-5B2E-423B-BCA4-D319F750D753}" dt="2020-03-24T22:00:22.823" v="529" actId="478"/>
          <ac:spMkLst>
            <pc:docMk/>
            <pc:sldMk cId="447835101" sldId="675"/>
            <ac:spMk id="92" creationId="{D1E1A63A-0EC2-4670-8BA7-8F154B8AD1EF}"/>
          </ac:spMkLst>
        </pc:spChg>
        <pc:spChg chg="del mod topLvl">
          <ac:chgData name="farouk abu hassanain" userId="319a4f4791f24b01" providerId="LiveId" clId="{BFB2E698-5B2E-423B-BCA4-D319F750D753}" dt="2020-03-24T22:00:22.823" v="529" actId="478"/>
          <ac:spMkLst>
            <pc:docMk/>
            <pc:sldMk cId="447835101" sldId="675"/>
            <ac:spMk id="93" creationId="{F90D0633-C782-47AE-85A8-BB638F174DF2}"/>
          </ac:spMkLst>
        </pc:spChg>
        <pc:spChg chg="del mod topLvl">
          <ac:chgData name="farouk abu hassanain" userId="319a4f4791f24b01" providerId="LiveId" clId="{BFB2E698-5B2E-423B-BCA4-D319F750D753}" dt="2020-03-24T22:00:22.823" v="529" actId="478"/>
          <ac:spMkLst>
            <pc:docMk/>
            <pc:sldMk cId="447835101" sldId="675"/>
            <ac:spMk id="94" creationId="{1507457C-666D-4FA7-A124-A8C44BDECDCE}"/>
          </ac:spMkLst>
        </pc:spChg>
        <pc:spChg chg="del mod topLvl">
          <ac:chgData name="farouk abu hassanain" userId="319a4f4791f24b01" providerId="LiveId" clId="{BFB2E698-5B2E-423B-BCA4-D319F750D753}" dt="2020-03-24T22:00:22.823" v="529" actId="478"/>
          <ac:spMkLst>
            <pc:docMk/>
            <pc:sldMk cId="447835101" sldId="675"/>
            <ac:spMk id="95" creationId="{D93A695E-0FD1-416F-80B1-9E8DA3638EAA}"/>
          </ac:spMkLst>
        </pc:spChg>
        <pc:spChg chg="mod ord topLvl">
          <ac:chgData name="farouk abu hassanain" userId="319a4f4791f24b01" providerId="LiveId" clId="{BFB2E698-5B2E-423B-BCA4-D319F750D753}" dt="2020-03-24T21:56:52.526" v="519" actId="164"/>
          <ac:spMkLst>
            <pc:docMk/>
            <pc:sldMk cId="447835101" sldId="675"/>
            <ac:spMk id="102" creationId="{998FEA71-CF19-4299-A843-110692EB676B}"/>
          </ac:spMkLst>
        </pc:spChg>
        <pc:spChg chg="mod ord topLvl">
          <ac:chgData name="farouk abu hassanain" userId="319a4f4791f24b01" providerId="LiveId" clId="{BFB2E698-5B2E-423B-BCA4-D319F750D753}" dt="2020-03-24T21:56:52.526" v="519" actId="164"/>
          <ac:spMkLst>
            <pc:docMk/>
            <pc:sldMk cId="447835101" sldId="675"/>
            <ac:spMk id="103" creationId="{EFBBD19D-F8EC-4DF0-9919-C5FE16C040CB}"/>
          </ac:spMkLst>
        </pc:spChg>
        <pc:spChg chg="mo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26" creationId="{FA0A5746-89B6-42E6-8545-12D9DD0B5A56}"/>
          </ac:spMkLst>
        </pc:spChg>
        <pc:spChg chg="mo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27" creationId="{553767AC-B789-45E2-BC17-803C411F53E5}"/>
          </ac:spMkLst>
        </pc:spChg>
        <pc:spChg chg="mod or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28" creationId="{E78C731B-B6BF-46CE-B393-D0F67360AE5D}"/>
          </ac:spMkLst>
        </pc:spChg>
        <pc:spChg chg="mo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29" creationId="{E8B4A991-223F-4D8D-97A7-3AB19E699641}"/>
          </ac:spMkLst>
        </pc:spChg>
        <pc:spChg chg="mo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30" creationId="{6B411B93-F516-4FA2-9F7D-FFC22B801CC4}"/>
          </ac:spMkLst>
        </pc:spChg>
        <pc:spChg chg="del mod topLvl">
          <ac:chgData name="farouk abu hassanain" userId="319a4f4791f24b01" providerId="LiveId" clId="{BFB2E698-5B2E-423B-BCA4-D319F750D753}" dt="2020-03-24T22:04:55.793" v="592" actId="478"/>
          <ac:spMkLst>
            <pc:docMk/>
            <pc:sldMk cId="447835101" sldId="675"/>
            <ac:spMk id="131" creationId="{B47AEF11-1B01-4AE1-82E4-B82898CEE3BA}"/>
          </ac:spMkLst>
        </pc:spChg>
        <pc:spChg chg="mo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32" creationId="{754772BD-5815-4DC5-A147-D51370B36C1C}"/>
          </ac:spMkLst>
        </pc:spChg>
        <pc:spChg chg="mo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33" creationId="{D84A7883-E07F-4973-8942-5EE59212280C}"/>
          </ac:spMkLst>
        </pc:spChg>
        <pc:spChg chg="del mod topLvl">
          <ac:chgData name="farouk abu hassanain" userId="319a4f4791f24b01" providerId="LiveId" clId="{BFB2E698-5B2E-423B-BCA4-D319F750D753}" dt="2020-03-24T22:04:55.793" v="592" actId="478"/>
          <ac:spMkLst>
            <pc:docMk/>
            <pc:sldMk cId="447835101" sldId="675"/>
            <ac:spMk id="134" creationId="{361EEBDC-4FB6-4DBF-ACC2-033E30364D29}"/>
          </ac:spMkLst>
        </pc:spChg>
        <pc:spChg chg="mo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35" creationId="{BA2D048D-6A2C-42AE-A50D-6259F3D048AF}"/>
          </ac:spMkLst>
        </pc:spChg>
        <pc:spChg chg="mo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36" creationId="{3E39FF51-50D5-42BF-A77E-FA91A14F4E48}"/>
          </ac:spMkLst>
        </pc:spChg>
        <pc:spChg chg="del mod topLvl">
          <ac:chgData name="farouk abu hassanain" userId="319a4f4791f24b01" providerId="LiveId" clId="{BFB2E698-5B2E-423B-BCA4-D319F750D753}" dt="2020-03-24T22:04:55.793" v="592" actId="478"/>
          <ac:spMkLst>
            <pc:docMk/>
            <pc:sldMk cId="447835101" sldId="675"/>
            <ac:spMk id="137" creationId="{4FC4C66A-DA33-4AFD-8C75-86D3C1FAFB31}"/>
          </ac:spMkLst>
        </pc:spChg>
        <pc:spChg chg="mod topLvl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38" creationId="{0BECC6EE-4B37-4436-9487-E32FFB646927}"/>
          </ac:spMkLst>
        </pc:spChg>
        <pc:spChg chg="mod topLvl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39" creationId="{305CDA17-608C-48AD-91A1-8365131BA44C}"/>
          </ac:spMkLst>
        </pc:spChg>
        <pc:spChg chg="del mod topLvl">
          <ac:chgData name="farouk abu hassanain" userId="319a4f4791f24b01" providerId="LiveId" clId="{BFB2E698-5B2E-423B-BCA4-D319F750D753}" dt="2020-03-24T22:04:55.793" v="592" actId="478"/>
          <ac:spMkLst>
            <pc:docMk/>
            <pc:sldMk cId="447835101" sldId="675"/>
            <ac:spMk id="140" creationId="{205DC5D0-24F8-4656-9516-A4C8B1642EF4}"/>
          </ac:spMkLst>
        </pc:spChg>
        <pc:spChg chg="add mod or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41" creationId="{C345DD14-B2F2-4B51-AE9B-2BB1DAC6E429}"/>
          </ac:spMkLst>
        </pc:spChg>
        <pc:spChg chg="add mod ord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42" creationId="{4863B339-92BE-4DFC-9132-318336E55E0F}"/>
          </ac:spMkLst>
        </pc:spChg>
        <pc:spChg chg="add mod ord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43" creationId="{EEC8298D-2115-4938-A158-2A9F827CACB7}"/>
          </ac:spMkLst>
        </pc:spChg>
        <pc:spChg chg="add mod or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44" creationId="{86D8C477-8628-4995-9E7A-66DE2B394234}"/>
          </ac:spMkLst>
        </pc:spChg>
        <pc:spChg chg="add mod ord topLvl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46" creationId="{0A672441-F216-41FB-911C-9A0E4D2350D4}"/>
          </ac:spMkLst>
        </pc:spChg>
        <pc:spChg chg="add mod ord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47" creationId="{EDE71494-2E6F-4863-B423-A270BE81DC96}"/>
          </ac:spMkLst>
        </pc:spChg>
        <pc:spChg chg="add mod ord">
          <ac:chgData name="farouk abu hassanain" userId="319a4f4791f24b01" providerId="LiveId" clId="{BFB2E698-5B2E-423B-BCA4-D319F750D753}" dt="2020-03-24T22:43:17.416" v="1093" actId="404"/>
          <ac:spMkLst>
            <pc:docMk/>
            <pc:sldMk cId="447835101" sldId="675"/>
            <ac:spMk id="148" creationId="{4DCB466A-83A0-4D84-876F-EC839768C4D3}"/>
          </ac:spMkLst>
        </pc:spChg>
        <pc:spChg chg="add mod or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49" creationId="{81F8A331-8951-429A-8615-383BB7D97E42}"/>
          </ac:spMkLst>
        </pc:spChg>
        <pc:spChg chg="mod topLvl">
          <ac:chgData name="farouk abu hassanain" userId="319a4f4791f24b01" providerId="LiveId" clId="{BFB2E698-5B2E-423B-BCA4-D319F750D753}" dt="2020-03-24T21:05:05.118" v="121" actId="165"/>
          <ac:spMkLst>
            <pc:docMk/>
            <pc:sldMk cId="447835101" sldId="675"/>
            <ac:spMk id="157" creationId="{FE21F832-5653-4B9E-BB22-BD405F661E3E}"/>
          </ac:spMkLst>
        </pc:spChg>
        <pc:spChg chg="mod topLvl">
          <ac:chgData name="farouk abu hassanain" userId="319a4f4791f24b01" providerId="LiveId" clId="{BFB2E698-5B2E-423B-BCA4-D319F750D753}" dt="2020-03-24T21:05:05.118" v="121" actId="165"/>
          <ac:spMkLst>
            <pc:docMk/>
            <pc:sldMk cId="447835101" sldId="675"/>
            <ac:spMk id="158" creationId="{45C4B167-983B-446D-AA57-E975B4362994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72" creationId="{199349D0-9880-4620-9BB4-4C41835F6D7F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73" creationId="{3EE7F223-5BA0-4C10-8DA4-4A3805792F06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74" creationId="{C92513A1-329C-4C6C-8A4D-52E5241E2368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75" creationId="{EE05CA73-F428-4376-AA35-02C999E95C9B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79" creationId="{274550C9-0718-41E2-B058-DF0A055AB871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80" creationId="{AC7E251B-EF5E-4A8F-8F2F-1F45AE7CD661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81" creationId="{A67DDC45-9529-42A0-9D11-6695F11DB24C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82" creationId="{2F6F5F8D-C072-47F9-A466-5725D35CBEBB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86" creationId="{B4535490-2122-448B-90E6-0AB2359D77D8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87" creationId="{AA7CC468-6946-401F-8393-43BBC019166C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88" creationId="{DA4D9D92-325D-4F07-A857-64DDD552D9DD}"/>
          </ac:spMkLst>
        </pc:spChg>
        <pc:spChg chg="mod">
          <ac:chgData name="farouk abu hassanain" userId="319a4f4791f24b01" providerId="LiveId" clId="{BFB2E698-5B2E-423B-BCA4-D319F750D753}" dt="2020-03-24T22:43:14.256" v="1088" actId="404"/>
          <ac:spMkLst>
            <pc:docMk/>
            <pc:sldMk cId="447835101" sldId="675"/>
            <ac:spMk id="189" creationId="{023060AD-BBFC-43C8-8B73-ED67B34CC6B0}"/>
          </ac:spMkLst>
        </pc:spChg>
        <pc:grpChg chg="add del mod">
          <ac:chgData name="farouk abu hassanain" userId="319a4f4791f24b01" providerId="LiveId" clId="{BFB2E698-5B2E-423B-BCA4-D319F750D753}" dt="2020-03-24T20:50:40.287" v="64" actId="478"/>
          <ac:grpSpMkLst>
            <pc:docMk/>
            <pc:sldMk cId="447835101" sldId="675"/>
            <ac:grpSpMk id="2" creationId="{749A5531-5B4F-4507-8636-2419731BDBDB}"/>
          </ac:grpSpMkLst>
        </pc:grpChg>
        <pc:grpChg chg="add del mod topLvl">
          <ac:chgData name="farouk abu hassanain" userId="319a4f4791f24b01" providerId="LiveId" clId="{BFB2E698-5B2E-423B-BCA4-D319F750D753}" dt="2020-03-24T22:42:50.643" v="1083" actId="1076"/>
          <ac:grpSpMkLst>
            <pc:docMk/>
            <pc:sldMk cId="447835101" sldId="675"/>
            <ac:grpSpMk id="4" creationId="{D691E185-F686-49FD-9636-D4D0853A5887}"/>
          </ac:grpSpMkLst>
        </pc:grpChg>
        <pc:grpChg chg="add mod topLvl">
          <ac:chgData name="farouk abu hassanain" userId="319a4f4791f24b01" providerId="LiveId" clId="{BFB2E698-5B2E-423B-BCA4-D319F750D753}" dt="2020-03-24T21:05:05.118" v="121" actId="165"/>
          <ac:grpSpMkLst>
            <pc:docMk/>
            <pc:sldMk cId="447835101" sldId="675"/>
            <ac:grpSpMk id="5" creationId="{41B1E75E-2CEE-40FD-AB4A-18BDE3A937B2}"/>
          </ac:grpSpMkLst>
        </pc:grpChg>
        <pc:grpChg chg="add del mod">
          <ac:chgData name="farouk abu hassanain" userId="319a4f4791f24b01" providerId="LiveId" clId="{BFB2E698-5B2E-423B-BCA4-D319F750D753}" dt="2020-03-24T21:05:05.118" v="121" actId="165"/>
          <ac:grpSpMkLst>
            <pc:docMk/>
            <pc:sldMk cId="447835101" sldId="675"/>
            <ac:grpSpMk id="6" creationId="{F5262EA3-9C20-42D5-B1D1-50C398DFB753}"/>
          </ac:grpSpMkLst>
        </pc:grpChg>
        <pc:grpChg chg="add del mod">
          <ac:chgData name="farouk abu hassanain" userId="319a4f4791f24b01" providerId="LiveId" clId="{BFB2E698-5B2E-423B-BCA4-D319F750D753}" dt="2020-03-24T21:49:22.445" v="476" actId="478"/>
          <ac:grpSpMkLst>
            <pc:docMk/>
            <pc:sldMk cId="447835101" sldId="675"/>
            <ac:grpSpMk id="9" creationId="{6CC0F986-57D6-4E45-9D26-9AAD7C943B5B}"/>
          </ac:grpSpMkLst>
        </pc:grpChg>
        <pc:grpChg chg="add del mod">
          <ac:chgData name="farouk abu hassanain" userId="319a4f4791f24b01" providerId="LiveId" clId="{BFB2E698-5B2E-423B-BCA4-D319F750D753}" dt="2020-03-24T22:00:18.122" v="525" actId="478"/>
          <ac:grpSpMkLst>
            <pc:docMk/>
            <pc:sldMk cId="447835101" sldId="675"/>
            <ac:grpSpMk id="10" creationId="{379889B9-0075-453B-BFF8-0706F6139378}"/>
          </ac:grpSpMkLst>
        </pc:grpChg>
        <pc:grpChg chg="add del mod topLvl">
          <ac:chgData name="farouk abu hassanain" userId="319a4f4791f24b01" providerId="LiveId" clId="{BFB2E698-5B2E-423B-BCA4-D319F750D753}" dt="2020-03-24T22:23:15.753" v="826" actId="165"/>
          <ac:grpSpMkLst>
            <pc:docMk/>
            <pc:sldMk cId="447835101" sldId="675"/>
            <ac:grpSpMk id="11" creationId="{87BFE64A-BFFE-45BF-8584-2C7B7D856523}"/>
          </ac:grpSpMkLst>
        </pc:grpChg>
        <pc:grpChg chg="add del mod topLvl">
          <ac:chgData name="farouk abu hassanain" userId="319a4f4791f24b01" providerId="LiveId" clId="{BFB2E698-5B2E-423B-BCA4-D319F750D753}" dt="2020-03-24T22:23:46.685" v="833" actId="165"/>
          <ac:grpSpMkLst>
            <pc:docMk/>
            <pc:sldMk cId="447835101" sldId="675"/>
            <ac:grpSpMk id="12" creationId="{6129D973-55AA-47F3-AB50-A2A6076E9FDE}"/>
          </ac:grpSpMkLst>
        </pc:grpChg>
        <pc:grpChg chg="add del mod">
          <ac:chgData name="farouk abu hassanain" userId="319a4f4791f24b01" providerId="LiveId" clId="{BFB2E698-5B2E-423B-BCA4-D319F750D753}" dt="2020-03-24T22:24:44.749" v="844" actId="165"/>
          <ac:grpSpMkLst>
            <pc:docMk/>
            <pc:sldMk cId="447835101" sldId="675"/>
            <ac:grpSpMk id="13" creationId="{4D22568F-5B9D-4856-80A6-4A868C790E8A}"/>
          </ac:grpSpMkLst>
        </pc:grpChg>
        <pc:grpChg chg="add del mod">
          <ac:chgData name="farouk abu hassanain" userId="319a4f4791f24b01" providerId="LiveId" clId="{BFB2E698-5B2E-423B-BCA4-D319F750D753}" dt="2020-03-24T22:25:18.845" v="849" actId="165"/>
          <ac:grpSpMkLst>
            <pc:docMk/>
            <pc:sldMk cId="447835101" sldId="675"/>
            <ac:grpSpMk id="14" creationId="{80F4121B-329A-4673-9948-E366F8DABA2E}"/>
          </ac:grpSpMkLst>
        </pc:grpChg>
        <pc:grpChg chg="del mod">
          <ac:chgData name="farouk abu hassanain" userId="319a4f4791f24b01" providerId="LiveId" clId="{BFB2E698-5B2E-423B-BCA4-D319F750D753}" dt="2020-03-24T20:42:08.150" v="36" actId="165"/>
          <ac:grpSpMkLst>
            <pc:docMk/>
            <pc:sldMk cId="447835101" sldId="675"/>
            <ac:grpSpMk id="15" creationId="{EEADAF0E-E3B4-4E06-B598-6145D698A993}"/>
          </ac:grpSpMkLst>
        </pc:grpChg>
        <pc:grpChg chg="add del mod ord">
          <ac:chgData name="farouk abu hassanain" userId="319a4f4791f24b01" providerId="LiveId" clId="{BFB2E698-5B2E-423B-BCA4-D319F750D753}" dt="2020-03-24T22:26:53.359" v="875" actId="165"/>
          <ac:grpSpMkLst>
            <pc:docMk/>
            <pc:sldMk cId="447835101" sldId="675"/>
            <ac:grpSpMk id="23" creationId="{267612EB-8032-48CD-A400-1C9045B9E80B}"/>
          </ac:grpSpMkLst>
        </pc:grpChg>
        <pc:grpChg chg="add mod topLvl">
          <ac:chgData name="farouk abu hassanain" userId="319a4f4791f24b01" providerId="LiveId" clId="{BFB2E698-5B2E-423B-BCA4-D319F750D753}" dt="2020-03-24T22:23:30.691" v="830" actId="164"/>
          <ac:grpSpMkLst>
            <pc:docMk/>
            <pc:sldMk cId="447835101" sldId="675"/>
            <ac:grpSpMk id="25" creationId="{56D0E188-753A-4D29-A5A2-26BBC381814F}"/>
          </ac:grpSpMkLst>
        </pc:grpChg>
        <pc:grpChg chg="add del">
          <ac:chgData name="farouk abu hassanain" userId="319a4f4791f24b01" providerId="LiveId" clId="{BFB2E698-5B2E-423B-BCA4-D319F750D753}" dt="2020-03-24T21:03:59.945" v="113" actId="478"/>
          <ac:grpSpMkLst>
            <pc:docMk/>
            <pc:sldMk cId="447835101" sldId="675"/>
            <ac:grpSpMk id="56" creationId="{E27D828A-D5EF-4763-A400-3D03695CA5B8}"/>
          </ac:grpSpMkLst>
        </pc:grpChg>
        <pc:grpChg chg="add del">
          <ac:chgData name="farouk abu hassanain" userId="319a4f4791f24b01" providerId="LiveId" clId="{BFB2E698-5B2E-423B-BCA4-D319F750D753}" dt="2020-03-24T21:04:06.926" v="116" actId="478"/>
          <ac:grpSpMkLst>
            <pc:docMk/>
            <pc:sldMk cId="447835101" sldId="675"/>
            <ac:grpSpMk id="64" creationId="{C2CA965C-CE9C-4DFD-871A-97A3B60515E5}"/>
          </ac:grpSpMkLst>
        </pc:grpChg>
        <pc:grpChg chg="add del">
          <ac:chgData name="farouk abu hassanain" userId="319a4f4791f24b01" providerId="LiveId" clId="{BFB2E698-5B2E-423B-BCA4-D319F750D753}" dt="2020-03-24T21:04:01.897" v="114" actId="478"/>
          <ac:grpSpMkLst>
            <pc:docMk/>
            <pc:sldMk cId="447835101" sldId="675"/>
            <ac:grpSpMk id="74" creationId="{A02670BD-6D4A-48FD-83EE-4FF311F5E996}"/>
          </ac:grpSpMkLst>
        </pc:grpChg>
        <pc:grpChg chg="add del mod">
          <ac:chgData name="farouk abu hassanain" userId="319a4f4791f24b01" providerId="LiveId" clId="{BFB2E698-5B2E-423B-BCA4-D319F750D753}" dt="2020-03-24T21:51:29.973" v="485" actId="165"/>
          <ac:grpSpMkLst>
            <pc:docMk/>
            <pc:sldMk cId="447835101" sldId="675"/>
            <ac:grpSpMk id="83" creationId="{708652B9-F65F-4851-9AE1-2C5358DA13C0}"/>
          </ac:grpSpMkLst>
        </pc:grpChg>
        <pc:grpChg chg="del mod topLvl">
          <ac:chgData name="farouk abu hassanain" userId="319a4f4791f24b01" providerId="LiveId" clId="{BFB2E698-5B2E-423B-BCA4-D319F750D753}" dt="2020-03-24T21:52:16.866" v="491" actId="165"/>
          <ac:grpSpMkLst>
            <pc:docMk/>
            <pc:sldMk cId="447835101" sldId="675"/>
            <ac:grpSpMk id="84" creationId="{6F6EB1CA-59F2-4F34-BC7E-49317A028633}"/>
          </ac:grpSpMkLst>
        </pc:grpChg>
        <pc:grpChg chg="del mod topLvl">
          <ac:chgData name="farouk abu hassanain" userId="319a4f4791f24b01" providerId="LiveId" clId="{BFB2E698-5B2E-423B-BCA4-D319F750D753}" dt="2020-03-24T22:00:19.206" v="526" actId="478"/>
          <ac:grpSpMkLst>
            <pc:docMk/>
            <pc:sldMk cId="447835101" sldId="675"/>
            <ac:grpSpMk id="85" creationId="{C6D7AD14-3EB8-4F5C-90A0-1AA496BDF022}"/>
          </ac:grpSpMkLst>
        </pc:grpChg>
        <pc:grpChg chg="del mod topLvl">
          <ac:chgData name="farouk abu hassanain" userId="319a4f4791f24b01" providerId="LiveId" clId="{BFB2E698-5B2E-423B-BCA4-D319F750D753}" dt="2020-03-24T22:00:20.056" v="527" actId="478"/>
          <ac:grpSpMkLst>
            <pc:docMk/>
            <pc:sldMk cId="447835101" sldId="675"/>
            <ac:grpSpMk id="86" creationId="{B0BD291D-6161-4648-B052-F991A3A1CA89}"/>
          </ac:grpSpMkLst>
        </pc:grpChg>
        <pc:grpChg chg="del mod topLvl">
          <ac:chgData name="farouk abu hassanain" userId="319a4f4791f24b01" providerId="LiveId" clId="{BFB2E698-5B2E-423B-BCA4-D319F750D753}" dt="2020-03-24T22:00:20.790" v="528" actId="478"/>
          <ac:grpSpMkLst>
            <pc:docMk/>
            <pc:sldMk cId="447835101" sldId="675"/>
            <ac:grpSpMk id="87" creationId="{75EF9EE9-3CFF-4292-8BCA-AE258720538B}"/>
          </ac:grpSpMkLst>
        </pc:grpChg>
        <pc:grpChg chg="add del">
          <ac:chgData name="farouk abu hassanain" userId="319a4f4791f24b01" providerId="LiveId" clId="{BFB2E698-5B2E-423B-BCA4-D319F750D753}" dt="2020-03-24T21:59:46.555" v="522" actId="478"/>
          <ac:grpSpMkLst>
            <pc:docMk/>
            <pc:sldMk cId="447835101" sldId="675"/>
            <ac:grpSpMk id="104" creationId="{0A9DEDD3-191A-4664-9536-F3539A626A49}"/>
          </ac:grpSpMkLst>
        </pc:grpChg>
        <pc:grpChg chg="add del mod">
          <ac:chgData name="farouk abu hassanain" userId="319a4f4791f24b01" providerId="LiveId" clId="{BFB2E698-5B2E-423B-BCA4-D319F750D753}" dt="2020-03-24T22:01:18.727" v="539" actId="165"/>
          <ac:grpSpMkLst>
            <pc:docMk/>
            <pc:sldMk cId="447835101" sldId="675"/>
            <ac:grpSpMk id="125" creationId="{BAE9D6E2-0015-4234-B0F9-5C8567A4A31E}"/>
          </ac:grpSpMkLst>
        </pc:grpChg>
        <pc:grpChg chg="add del mod">
          <ac:chgData name="farouk abu hassanain" userId="319a4f4791f24b01" providerId="LiveId" clId="{BFB2E698-5B2E-423B-BCA4-D319F750D753}" dt="2020-03-24T22:22:58.968" v="821" actId="165"/>
          <ac:grpSpMkLst>
            <pc:docMk/>
            <pc:sldMk cId="447835101" sldId="675"/>
            <ac:grpSpMk id="145" creationId="{78C93F96-DA58-45A4-BC73-58D6A9E33AF8}"/>
          </ac:grpSpMkLst>
        </pc:grpChg>
        <pc:grpChg chg="add del mod topLvl">
          <ac:chgData name="farouk abu hassanain" userId="319a4f4791f24b01" providerId="LiveId" clId="{BFB2E698-5B2E-423B-BCA4-D319F750D753}" dt="2020-03-24T22:23:41.782" v="832" actId="165"/>
          <ac:grpSpMkLst>
            <pc:docMk/>
            <pc:sldMk cId="447835101" sldId="675"/>
            <ac:grpSpMk id="150" creationId="{155CCC50-637F-459E-A5DB-FBAED7255961}"/>
          </ac:grpSpMkLst>
        </pc:grpChg>
        <pc:grpChg chg="add del mod">
          <ac:chgData name="farouk abu hassanain" userId="319a4f4791f24b01" providerId="LiveId" clId="{BFB2E698-5B2E-423B-BCA4-D319F750D753}" dt="2020-03-24T22:23:36.434" v="831" actId="165"/>
          <ac:grpSpMkLst>
            <pc:docMk/>
            <pc:sldMk cId="447835101" sldId="675"/>
            <ac:grpSpMk id="151" creationId="{23679CDA-CBD2-402B-A9A6-E3E980371429}"/>
          </ac:grpSpMkLst>
        </pc:grpChg>
        <pc:grpChg chg="add mod">
          <ac:chgData name="farouk abu hassanain" userId="319a4f4791f24b01" providerId="LiveId" clId="{BFB2E698-5B2E-423B-BCA4-D319F750D753}" dt="2020-03-24T22:23:30.691" v="830" actId="164"/>
          <ac:grpSpMkLst>
            <pc:docMk/>
            <pc:sldMk cId="447835101" sldId="675"/>
            <ac:grpSpMk id="152" creationId="{AAB7FACE-3570-4C13-A1B5-2E05504CF709}"/>
          </ac:grpSpMkLst>
        </pc:grpChg>
        <pc:grpChg chg="add mod">
          <ac:chgData name="farouk abu hassanain" userId="319a4f4791f24b01" providerId="LiveId" clId="{BFB2E698-5B2E-423B-BCA4-D319F750D753}" dt="2020-03-24T22:33:29.711" v="1042" actId="164"/>
          <ac:grpSpMkLst>
            <pc:docMk/>
            <pc:sldMk cId="447835101" sldId="675"/>
            <ac:grpSpMk id="153" creationId="{01BD9ED0-9F37-4C60-9504-C16AF7F04063}"/>
          </ac:grpSpMkLst>
        </pc:grpChg>
        <pc:grpChg chg="add mod">
          <ac:chgData name="farouk abu hassanain" userId="319a4f4791f24b01" providerId="LiveId" clId="{BFB2E698-5B2E-423B-BCA4-D319F750D753}" dt="2020-03-24T22:27:14.637" v="880" actId="465"/>
          <ac:grpSpMkLst>
            <pc:docMk/>
            <pc:sldMk cId="447835101" sldId="675"/>
            <ac:grpSpMk id="154" creationId="{748A991D-DF30-4554-89B2-3047D86D6DC8}"/>
          </ac:grpSpMkLst>
        </pc:grpChg>
        <pc:grpChg chg="add mod">
          <ac:chgData name="farouk abu hassanain" userId="319a4f4791f24b01" providerId="LiveId" clId="{BFB2E698-5B2E-423B-BCA4-D319F750D753}" dt="2020-03-24T22:27:14.637" v="880" actId="465"/>
          <ac:grpSpMkLst>
            <pc:docMk/>
            <pc:sldMk cId="447835101" sldId="675"/>
            <ac:grpSpMk id="155" creationId="{626645EE-6521-42DA-8284-5D5D15C320BF}"/>
          </ac:grpSpMkLst>
        </pc:grpChg>
        <pc:grpChg chg="add mod">
          <ac:chgData name="farouk abu hassanain" userId="319a4f4791f24b01" providerId="LiveId" clId="{BFB2E698-5B2E-423B-BCA4-D319F750D753}" dt="2020-03-24T22:33:29.711" v="1042" actId="164"/>
          <ac:grpSpMkLst>
            <pc:docMk/>
            <pc:sldMk cId="447835101" sldId="675"/>
            <ac:grpSpMk id="156" creationId="{FBA71CEF-02BC-4508-91A6-9E79BB7AB079}"/>
          </ac:grpSpMkLst>
        </pc:grpChg>
        <pc:grpChg chg="add mod">
          <ac:chgData name="farouk abu hassanain" userId="319a4f4791f24b01" providerId="LiveId" clId="{BFB2E698-5B2E-423B-BCA4-D319F750D753}" dt="2020-03-24T22:27:14.637" v="880" actId="465"/>
          <ac:grpSpMkLst>
            <pc:docMk/>
            <pc:sldMk cId="447835101" sldId="675"/>
            <ac:grpSpMk id="159" creationId="{CA5D5518-25AE-4E59-A9E9-8846A2ECEA50}"/>
          </ac:grpSpMkLst>
        </pc:grpChg>
        <pc:grpChg chg="add mod">
          <ac:chgData name="farouk abu hassanain" userId="319a4f4791f24b01" providerId="LiveId" clId="{BFB2E698-5B2E-423B-BCA4-D319F750D753}" dt="2020-03-24T22:27:14.637" v="880" actId="465"/>
          <ac:grpSpMkLst>
            <pc:docMk/>
            <pc:sldMk cId="447835101" sldId="675"/>
            <ac:grpSpMk id="160" creationId="{08CAD5BE-6920-4E64-BEC9-1D63E86AD263}"/>
          </ac:grpSpMkLst>
        </pc:grpChg>
        <pc:grpChg chg="add mod">
          <ac:chgData name="farouk abu hassanain" userId="319a4f4791f24b01" providerId="LiveId" clId="{BFB2E698-5B2E-423B-BCA4-D319F750D753}" dt="2020-03-24T22:33:29.711" v="1042" actId="164"/>
          <ac:grpSpMkLst>
            <pc:docMk/>
            <pc:sldMk cId="447835101" sldId="675"/>
            <ac:grpSpMk id="161" creationId="{F6507E49-322F-402C-B807-E310070D38BC}"/>
          </ac:grpSpMkLst>
        </pc:grpChg>
        <pc:grpChg chg="add mod">
          <ac:chgData name="farouk abu hassanain" userId="319a4f4791f24b01" providerId="LiveId" clId="{BFB2E698-5B2E-423B-BCA4-D319F750D753}" dt="2020-03-24T22:27:14.637" v="880" actId="465"/>
          <ac:grpSpMkLst>
            <pc:docMk/>
            <pc:sldMk cId="447835101" sldId="675"/>
            <ac:grpSpMk id="162" creationId="{6BDBBB35-0087-4A0A-8923-ADF54BD80601}"/>
          </ac:grpSpMkLst>
        </pc:grpChg>
        <pc:grpChg chg="add mod">
          <ac:chgData name="farouk abu hassanain" userId="319a4f4791f24b01" providerId="LiveId" clId="{BFB2E698-5B2E-423B-BCA4-D319F750D753}" dt="2020-03-24T22:26:05.805" v="861" actId="164"/>
          <ac:grpSpMkLst>
            <pc:docMk/>
            <pc:sldMk cId="447835101" sldId="675"/>
            <ac:grpSpMk id="163" creationId="{5A0374EE-1554-440D-AA76-87F95B0E0107}"/>
          </ac:grpSpMkLst>
        </pc:grpChg>
        <pc:grpChg chg="add mod">
          <ac:chgData name="farouk abu hassanain" userId="319a4f4791f24b01" providerId="LiveId" clId="{BFB2E698-5B2E-423B-BCA4-D319F750D753}" dt="2020-03-24T22:27:14.637" v="880" actId="465"/>
          <ac:grpSpMkLst>
            <pc:docMk/>
            <pc:sldMk cId="447835101" sldId="675"/>
            <ac:grpSpMk id="164" creationId="{21375A9C-B1A5-4DF0-AD45-0B8327AA5716}"/>
          </ac:grpSpMkLst>
        </pc:grpChg>
        <pc:grpChg chg="add mod">
          <ac:chgData name="farouk abu hassanain" userId="319a4f4791f24b01" providerId="LiveId" clId="{BFB2E698-5B2E-423B-BCA4-D319F750D753}" dt="2020-03-24T22:33:29.711" v="1042" actId="164"/>
          <ac:grpSpMkLst>
            <pc:docMk/>
            <pc:sldMk cId="447835101" sldId="675"/>
            <ac:grpSpMk id="165" creationId="{E5D7EAFB-3B82-40B9-88DE-66F0D4E29C3C}"/>
          </ac:grpSpMkLst>
        </pc:grpChg>
        <pc:grpChg chg="add mod">
          <ac:chgData name="farouk abu hassanain" userId="319a4f4791f24b01" providerId="LiveId" clId="{BFB2E698-5B2E-423B-BCA4-D319F750D753}" dt="2020-03-24T22:27:02.932" v="879" actId="164"/>
          <ac:grpSpMkLst>
            <pc:docMk/>
            <pc:sldMk cId="447835101" sldId="675"/>
            <ac:grpSpMk id="166" creationId="{DF6A2354-B279-47FA-B809-4DFB9FFA5019}"/>
          </ac:grpSpMkLst>
        </pc:grpChg>
        <pc:grpChg chg="add mod">
          <ac:chgData name="farouk abu hassanain" userId="319a4f4791f24b01" providerId="LiveId" clId="{BFB2E698-5B2E-423B-BCA4-D319F750D753}" dt="2020-03-24T22:27:02.932" v="879" actId="164"/>
          <ac:grpSpMkLst>
            <pc:docMk/>
            <pc:sldMk cId="447835101" sldId="675"/>
            <ac:grpSpMk id="167" creationId="{5B3D5094-F54A-43B0-823C-B159AD8D64D2}"/>
          </ac:grpSpMkLst>
        </pc:grpChg>
        <pc:grpChg chg="add mod">
          <ac:chgData name="farouk abu hassanain" userId="319a4f4791f24b01" providerId="LiveId" clId="{BFB2E698-5B2E-423B-BCA4-D319F750D753}" dt="2020-03-24T22:33:34.918" v="1043" actId="164"/>
          <ac:grpSpMkLst>
            <pc:docMk/>
            <pc:sldMk cId="447835101" sldId="675"/>
            <ac:grpSpMk id="168" creationId="{ABC21BF3-340F-489B-ACCA-DAAABECB67CD}"/>
          </ac:grpSpMkLst>
        </pc:grpChg>
        <pc:grpChg chg="add mod">
          <ac:chgData name="farouk abu hassanain" userId="319a4f4791f24b01" providerId="LiveId" clId="{BFB2E698-5B2E-423B-BCA4-D319F750D753}" dt="2020-03-24T22:33:34.918" v="1043" actId="164"/>
          <ac:grpSpMkLst>
            <pc:docMk/>
            <pc:sldMk cId="447835101" sldId="675"/>
            <ac:grpSpMk id="169" creationId="{EED1D622-E7B3-462F-918F-E56DE3194232}"/>
          </ac:grpSpMkLst>
        </pc:grpChg>
        <pc:grpChg chg="mod">
          <ac:chgData name="farouk abu hassanain" userId="319a4f4791f24b01" providerId="LiveId" clId="{BFB2E698-5B2E-423B-BCA4-D319F750D753}" dt="2020-03-24T22:29:13.980" v="956" actId="571"/>
          <ac:grpSpMkLst>
            <pc:docMk/>
            <pc:sldMk cId="447835101" sldId="675"/>
            <ac:grpSpMk id="170" creationId="{F5B45269-ABEF-46FB-9160-07ABAAFF4DE1}"/>
          </ac:grpSpMkLst>
        </pc:grpChg>
        <pc:grpChg chg="mod">
          <ac:chgData name="farouk abu hassanain" userId="319a4f4791f24b01" providerId="LiveId" clId="{BFB2E698-5B2E-423B-BCA4-D319F750D753}" dt="2020-03-24T22:29:13.980" v="956" actId="571"/>
          <ac:grpSpMkLst>
            <pc:docMk/>
            <pc:sldMk cId="447835101" sldId="675"/>
            <ac:grpSpMk id="171" creationId="{33CABC48-2DC8-44B2-986D-020D3D23CFEF}"/>
          </ac:grpSpMkLst>
        </pc:grpChg>
        <pc:grpChg chg="add del mod">
          <ac:chgData name="farouk abu hassanain" userId="319a4f4791f24b01" providerId="LiveId" clId="{BFB2E698-5B2E-423B-BCA4-D319F750D753}" dt="2020-03-24T22:31:12.621" v="1025" actId="165"/>
          <ac:grpSpMkLst>
            <pc:docMk/>
            <pc:sldMk cId="447835101" sldId="675"/>
            <ac:grpSpMk id="176" creationId="{B2476608-6C80-4CE8-8A47-905FAFF6242C}"/>
          </ac:grpSpMkLst>
        </pc:grpChg>
        <pc:grpChg chg="mod topLvl">
          <ac:chgData name="farouk abu hassanain" userId="319a4f4791f24b01" providerId="LiveId" clId="{BFB2E698-5B2E-423B-BCA4-D319F750D753}" dt="2020-03-24T22:31:46.935" v="1032" actId="164"/>
          <ac:grpSpMkLst>
            <pc:docMk/>
            <pc:sldMk cId="447835101" sldId="675"/>
            <ac:grpSpMk id="177" creationId="{396C57C0-DBA7-42B9-9D78-BFCD8FAFCADE}"/>
          </ac:grpSpMkLst>
        </pc:grpChg>
        <pc:grpChg chg="mod topLvl">
          <ac:chgData name="farouk abu hassanain" userId="319a4f4791f24b01" providerId="LiveId" clId="{BFB2E698-5B2E-423B-BCA4-D319F750D753}" dt="2020-03-24T22:31:46.935" v="1032" actId="164"/>
          <ac:grpSpMkLst>
            <pc:docMk/>
            <pc:sldMk cId="447835101" sldId="675"/>
            <ac:grpSpMk id="178" creationId="{E57A4057-9D26-454E-B223-5C91746C7F07}"/>
          </ac:grpSpMkLst>
        </pc:grpChg>
        <pc:grpChg chg="add mod">
          <ac:chgData name="farouk abu hassanain" userId="319a4f4791f24b01" providerId="LiveId" clId="{BFB2E698-5B2E-423B-BCA4-D319F750D753}" dt="2020-03-24T22:33:34.918" v="1043" actId="164"/>
          <ac:grpSpMkLst>
            <pc:docMk/>
            <pc:sldMk cId="447835101" sldId="675"/>
            <ac:grpSpMk id="183" creationId="{B07DE735-C155-4875-B3FD-D67AB5B72F63}"/>
          </ac:grpSpMkLst>
        </pc:grpChg>
        <pc:grpChg chg="mod">
          <ac:chgData name="farouk abu hassanain" userId="319a4f4791f24b01" providerId="LiveId" clId="{BFB2E698-5B2E-423B-BCA4-D319F750D753}" dt="2020-03-24T22:29:13.980" v="956" actId="571"/>
          <ac:grpSpMkLst>
            <pc:docMk/>
            <pc:sldMk cId="447835101" sldId="675"/>
            <ac:grpSpMk id="184" creationId="{0D8EF6CF-63A4-441C-88CC-12B64C865006}"/>
          </ac:grpSpMkLst>
        </pc:grpChg>
        <pc:grpChg chg="mod">
          <ac:chgData name="farouk abu hassanain" userId="319a4f4791f24b01" providerId="LiveId" clId="{BFB2E698-5B2E-423B-BCA4-D319F750D753}" dt="2020-03-24T22:29:13.980" v="956" actId="571"/>
          <ac:grpSpMkLst>
            <pc:docMk/>
            <pc:sldMk cId="447835101" sldId="675"/>
            <ac:grpSpMk id="185" creationId="{0CA9733B-569A-4A77-88F5-B5E0D08491D1}"/>
          </ac:grpSpMkLst>
        </pc:grpChg>
        <pc:grpChg chg="add mod">
          <ac:chgData name="farouk abu hassanain" userId="319a4f4791f24b01" providerId="LiveId" clId="{BFB2E698-5B2E-423B-BCA4-D319F750D753}" dt="2020-03-24T22:33:34.918" v="1043" actId="164"/>
          <ac:grpSpMkLst>
            <pc:docMk/>
            <pc:sldMk cId="447835101" sldId="675"/>
            <ac:grpSpMk id="190" creationId="{463E01D4-0F87-4438-9DCA-D195EDAECEF7}"/>
          </ac:grpSpMkLst>
        </pc:grpChg>
        <pc:grpChg chg="add mod">
          <ac:chgData name="farouk abu hassanain" userId="319a4f4791f24b01" providerId="LiveId" clId="{BFB2E698-5B2E-423B-BCA4-D319F750D753}" dt="2020-03-24T22:43:26.631" v="1096" actId="1076"/>
          <ac:grpSpMkLst>
            <pc:docMk/>
            <pc:sldMk cId="447835101" sldId="675"/>
            <ac:grpSpMk id="191" creationId="{44DADBDE-9A10-4999-B428-B73614790BF8}"/>
          </ac:grpSpMkLst>
        </pc:grpChg>
        <pc:grpChg chg="add mod">
          <ac:chgData name="farouk abu hassanain" userId="319a4f4791f24b01" providerId="LiveId" clId="{BFB2E698-5B2E-423B-BCA4-D319F750D753}" dt="2020-03-24T22:43:15.888" v="1091" actId="14100"/>
          <ac:grpSpMkLst>
            <pc:docMk/>
            <pc:sldMk cId="447835101" sldId="675"/>
            <ac:grpSpMk id="192" creationId="{63D8FA8A-15FF-44F7-9027-0876543AF741}"/>
          </ac:grpSpMkLst>
        </pc:grpChg>
        <pc:picChg chg="del mod">
          <ac:chgData name="farouk abu hassanain" userId="319a4f4791f24b01" providerId="LiveId" clId="{BFB2E698-5B2E-423B-BCA4-D319F750D753}" dt="2020-03-24T20:50:42.326" v="65" actId="478"/>
          <ac:picMkLst>
            <pc:docMk/>
            <pc:sldMk cId="447835101" sldId="675"/>
            <ac:picMk id="43" creationId="{0144AE2A-D180-484A-B02A-F62E121F1B9B}"/>
          </ac:picMkLst>
        </pc:picChg>
      </pc:sldChg>
      <pc:sldChg chg="add del">
        <pc:chgData name="farouk abu hassanain" userId="319a4f4791f24b01" providerId="LiveId" clId="{BFB2E698-5B2E-423B-BCA4-D319F750D753}" dt="2020-03-25T17:35:48.476" v="8314" actId="47"/>
        <pc:sldMkLst>
          <pc:docMk/>
          <pc:sldMk cId="3579843693" sldId="676"/>
        </pc:sldMkLst>
      </pc:sldChg>
      <pc:sldChg chg="del">
        <pc:chgData name="farouk abu hassanain" userId="319a4f4791f24b01" providerId="LiveId" clId="{BFB2E698-5B2E-423B-BCA4-D319F750D753}" dt="2020-03-24T22:54:28.606" v="1120" actId="47"/>
        <pc:sldMkLst>
          <pc:docMk/>
          <pc:sldMk cId="1218585545" sldId="677"/>
        </pc:sldMkLst>
      </pc:sldChg>
      <pc:sldChg chg="modSp add del">
        <pc:chgData name="farouk abu hassanain" userId="319a4f4791f24b01" providerId="LiveId" clId="{BFB2E698-5B2E-423B-BCA4-D319F750D753}" dt="2020-03-25T18:23:28.443" v="9089" actId="47"/>
        <pc:sldMkLst>
          <pc:docMk/>
          <pc:sldMk cId="1467063073" sldId="677"/>
        </pc:sldMkLst>
        <pc:spChg chg="mod">
          <ac:chgData name="farouk abu hassanain" userId="319a4f4791f24b01" providerId="LiveId" clId="{BFB2E698-5B2E-423B-BCA4-D319F750D753}" dt="2020-03-25T18:20:46.923" v="9061" actId="113"/>
          <ac:spMkLst>
            <pc:docMk/>
            <pc:sldMk cId="1467063073" sldId="677"/>
            <ac:spMk id="16" creationId="{7DA44A5A-FD6C-418A-9285-6C2E6DDC2B8D}"/>
          </ac:spMkLst>
        </pc:spChg>
      </pc:sldChg>
      <pc:sldChg chg="add del">
        <pc:chgData name="farouk abu hassanain" userId="319a4f4791f24b01" providerId="LiveId" clId="{BFB2E698-5B2E-423B-BCA4-D319F750D753}" dt="2020-03-25T18:33:13.787" v="9208" actId="47"/>
        <pc:sldMkLst>
          <pc:docMk/>
          <pc:sldMk cId="389573241" sldId="678"/>
        </pc:sldMkLst>
      </pc:sldChg>
      <pc:sldChg chg="delSp modSp add del">
        <pc:chgData name="farouk abu hassanain" userId="319a4f4791f24b01" providerId="LiveId" clId="{BFB2E698-5B2E-423B-BCA4-D319F750D753}" dt="2020-03-25T18:08:38.227" v="8911" actId="47"/>
        <pc:sldMkLst>
          <pc:docMk/>
          <pc:sldMk cId="2824049338" sldId="679"/>
        </pc:sldMkLst>
        <pc:spChg chg="del mod">
          <ac:chgData name="farouk abu hassanain" userId="319a4f4791f24b01" providerId="LiveId" clId="{BFB2E698-5B2E-423B-BCA4-D319F750D753}" dt="2020-03-25T17:51:40.030" v="8560" actId="478"/>
          <ac:spMkLst>
            <pc:docMk/>
            <pc:sldMk cId="2824049338" sldId="679"/>
            <ac:spMk id="7" creationId="{A1EF4C85-6883-4AA9-A461-A1A4BC222DA8}"/>
          </ac:spMkLst>
        </pc:spChg>
        <pc:graphicFrameChg chg="mod">
          <ac:chgData name="farouk abu hassanain" userId="319a4f4791f24b01" providerId="LiveId" clId="{BFB2E698-5B2E-423B-BCA4-D319F750D753}" dt="2020-03-25T17:51:44.239" v="8561" actId="1076"/>
          <ac:graphicFrameMkLst>
            <pc:docMk/>
            <pc:sldMk cId="2824049338" sldId="679"/>
            <ac:graphicFrameMk id="10" creationId="{F9031F90-D1CE-422D-BB51-F132AD8078D3}"/>
          </ac:graphicFrameMkLst>
        </pc:graphicFrameChg>
      </pc:sldChg>
      <pc:sldChg chg="delSp modSp del">
        <pc:chgData name="farouk abu hassanain" userId="319a4f4791f24b01" providerId="LiveId" clId="{BFB2E698-5B2E-423B-BCA4-D319F750D753}" dt="2020-03-24T21:00:02.196" v="110" actId="47"/>
        <pc:sldMkLst>
          <pc:docMk/>
          <pc:sldMk cId="762808467" sldId="680"/>
        </pc:sldMkLst>
        <pc:spChg chg="del mod topLvl">
          <ac:chgData name="farouk abu hassanain" userId="319a4f4791f24b01" providerId="LiveId" clId="{BFB2E698-5B2E-423B-BCA4-D319F750D753}" dt="2020-03-24T20:59:45.466" v="108" actId="478"/>
          <ac:spMkLst>
            <pc:docMk/>
            <pc:sldMk cId="762808467" sldId="680"/>
            <ac:spMk id="3" creationId="{C3628555-F4E2-4BD5-A8E6-7B7E63223F1B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11" creationId="{AFB449BA-BBA6-41BE-8D2B-2CF01B7CFF67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21" creationId="{301D5371-5348-45BC-BAE5-305DF65829C9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22" creationId="{D89F45C4-1E05-4986-BEF7-84C9300DB73C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23" creationId="{C67968EA-2234-4D0C-AF86-188FF9A1EADE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24" creationId="{85726B86-49DF-4326-B71B-94722EA97845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25" creationId="{7BCC0A18-99B0-4F99-A09A-611AC6622CA2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26" creationId="{0AA373F0-6F32-42F2-B37D-19AD6C3C4DC9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27" creationId="{23ACF944-BA43-42C8-B67F-F46D47E4BB5A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28" creationId="{24E60003-300D-4E67-B936-EB684B6FDA21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29" creationId="{F84F8A43-F569-4A3F-9ED1-169021AD301E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30" creationId="{089204CC-8504-494A-A916-00EFCA8BC2D5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31" creationId="{D38BB0E5-C43B-44A9-85FC-23FB39960022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33" creationId="{9935591B-C5C3-4944-8598-D9EBC343C5F5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34" creationId="{8E6FEC78-187C-4BEE-9855-243A94AB7351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35" creationId="{AA21A4AC-D5A2-4716-9819-ADAF2F363E87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44" creationId="{954AC442-F7B4-44D2-80A8-9B26AE95054C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45" creationId="{CC0DF76D-C952-440A-BA02-5A1ACDD753E6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46" creationId="{3AD8B74D-5061-4856-9003-ED5E1F4223F8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47" creationId="{5AF537FE-A0B0-42B5-8A3C-EBB625D5D06D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48" creationId="{8CF529DC-20B1-4ADB-B0CC-2BECC351830D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50" creationId="{BE6A001E-A096-4FB9-9B51-44DFC2D7337F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51" creationId="{A5132035-8DC3-4A80-BE13-4461A0E5DC6A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70" creationId="{BDBC6950-E0E7-4759-86AD-BC8C5DA693A1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71" creationId="{65B5A8FF-E0F6-42A7-BA16-EF25BF8A2B99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144" creationId="{7FE37A64-87F9-4A43-94A8-621D63DADFBD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154" creationId="{FB6F9B20-D8A6-464F-BFF8-5FCB7B4EC9ED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155" creationId="{1521F0FD-3FEB-4CE9-A7A0-B76B05B3EA3A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157" creationId="{FE21F832-5653-4B9E-BB22-BD405F661E3E}"/>
          </ac:spMkLst>
        </pc:spChg>
        <pc:spChg chg="mod topLvl">
          <ac:chgData name="farouk abu hassanain" userId="319a4f4791f24b01" providerId="LiveId" clId="{BFB2E698-5B2E-423B-BCA4-D319F750D753}" dt="2020-03-24T20:59:41.436" v="107" actId="165"/>
          <ac:spMkLst>
            <pc:docMk/>
            <pc:sldMk cId="762808467" sldId="680"/>
            <ac:spMk id="158" creationId="{45C4B167-983B-446D-AA57-E975B4362994}"/>
          </ac:spMkLst>
        </pc:spChg>
        <pc:grpChg chg="mod topLvl">
          <ac:chgData name="farouk abu hassanain" userId="319a4f4791f24b01" providerId="LiveId" clId="{BFB2E698-5B2E-423B-BCA4-D319F750D753}" dt="2020-03-24T20:59:41.436" v="107" actId="165"/>
          <ac:grpSpMkLst>
            <pc:docMk/>
            <pc:sldMk cId="762808467" sldId="680"/>
            <ac:grpSpMk id="4" creationId="{D691E185-F686-49FD-9636-D4D0853A5887}"/>
          </ac:grpSpMkLst>
        </pc:grpChg>
        <pc:grpChg chg="del mod">
          <ac:chgData name="farouk abu hassanain" userId="319a4f4791f24b01" providerId="LiveId" clId="{BFB2E698-5B2E-423B-BCA4-D319F750D753}" dt="2020-03-24T20:59:41.436" v="107" actId="165"/>
          <ac:grpSpMkLst>
            <pc:docMk/>
            <pc:sldMk cId="762808467" sldId="680"/>
            <ac:grpSpMk id="5" creationId="{AB902546-5FB2-42E2-852A-364B9A822C2E}"/>
          </ac:grpSpMkLst>
        </pc:grpChg>
      </pc:sldChg>
      <pc:sldChg chg="modSp add del">
        <pc:chgData name="farouk abu hassanain" userId="319a4f4791f24b01" providerId="LiveId" clId="{BFB2E698-5B2E-423B-BCA4-D319F750D753}" dt="2020-03-25T18:14:24.854" v="8923" actId="47"/>
        <pc:sldMkLst>
          <pc:docMk/>
          <pc:sldMk cId="3755382400" sldId="680"/>
        </pc:sldMkLst>
        <pc:picChg chg="mod">
          <ac:chgData name="farouk abu hassanain" userId="319a4f4791f24b01" providerId="LiveId" clId="{BFB2E698-5B2E-423B-BCA4-D319F750D753}" dt="2020-03-25T18:09:36.672" v="8914" actId="1076"/>
          <ac:picMkLst>
            <pc:docMk/>
            <pc:sldMk cId="3755382400" sldId="680"/>
            <ac:picMk id="4" creationId="{00000000-0000-0000-0000-000000000000}"/>
          </ac:picMkLst>
        </pc:picChg>
      </pc:sldChg>
      <pc:sldChg chg="del">
        <pc:chgData name="farouk abu hassanain" userId="319a4f4791f24b01" providerId="LiveId" clId="{BFB2E698-5B2E-423B-BCA4-D319F750D753}" dt="2020-03-24T22:54:28.606" v="1120" actId="47"/>
        <pc:sldMkLst>
          <pc:docMk/>
          <pc:sldMk cId="497782597" sldId="699"/>
        </pc:sldMkLst>
      </pc:sldChg>
      <pc:sldChg chg="del">
        <pc:chgData name="farouk abu hassanain" userId="319a4f4791f24b01" providerId="LiveId" clId="{BFB2E698-5B2E-423B-BCA4-D319F750D753}" dt="2020-03-24T22:54:28.606" v="1120" actId="47"/>
        <pc:sldMkLst>
          <pc:docMk/>
          <pc:sldMk cId="279795834" sldId="720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551112142" sldId="721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2524924930" sldId="722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221282576" sldId="723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3142417190" sldId="724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89874347" sldId="725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2984865511" sldId="726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907028800" sldId="727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2159526192" sldId="728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1452728048" sldId="729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1194560747" sldId="730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3938677363" sldId="731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3855116259" sldId="733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1720975904" sldId="734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3533071543" sldId="735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1215857941" sldId="736"/>
        </pc:sldMkLst>
      </pc:sldChg>
      <pc:sldChg chg="del">
        <pc:chgData name="farouk abu hassanain" userId="319a4f4791f24b01" providerId="LiveId" clId="{BFB2E698-5B2E-423B-BCA4-D319F750D753}" dt="2020-03-24T22:54:19.719" v="1119" actId="47"/>
        <pc:sldMkLst>
          <pc:docMk/>
          <pc:sldMk cId="2427007986" sldId="737"/>
        </pc:sldMkLst>
      </pc:sldChg>
      <pc:sldChg chg="addSp modSp add ord">
        <pc:chgData name="farouk abu hassanain" userId="319a4f4791f24b01" providerId="LiveId" clId="{BFB2E698-5B2E-423B-BCA4-D319F750D753}" dt="2020-03-25T18:49:57.597" v="9322" actId="207"/>
        <pc:sldMkLst>
          <pc:docMk/>
          <pc:sldMk cId="3515673097" sldId="738"/>
        </pc:sldMkLst>
        <pc:spChg chg="add mod">
          <ac:chgData name="farouk abu hassanain" userId="319a4f4791f24b01" providerId="LiveId" clId="{BFB2E698-5B2E-423B-BCA4-D319F750D753}" dt="2020-03-25T18:49:57.597" v="9322" actId="207"/>
          <ac:spMkLst>
            <pc:docMk/>
            <pc:sldMk cId="3515673097" sldId="738"/>
            <ac:spMk id="6" creationId="{EE5223D6-5899-4ACF-9EF4-8F9760E4F921}"/>
          </ac:spMkLst>
        </pc:spChg>
        <pc:spChg chg="mod">
          <ac:chgData name="farouk abu hassanain" userId="319a4f4791f24b01" providerId="LiveId" clId="{BFB2E698-5B2E-423B-BCA4-D319F750D753}" dt="2020-03-25T18:49:02.057" v="9310" actId="2085"/>
          <ac:spMkLst>
            <pc:docMk/>
            <pc:sldMk cId="3515673097" sldId="738"/>
            <ac:spMk id="41" creationId="{8A8285A6-434C-4958-8126-2A6E9F6B0D3F}"/>
          </ac:spMkLst>
        </pc:spChg>
      </pc:sldChg>
      <pc:sldChg chg="addSp delSp modSp add">
        <pc:chgData name="farouk abu hassanain" userId="319a4f4791f24b01" providerId="LiveId" clId="{BFB2E698-5B2E-423B-BCA4-D319F750D753}" dt="2020-03-24T23:23:14.938" v="1601" actId="948"/>
        <pc:sldMkLst>
          <pc:docMk/>
          <pc:sldMk cId="3845765246" sldId="739"/>
        </pc:sldMkLst>
        <pc:spChg chg="mod">
          <ac:chgData name="farouk abu hassanain" userId="319a4f4791f24b01" providerId="LiveId" clId="{BFB2E698-5B2E-423B-BCA4-D319F750D753}" dt="2020-03-24T22:43:43.684" v="1099" actId="20577"/>
          <ac:spMkLst>
            <pc:docMk/>
            <pc:sldMk cId="3845765246" sldId="739"/>
            <ac:spMk id="3" creationId="{C3628555-F4E2-4BD5-A8E6-7B7E63223F1B}"/>
          </ac:spMkLst>
        </pc:spChg>
        <pc:spChg chg="del">
          <ac:chgData name="farouk abu hassanain" userId="319a4f4791f24b01" providerId="LiveId" clId="{BFB2E698-5B2E-423B-BCA4-D319F750D753}" dt="2020-03-24T22:52:58.841" v="1117" actId="478"/>
          <ac:spMkLst>
            <pc:docMk/>
            <pc:sldMk cId="3845765246" sldId="739"/>
            <ac:spMk id="20" creationId="{F1B047BD-526C-410A-ABF3-784C36D8CD67}"/>
          </ac:spMkLst>
        </pc:spChg>
        <pc:spChg chg="mod">
          <ac:chgData name="farouk abu hassanain" userId="319a4f4791f24b01" providerId="LiveId" clId="{BFB2E698-5B2E-423B-BCA4-D319F750D753}" dt="2020-03-24T22:52:55.117" v="1116" actId="20577"/>
          <ac:spMkLst>
            <pc:docMk/>
            <pc:sldMk cId="3845765246" sldId="739"/>
            <ac:spMk id="21" creationId="{F8DAE083-925B-4A57-9207-FF37EF273BB8}"/>
          </ac:spMkLst>
        </pc:spChg>
        <pc:spChg chg="mod">
          <ac:chgData name="farouk abu hassanain" userId="319a4f4791f24b01" providerId="LiveId" clId="{BFB2E698-5B2E-423B-BCA4-D319F750D753}" dt="2020-03-24T22:53:02.190" v="1118" actId="14100"/>
          <ac:spMkLst>
            <pc:docMk/>
            <pc:sldMk cId="3845765246" sldId="739"/>
            <ac:spMk id="30" creationId="{089204CC-8504-494A-A916-00EFCA8BC2D5}"/>
          </ac:spMkLst>
        </pc:spChg>
        <pc:spChg chg="del">
          <ac:chgData name="farouk abu hassanain" userId="319a4f4791f24b01" providerId="LiveId" clId="{BFB2E698-5B2E-423B-BCA4-D319F750D753}" dt="2020-03-24T22:52:18.344" v="1103" actId="478"/>
          <ac:spMkLst>
            <pc:docMk/>
            <pc:sldMk cId="3845765246" sldId="739"/>
            <ac:spMk id="47" creationId="{86CCC385-1B31-49A2-BD42-B07D29BC97E3}"/>
          </ac:spMkLst>
        </pc:spChg>
        <pc:spChg chg="add mod">
          <ac:chgData name="farouk abu hassanain" userId="319a4f4791f24b01" providerId="LiveId" clId="{BFB2E698-5B2E-423B-BCA4-D319F750D753}" dt="2020-03-24T23:09:08.311" v="1333" actId="164"/>
          <ac:spMkLst>
            <pc:docMk/>
            <pc:sldMk cId="3845765246" sldId="739"/>
            <ac:spMk id="275" creationId="{040FC52C-FFEE-4161-8894-265D01D4D0DC}"/>
          </ac:spMkLst>
        </pc:spChg>
        <pc:spChg chg="add mod">
          <ac:chgData name="farouk abu hassanain" userId="319a4f4791f24b01" providerId="LiveId" clId="{BFB2E698-5B2E-423B-BCA4-D319F750D753}" dt="2020-03-24T23:09:03.942" v="1332" actId="164"/>
          <ac:spMkLst>
            <pc:docMk/>
            <pc:sldMk cId="3845765246" sldId="739"/>
            <ac:spMk id="276" creationId="{11458AD9-A3A8-4225-890D-873887937160}"/>
          </ac:spMkLst>
        </pc:spChg>
        <pc:spChg chg="add del mod">
          <ac:chgData name="farouk abu hassanain" userId="319a4f4791f24b01" providerId="LiveId" clId="{BFB2E698-5B2E-423B-BCA4-D319F750D753}" dt="2020-03-24T23:08:37.472" v="1327" actId="478"/>
          <ac:spMkLst>
            <pc:docMk/>
            <pc:sldMk cId="3845765246" sldId="739"/>
            <ac:spMk id="277" creationId="{004F8FB0-4B49-4C22-BC9A-82480811D7D3}"/>
          </ac:spMkLst>
        </pc:spChg>
        <pc:spChg chg="add mod">
          <ac:chgData name="farouk abu hassanain" userId="319a4f4791f24b01" providerId="LiveId" clId="{BFB2E698-5B2E-423B-BCA4-D319F750D753}" dt="2020-03-24T23:09:14.617" v="1334" actId="164"/>
          <ac:spMkLst>
            <pc:docMk/>
            <pc:sldMk cId="3845765246" sldId="739"/>
            <ac:spMk id="278" creationId="{EDC6E6A4-9B6C-4439-99DF-14B451422DFB}"/>
          </ac:spMkLst>
        </pc:spChg>
        <pc:spChg chg="add del mod">
          <ac:chgData name="farouk abu hassanain" userId="319a4f4791f24b01" providerId="LiveId" clId="{BFB2E698-5B2E-423B-BCA4-D319F750D753}" dt="2020-03-24T23:01:41.434" v="1135" actId="478"/>
          <ac:spMkLst>
            <pc:docMk/>
            <pc:sldMk cId="3845765246" sldId="739"/>
            <ac:spMk id="279" creationId="{65BD90A4-7A48-475E-BC89-CAADFB6A0799}"/>
          </ac:spMkLst>
        </pc:spChg>
        <pc:spChg chg="add mod">
          <ac:chgData name="farouk abu hassanain" userId="319a4f4791f24b01" providerId="LiveId" clId="{BFB2E698-5B2E-423B-BCA4-D319F750D753}" dt="2020-03-24T23:09:08.311" v="1333" actId="164"/>
          <ac:spMkLst>
            <pc:docMk/>
            <pc:sldMk cId="3845765246" sldId="739"/>
            <ac:spMk id="280" creationId="{682A3EE7-9246-411A-B1A7-6871A948927A}"/>
          </ac:spMkLst>
        </pc:spChg>
        <pc:spChg chg="add mod">
          <ac:chgData name="farouk abu hassanain" userId="319a4f4791f24b01" providerId="LiveId" clId="{BFB2E698-5B2E-423B-BCA4-D319F750D753}" dt="2020-03-24T23:09:03.942" v="1332" actId="164"/>
          <ac:spMkLst>
            <pc:docMk/>
            <pc:sldMk cId="3845765246" sldId="739"/>
            <ac:spMk id="281" creationId="{2A81F89F-DEFB-4038-A04D-7E9ADF59D13D}"/>
          </ac:spMkLst>
        </pc:spChg>
        <pc:spChg chg="add mod">
          <ac:chgData name="farouk abu hassanain" userId="319a4f4791f24b01" providerId="LiveId" clId="{BFB2E698-5B2E-423B-BCA4-D319F750D753}" dt="2020-03-24T23:11:29.123" v="1390" actId="20577"/>
          <ac:spMkLst>
            <pc:docMk/>
            <pc:sldMk cId="3845765246" sldId="739"/>
            <ac:spMk id="282" creationId="{54F940E0-FE63-4B87-ACEB-A12BA0DA8460}"/>
          </ac:spMkLst>
        </pc:spChg>
        <pc:spChg chg="add mod">
          <ac:chgData name="farouk abu hassanain" userId="319a4f4791f24b01" providerId="LiveId" clId="{BFB2E698-5B2E-423B-BCA4-D319F750D753}" dt="2020-03-24T23:10:31.355" v="1379" actId="208"/>
          <ac:spMkLst>
            <pc:docMk/>
            <pc:sldMk cId="3845765246" sldId="739"/>
            <ac:spMk id="283" creationId="{96AA17D6-ABDD-40D8-BEA7-DE1BC3C640F2}"/>
          </ac:spMkLst>
        </pc:spChg>
        <pc:spChg chg="add mod">
          <ac:chgData name="farouk abu hassanain" userId="319a4f4791f24b01" providerId="LiveId" clId="{BFB2E698-5B2E-423B-BCA4-D319F750D753}" dt="2020-03-24T23:20:48.508" v="1585" actId="571"/>
          <ac:spMkLst>
            <pc:docMk/>
            <pc:sldMk cId="3845765246" sldId="739"/>
            <ac:spMk id="284" creationId="{24EAB1F2-0551-4E16-9EEE-E101D69F17A9}"/>
          </ac:spMkLst>
        </pc:spChg>
        <pc:spChg chg="add mod">
          <ac:chgData name="farouk abu hassanain" userId="319a4f4791f24b01" providerId="LiveId" clId="{BFB2E698-5B2E-423B-BCA4-D319F750D753}" dt="2020-03-24T23:21:19.497" v="1591" actId="164"/>
          <ac:spMkLst>
            <pc:docMk/>
            <pc:sldMk cId="3845765246" sldId="739"/>
            <ac:spMk id="285" creationId="{7556B8DB-6467-417C-BF5A-3C30218D31B0}"/>
          </ac:spMkLst>
        </pc:spChg>
        <pc:spChg chg="add mod">
          <ac:chgData name="farouk abu hassanain" userId="319a4f4791f24b01" providerId="LiveId" clId="{BFB2E698-5B2E-423B-BCA4-D319F750D753}" dt="2020-03-24T23:22:49.768" v="1599"/>
          <ac:spMkLst>
            <pc:docMk/>
            <pc:sldMk cId="3845765246" sldId="739"/>
            <ac:spMk id="286" creationId="{E190CD14-0FBC-46DA-ABCA-61906A329ECF}"/>
          </ac:spMkLst>
        </pc:spChg>
        <pc:spChg chg="add mod">
          <ac:chgData name="farouk abu hassanain" userId="319a4f4791f24b01" providerId="LiveId" clId="{BFB2E698-5B2E-423B-BCA4-D319F750D753}" dt="2020-03-24T23:23:14.938" v="1601" actId="948"/>
          <ac:spMkLst>
            <pc:docMk/>
            <pc:sldMk cId="3845765246" sldId="739"/>
            <ac:spMk id="287" creationId="{1201F972-4E30-4118-BDC7-71D62C0240E1}"/>
          </ac:spMkLst>
        </pc:spChg>
        <pc:grpChg chg="add mod">
          <ac:chgData name="farouk abu hassanain" userId="319a4f4791f24b01" providerId="LiveId" clId="{BFB2E698-5B2E-423B-BCA4-D319F750D753}" dt="2020-03-24T23:09:29.703" v="1335" actId="164"/>
          <ac:grpSpMkLst>
            <pc:docMk/>
            <pc:sldMk cId="3845765246" sldId="739"/>
            <ac:grpSpMk id="2" creationId="{29DFF31A-65FC-48DA-B899-D486E96DE4ED}"/>
          </ac:grpSpMkLst>
        </pc:grpChg>
        <pc:grpChg chg="add mod">
          <ac:chgData name="farouk abu hassanain" userId="319a4f4791f24b01" providerId="LiveId" clId="{BFB2E698-5B2E-423B-BCA4-D319F750D753}" dt="2020-03-24T23:20:48.508" v="1585" actId="571"/>
          <ac:grpSpMkLst>
            <pc:docMk/>
            <pc:sldMk cId="3845765246" sldId="739"/>
            <ac:grpSpMk id="6" creationId="{A20E8768-A61B-4D90-A741-A3982A7F7DFF}"/>
          </ac:grpSpMkLst>
        </pc:grpChg>
        <pc:grpChg chg="add mod">
          <ac:chgData name="farouk abu hassanain" userId="319a4f4791f24b01" providerId="LiveId" clId="{BFB2E698-5B2E-423B-BCA4-D319F750D753}" dt="2020-03-24T23:20:48.508" v="1585" actId="571"/>
          <ac:grpSpMkLst>
            <pc:docMk/>
            <pc:sldMk cId="3845765246" sldId="739"/>
            <ac:grpSpMk id="9" creationId="{AE1C0980-237F-42D8-9DB7-FB3EEDD8DA67}"/>
          </ac:grpSpMkLst>
        </pc:grpChg>
        <pc:grpChg chg="add mod">
          <ac:chgData name="farouk abu hassanain" userId="319a4f4791f24b01" providerId="LiveId" clId="{BFB2E698-5B2E-423B-BCA4-D319F750D753}" dt="2020-03-24T23:11:23.202" v="1388"/>
          <ac:grpSpMkLst>
            <pc:docMk/>
            <pc:sldMk cId="3845765246" sldId="739"/>
            <ac:grpSpMk id="10" creationId="{34741855-5B0E-4714-9687-803B6F5F5B38}"/>
          </ac:grpSpMkLst>
        </pc:grpChg>
        <pc:grpChg chg="add mod">
          <ac:chgData name="farouk abu hassanain" userId="319a4f4791f24b01" providerId="LiveId" clId="{BFB2E698-5B2E-423B-BCA4-D319F750D753}" dt="2020-03-24T23:22:02.948" v="1595" actId="1076"/>
          <ac:grpSpMkLst>
            <pc:docMk/>
            <pc:sldMk cId="3845765246" sldId="739"/>
            <ac:grpSpMk id="11" creationId="{C0F3C938-C489-4C51-9E01-6D1CC76E2D6C}"/>
          </ac:grpSpMkLst>
        </pc:grpChg>
        <pc:grpChg chg="add mod">
          <ac:chgData name="farouk abu hassanain" userId="319a4f4791f24b01" providerId="LiveId" clId="{BFB2E698-5B2E-423B-BCA4-D319F750D753}" dt="2020-03-24T23:08:40.670" v="1329" actId="1076"/>
          <ac:grpSpMkLst>
            <pc:docMk/>
            <pc:sldMk cId="3845765246" sldId="739"/>
            <ac:grpSpMk id="74" creationId="{8545F6C3-5C0C-475D-937E-9957D3113762}"/>
          </ac:grpSpMkLst>
        </pc:grpChg>
        <pc:grpChg chg="del">
          <ac:chgData name="farouk abu hassanain" userId="319a4f4791f24b01" providerId="LiveId" clId="{BFB2E698-5B2E-423B-BCA4-D319F750D753}" dt="2020-03-24T22:52:07.847" v="1101" actId="478"/>
          <ac:grpSpMkLst>
            <pc:docMk/>
            <pc:sldMk cId="3845765246" sldId="739"/>
            <ac:grpSpMk id="191" creationId="{44DADBDE-9A10-4999-B428-B73614790BF8}"/>
          </ac:grpSpMkLst>
        </pc:grpChg>
        <pc:grpChg chg="del">
          <ac:chgData name="farouk abu hassanain" userId="319a4f4791f24b01" providerId="LiveId" clId="{BFB2E698-5B2E-423B-BCA4-D319F750D753}" dt="2020-03-24T22:52:11.613" v="1102" actId="478"/>
          <ac:grpSpMkLst>
            <pc:docMk/>
            <pc:sldMk cId="3845765246" sldId="739"/>
            <ac:grpSpMk id="192" creationId="{63D8FA8A-15FF-44F7-9027-0876543AF741}"/>
          </ac:grpSpMkLst>
        </pc:grpChg>
        <pc:grpChg chg="add del mod">
          <ac:chgData name="farouk abu hassanain" userId="319a4f4791f24b01" providerId="LiveId" clId="{BFB2E698-5B2E-423B-BCA4-D319F750D753}" dt="2020-03-24T23:00:30.448" v="1123" actId="478"/>
          <ac:grpSpMkLst>
            <pc:docMk/>
            <pc:sldMk cId="3845765246" sldId="739"/>
            <ac:grpSpMk id="269" creationId="{0182C4B2-52C3-4A30-B51C-74E97291FD2E}"/>
          </ac:grpSpMkLst>
        </pc:grpChg>
      </pc:sldChg>
      <pc:sldChg chg="addSp delSp modSp add">
        <pc:chgData name="farouk abu hassanain" userId="319a4f4791f24b01" providerId="LiveId" clId="{BFB2E698-5B2E-423B-BCA4-D319F750D753}" dt="2020-03-25T00:21:46.881" v="2289" actId="1037"/>
        <pc:sldMkLst>
          <pc:docMk/>
          <pc:sldMk cId="3919511453" sldId="740"/>
        </pc:sldMkLst>
        <pc:spChg chg="mod">
          <ac:chgData name="farouk abu hassanain" userId="319a4f4791f24b01" providerId="LiveId" clId="{BFB2E698-5B2E-423B-BCA4-D319F750D753}" dt="2020-03-24T23:19:48.446" v="1580" actId="20577"/>
          <ac:spMkLst>
            <pc:docMk/>
            <pc:sldMk cId="3919511453" sldId="740"/>
            <ac:spMk id="3" creationId="{C3628555-F4E2-4BD5-A8E6-7B7E63223F1B}"/>
          </ac:spMkLst>
        </pc:spChg>
        <pc:spChg chg="add mod">
          <ac:chgData name="farouk abu hassanain" userId="319a4f4791f24b01" providerId="LiveId" clId="{BFB2E698-5B2E-423B-BCA4-D319F750D753}" dt="2020-03-25T00:21:40.480" v="2286" actId="1037"/>
          <ac:spMkLst>
            <pc:docMk/>
            <pc:sldMk cId="3919511453" sldId="740"/>
            <ac:spMk id="11" creationId="{40CD073F-3276-4C35-A41F-C8963813EC23}"/>
          </ac:spMkLst>
        </pc:spChg>
        <pc:spChg chg="mod">
          <ac:chgData name="farouk abu hassanain" userId="319a4f4791f24b01" providerId="LiveId" clId="{BFB2E698-5B2E-423B-BCA4-D319F750D753}" dt="2020-03-24T23:17:11.040" v="1557" actId="14100"/>
          <ac:spMkLst>
            <pc:docMk/>
            <pc:sldMk cId="3919511453" sldId="740"/>
            <ac:spMk id="30" creationId="{089204CC-8504-494A-A916-00EFCA8BC2D5}"/>
          </ac:spMkLst>
        </pc:spChg>
        <pc:spChg chg="add del mod">
          <ac:chgData name="farouk abu hassanain" userId="319a4f4791f24b01" providerId="LiveId" clId="{BFB2E698-5B2E-423B-BCA4-D319F750D753}" dt="2020-03-24T23:16:01.781" v="1523" actId="478"/>
          <ac:spMkLst>
            <pc:docMk/>
            <pc:sldMk cId="3919511453" sldId="740"/>
            <ac:spMk id="162" creationId="{ACD0D2C1-C9F7-4950-A214-1F158AB12EA6}"/>
          </ac:spMkLst>
        </pc:spChg>
        <pc:spChg chg="add mod">
          <ac:chgData name="farouk abu hassanain" userId="319a4f4791f24b01" providerId="LiveId" clId="{BFB2E698-5B2E-423B-BCA4-D319F750D753}" dt="2020-03-24T23:17:55.412" v="1567" actId="20577"/>
          <ac:spMkLst>
            <pc:docMk/>
            <pc:sldMk cId="3919511453" sldId="740"/>
            <ac:spMk id="164" creationId="{1CA729E6-5B62-4B50-9A65-E30768846F2C}"/>
          </ac:spMkLst>
        </pc:spChg>
        <pc:spChg chg="add mod">
          <ac:chgData name="farouk abu hassanain" userId="319a4f4791f24b01" providerId="LiveId" clId="{BFB2E698-5B2E-423B-BCA4-D319F750D753}" dt="2020-03-24T23:17:07.735" v="1556" actId="1038"/>
          <ac:spMkLst>
            <pc:docMk/>
            <pc:sldMk cId="3919511453" sldId="740"/>
            <ac:spMk id="165" creationId="{0A01A5F5-5808-4AA7-9E78-5610CED80EA2}"/>
          </ac:spMkLst>
        </pc:spChg>
        <pc:spChg chg="add mod">
          <ac:chgData name="farouk abu hassanain" userId="319a4f4791f24b01" providerId="LiveId" clId="{BFB2E698-5B2E-423B-BCA4-D319F750D753}" dt="2020-03-24T23:16:15.803" v="1527" actId="20577"/>
          <ac:spMkLst>
            <pc:docMk/>
            <pc:sldMk cId="3919511453" sldId="740"/>
            <ac:spMk id="166" creationId="{F95D98EF-5525-4101-BFD2-728FE8898E88}"/>
          </ac:spMkLst>
        </pc:spChg>
        <pc:spChg chg="add mod">
          <ac:chgData name="farouk abu hassanain" userId="319a4f4791f24b01" providerId="LiveId" clId="{BFB2E698-5B2E-423B-BCA4-D319F750D753}" dt="2020-03-25T00:21:40.480" v="2286" actId="1037"/>
          <ac:spMkLst>
            <pc:docMk/>
            <pc:sldMk cId="3919511453" sldId="740"/>
            <ac:spMk id="167" creationId="{C8BE1EFA-84E4-4655-8D5D-0D73B3A1307C}"/>
          </ac:spMkLst>
        </pc:spChg>
        <pc:spChg chg="add mod">
          <ac:chgData name="farouk abu hassanain" userId="319a4f4791f24b01" providerId="LiveId" clId="{BFB2E698-5B2E-423B-BCA4-D319F750D753}" dt="2020-03-24T23:16:53.316" v="1537" actId="20577"/>
          <ac:spMkLst>
            <pc:docMk/>
            <pc:sldMk cId="3919511453" sldId="740"/>
            <ac:spMk id="168" creationId="{A9623BB2-9813-435F-89BA-272F2687E48E}"/>
          </ac:spMkLst>
        </pc:spChg>
        <pc:spChg chg="add mod">
          <ac:chgData name="farouk abu hassanain" userId="319a4f4791f24b01" providerId="LiveId" clId="{BFB2E698-5B2E-423B-BCA4-D319F750D753}" dt="2020-03-24T23:17:53.841" v="1566" actId="20577"/>
          <ac:spMkLst>
            <pc:docMk/>
            <pc:sldMk cId="3919511453" sldId="740"/>
            <ac:spMk id="169" creationId="{42C37226-2982-4825-92A6-ED0E13346A2A}"/>
          </ac:spMkLst>
        </pc:spChg>
        <pc:spChg chg="add mod">
          <ac:chgData name="farouk abu hassanain" userId="319a4f4791f24b01" providerId="LiveId" clId="{BFB2E698-5B2E-423B-BCA4-D319F750D753}" dt="2020-03-25T00:21:46.881" v="2289" actId="1037"/>
          <ac:spMkLst>
            <pc:docMk/>
            <pc:sldMk cId="3919511453" sldId="740"/>
            <ac:spMk id="170" creationId="{60A5028D-6B1E-4FB8-935A-D0052DDB27FC}"/>
          </ac:spMkLst>
        </pc:spChg>
        <pc:spChg chg="add mod">
          <ac:chgData name="farouk abu hassanain" userId="319a4f4791f24b01" providerId="LiveId" clId="{BFB2E698-5B2E-423B-BCA4-D319F750D753}" dt="2020-03-24T23:19:20.214" v="1577" actId="12"/>
          <ac:spMkLst>
            <pc:docMk/>
            <pc:sldMk cId="3919511453" sldId="740"/>
            <ac:spMk id="171" creationId="{9D271246-421E-4EE5-9239-4E147654280D}"/>
          </ac:spMkLst>
        </pc:spChg>
        <pc:spChg chg="add mod">
          <ac:chgData name="farouk abu hassanain" userId="319a4f4791f24b01" providerId="LiveId" clId="{BFB2E698-5B2E-423B-BCA4-D319F750D753}" dt="2020-03-25T00:21:46.881" v="2289" actId="1037"/>
          <ac:spMkLst>
            <pc:docMk/>
            <pc:sldMk cId="3919511453" sldId="740"/>
            <ac:spMk id="172" creationId="{1CADD4BB-2353-4318-91BC-C0892A2BF493}"/>
          </ac:spMkLst>
        </pc:spChg>
        <pc:spChg chg="add">
          <ac:chgData name="farouk abu hassanain" userId="319a4f4791f24b01" providerId="LiveId" clId="{BFB2E698-5B2E-423B-BCA4-D319F750D753}" dt="2020-03-24T23:23:50.484" v="1602"/>
          <ac:spMkLst>
            <pc:docMk/>
            <pc:sldMk cId="3919511453" sldId="740"/>
            <ac:spMk id="177" creationId="{5660AD13-49F0-4E2D-A682-888D0583D00E}"/>
          </ac:spMkLst>
        </pc:spChg>
        <pc:spChg chg="mod">
          <ac:chgData name="farouk abu hassanain" userId="319a4f4791f24b01" providerId="LiveId" clId="{BFB2E698-5B2E-423B-BCA4-D319F750D753}" dt="2020-03-24T23:14:15.755" v="1492" actId="20577"/>
          <ac:spMkLst>
            <pc:docMk/>
            <pc:sldMk cId="3919511453" sldId="740"/>
            <ac:spMk id="283" creationId="{96AA17D6-ABDD-40D8-BEA7-DE1BC3C640F2}"/>
          </ac:spMkLst>
        </pc:spChg>
        <pc:grpChg chg="mod">
          <ac:chgData name="farouk abu hassanain" userId="319a4f4791f24b01" providerId="LiveId" clId="{BFB2E698-5B2E-423B-BCA4-D319F750D753}" dt="2020-03-24T23:14:49.808" v="1499" actId="1076"/>
          <ac:grpSpMkLst>
            <pc:docMk/>
            <pc:sldMk cId="3919511453" sldId="740"/>
            <ac:grpSpMk id="4" creationId="{D691E185-F686-49FD-9636-D4D0853A5887}"/>
          </ac:grpSpMkLst>
        </pc:grpChg>
        <pc:grpChg chg="del">
          <ac:chgData name="farouk abu hassanain" userId="319a4f4791f24b01" providerId="LiveId" clId="{BFB2E698-5B2E-423B-BCA4-D319F750D753}" dt="2020-03-24T23:12:17.039" v="1441" actId="478"/>
          <ac:grpSpMkLst>
            <pc:docMk/>
            <pc:sldMk cId="3919511453" sldId="740"/>
            <ac:grpSpMk id="9" creationId="{AE1C0980-237F-42D8-9DB7-FB3EEDD8DA67}"/>
          </ac:grpSpMkLst>
        </pc:grpChg>
        <pc:grpChg chg="del">
          <ac:chgData name="farouk abu hassanain" userId="319a4f4791f24b01" providerId="LiveId" clId="{BFB2E698-5B2E-423B-BCA4-D319F750D753}" dt="2020-03-24T23:12:18.263" v="1442" actId="478"/>
          <ac:grpSpMkLst>
            <pc:docMk/>
            <pc:sldMk cId="3919511453" sldId="740"/>
            <ac:grpSpMk id="10" creationId="{34741855-5B0E-4714-9687-803B6F5F5B38}"/>
          </ac:grpSpMkLst>
        </pc:grpChg>
        <pc:grpChg chg="del">
          <ac:chgData name="farouk abu hassanain" userId="319a4f4791f24b01" providerId="LiveId" clId="{BFB2E698-5B2E-423B-BCA4-D319F750D753}" dt="2020-03-24T23:12:20.561" v="1443" actId="478"/>
          <ac:grpSpMkLst>
            <pc:docMk/>
            <pc:sldMk cId="3919511453" sldId="740"/>
            <ac:grpSpMk id="74" creationId="{8545F6C3-5C0C-475D-937E-9957D3113762}"/>
          </ac:grpSpMkLst>
        </pc:grpChg>
        <pc:grpChg chg="add">
          <ac:chgData name="farouk abu hassanain" userId="319a4f4791f24b01" providerId="LiveId" clId="{BFB2E698-5B2E-423B-BCA4-D319F750D753}" dt="2020-03-24T23:23:50.484" v="1602"/>
          <ac:grpSpMkLst>
            <pc:docMk/>
            <pc:sldMk cId="3919511453" sldId="740"/>
            <ac:grpSpMk id="173" creationId="{051CE716-7DCF-4571-AAEB-7854E43FC92D}"/>
          </ac:grpSpMkLst>
        </pc:grpChg>
      </pc:sldChg>
      <pc:sldChg chg="addSp delSp modSp add">
        <pc:chgData name="farouk abu hassanain" userId="319a4f4791f24b01" providerId="LiveId" clId="{BFB2E698-5B2E-423B-BCA4-D319F750D753}" dt="2020-03-25T18:51:19.125" v="9324"/>
        <pc:sldMkLst>
          <pc:docMk/>
          <pc:sldMk cId="2067226285" sldId="741"/>
        </pc:sldMkLst>
        <pc:spChg chg="mod">
          <ac:chgData name="farouk abu hassanain" userId="319a4f4791f24b01" providerId="LiveId" clId="{BFB2E698-5B2E-423B-BCA4-D319F750D753}" dt="2020-03-24T23:45:02.793" v="1788" actId="20577"/>
          <ac:spMkLst>
            <pc:docMk/>
            <pc:sldMk cId="2067226285" sldId="741"/>
            <ac:spMk id="3" creationId="{C3628555-F4E2-4BD5-A8E6-7B7E63223F1B}"/>
          </ac:spMkLst>
        </pc:spChg>
        <pc:spChg chg="add del">
          <ac:chgData name="farouk abu hassanain" userId="319a4f4791f24b01" providerId="LiveId" clId="{BFB2E698-5B2E-423B-BCA4-D319F750D753}" dt="2020-03-25T18:51:19.125" v="9324"/>
          <ac:spMkLst>
            <pc:docMk/>
            <pc:sldMk cId="2067226285" sldId="741"/>
            <ac:spMk id="6" creationId="{F2B40499-9D0D-4652-8B15-098F54C429E1}"/>
          </ac:spMkLst>
        </pc:spChg>
        <pc:spChg chg="add del mod">
          <ac:chgData name="farouk abu hassanain" userId="319a4f4791f24b01" providerId="LiveId" clId="{BFB2E698-5B2E-423B-BCA4-D319F750D753}" dt="2020-03-24T23:44:22.073" v="1781" actId="478"/>
          <ac:spMkLst>
            <pc:docMk/>
            <pc:sldMk cId="2067226285" sldId="741"/>
            <ac:spMk id="6" creationId="{F64B9F40-B5E6-4988-8DBD-595AF4BC5339}"/>
          </ac:spMkLst>
        </pc:spChg>
        <pc:spChg chg="mod">
          <ac:chgData name="farouk abu hassanain" userId="319a4f4791f24b01" providerId="LiveId" clId="{BFB2E698-5B2E-423B-BCA4-D319F750D753}" dt="2020-03-24T23:41:40.576" v="1741" actId="782"/>
          <ac:spMkLst>
            <pc:docMk/>
            <pc:sldMk cId="2067226285" sldId="741"/>
            <ac:spMk id="7" creationId="{1D8B1CFD-FBB9-40AA-9E56-65BA94E28B73}"/>
          </ac:spMkLst>
        </pc:spChg>
        <pc:spChg chg="mod">
          <ac:chgData name="farouk abu hassanain" userId="319a4f4791f24b01" providerId="LiveId" clId="{BFB2E698-5B2E-423B-BCA4-D319F750D753}" dt="2020-03-24T23:41:40.576" v="1741" actId="782"/>
          <ac:spMkLst>
            <pc:docMk/>
            <pc:sldMk cId="2067226285" sldId="741"/>
            <ac:spMk id="8" creationId="{9627EF75-7463-48B3-AFC3-61A677C72238}"/>
          </ac:spMkLst>
        </pc:spChg>
        <pc:spChg chg="del">
          <ac:chgData name="farouk abu hassanain" userId="319a4f4791f24b01" providerId="LiveId" clId="{BFB2E698-5B2E-423B-BCA4-D319F750D753}" dt="2020-03-24T23:25:31.451" v="1687" actId="478"/>
          <ac:spMkLst>
            <pc:docMk/>
            <pc:sldMk cId="2067226285" sldId="741"/>
            <ac:spMk id="11" creationId="{40CD073F-3276-4C35-A41F-C8963813EC23}"/>
          </ac:spMkLst>
        </pc:spChg>
        <pc:spChg chg="mod">
          <ac:chgData name="farouk abu hassanain" userId="319a4f4791f24b01" providerId="LiveId" clId="{BFB2E698-5B2E-423B-BCA4-D319F750D753}" dt="2020-03-24T23:24:37.533" v="1637" actId="1037"/>
          <ac:spMkLst>
            <pc:docMk/>
            <pc:sldMk cId="2067226285" sldId="741"/>
            <ac:spMk id="21" creationId="{F8DAE083-925B-4A57-9207-FF37EF273BB8}"/>
          </ac:spMkLst>
        </pc:spChg>
        <pc:spChg chg="mod">
          <ac:chgData name="farouk abu hassanain" userId="319a4f4791f24b01" providerId="LiveId" clId="{BFB2E698-5B2E-423B-BCA4-D319F750D753}" dt="2020-03-24T23:40:50.031" v="1723" actId="20577"/>
          <ac:spMkLst>
            <pc:docMk/>
            <pc:sldMk cId="2067226285" sldId="741"/>
            <ac:spMk id="27" creationId="{199569E0-6DA6-4E89-99C8-ECD342546F76}"/>
          </ac:spMkLst>
        </pc:spChg>
        <pc:spChg chg="add">
          <ac:chgData name="farouk abu hassanain" userId="319a4f4791f24b01" providerId="LiveId" clId="{BFB2E698-5B2E-423B-BCA4-D319F750D753}" dt="2020-03-24T23:23:54.127" v="1603"/>
          <ac:spMkLst>
            <pc:docMk/>
            <pc:sldMk cId="2067226285" sldId="741"/>
            <ac:spMk id="28" creationId="{3DD111B2-5975-4AB0-B10D-2D47065345B5}"/>
          </ac:spMkLst>
        </pc:spChg>
        <pc:spChg chg="add mod">
          <ac:chgData name="farouk abu hassanain" userId="319a4f4791f24b01" providerId="LiveId" clId="{BFB2E698-5B2E-423B-BCA4-D319F750D753}" dt="2020-03-24T23:40:46.863" v="1721" actId="571"/>
          <ac:spMkLst>
            <pc:docMk/>
            <pc:sldMk cId="2067226285" sldId="741"/>
            <ac:spMk id="36" creationId="{299B8AE4-F3A0-4E84-AB1E-909833611008}"/>
          </ac:spMkLst>
        </pc:spChg>
        <pc:spChg chg="add mod">
          <ac:chgData name="farouk abu hassanain" userId="319a4f4791f24b01" providerId="LiveId" clId="{BFB2E698-5B2E-423B-BCA4-D319F750D753}" dt="2020-03-25T00:16:06.199" v="2236" actId="1076"/>
          <ac:spMkLst>
            <pc:docMk/>
            <pc:sldMk cId="2067226285" sldId="741"/>
            <ac:spMk id="37" creationId="{C4B0C86B-939E-4375-B824-DDCF5730D07F}"/>
          </ac:spMkLst>
        </pc:spChg>
        <pc:spChg chg="add mod">
          <ac:chgData name="farouk abu hassanain" userId="319a4f4791f24b01" providerId="LiveId" clId="{BFB2E698-5B2E-423B-BCA4-D319F750D753}" dt="2020-03-25T00:16:12.287" v="2237" actId="1076"/>
          <ac:spMkLst>
            <pc:docMk/>
            <pc:sldMk cId="2067226285" sldId="741"/>
            <ac:spMk id="38" creationId="{B355E9D6-9BF5-4755-B7F4-E64313EF275C}"/>
          </ac:spMkLst>
        </pc:spChg>
        <pc:spChg chg="add mod">
          <ac:chgData name="farouk abu hassanain" userId="319a4f4791f24b01" providerId="LiveId" clId="{BFB2E698-5B2E-423B-BCA4-D319F750D753}" dt="2020-03-24T23:44:33.859" v="1783" actId="1076"/>
          <ac:spMkLst>
            <pc:docMk/>
            <pc:sldMk cId="2067226285" sldId="741"/>
            <ac:spMk id="39" creationId="{A9EB1280-3B21-4A17-8A6A-CC9B4A02531D}"/>
          </ac:spMkLst>
        </pc:spChg>
        <pc:spChg chg="del">
          <ac:chgData name="farouk abu hassanain" userId="319a4f4791f24b01" providerId="LiveId" clId="{BFB2E698-5B2E-423B-BCA4-D319F750D753}" dt="2020-03-24T23:25:33.142" v="1688" actId="478"/>
          <ac:spMkLst>
            <pc:docMk/>
            <pc:sldMk cId="2067226285" sldId="741"/>
            <ac:spMk id="164" creationId="{1CA729E6-5B62-4B50-9A65-E30768846F2C}"/>
          </ac:spMkLst>
        </pc:spChg>
        <pc:spChg chg="mod">
          <ac:chgData name="farouk abu hassanain" userId="319a4f4791f24b01" providerId="LiveId" clId="{BFB2E698-5B2E-423B-BCA4-D319F750D753}" dt="2020-03-24T23:41:11.382" v="1736" actId="1076"/>
          <ac:spMkLst>
            <pc:docMk/>
            <pc:sldMk cId="2067226285" sldId="741"/>
            <ac:spMk id="165" creationId="{0A01A5F5-5808-4AA7-9E78-5610CED80EA2}"/>
          </ac:spMkLst>
        </pc:spChg>
        <pc:spChg chg="del">
          <ac:chgData name="farouk abu hassanain" userId="319a4f4791f24b01" providerId="LiveId" clId="{BFB2E698-5B2E-423B-BCA4-D319F750D753}" dt="2020-03-24T23:25:36.496" v="1690" actId="478"/>
          <ac:spMkLst>
            <pc:docMk/>
            <pc:sldMk cId="2067226285" sldId="741"/>
            <ac:spMk id="166" creationId="{F95D98EF-5525-4101-BFD2-728FE8898E88}"/>
          </ac:spMkLst>
        </pc:spChg>
        <pc:spChg chg="del">
          <ac:chgData name="farouk abu hassanain" userId="319a4f4791f24b01" providerId="LiveId" clId="{BFB2E698-5B2E-423B-BCA4-D319F750D753}" dt="2020-03-24T23:25:34.728" v="1689" actId="478"/>
          <ac:spMkLst>
            <pc:docMk/>
            <pc:sldMk cId="2067226285" sldId="741"/>
            <ac:spMk id="167" creationId="{C8BE1EFA-84E4-4655-8D5D-0D73B3A1307C}"/>
          </ac:spMkLst>
        </pc:spChg>
        <pc:spChg chg="del">
          <ac:chgData name="farouk abu hassanain" userId="319a4f4791f24b01" providerId="LiveId" clId="{BFB2E698-5B2E-423B-BCA4-D319F750D753}" dt="2020-03-24T23:25:40.492" v="1691" actId="478"/>
          <ac:spMkLst>
            <pc:docMk/>
            <pc:sldMk cId="2067226285" sldId="741"/>
            <ac:spMk id="168" creationId="{A9623BB2-9813-435F-89BA-272F2687E48E}"/>
          </ac:spMkLst>
        </pc:spChg>
        <pc:spChg chg="del">
          <ac:chgData name="farouk abu hassanain" userId="319a4f4791f24b01" providerId="LiveId" clId="{BFB2E698-5B2E-423B-BCA4-D319F750D753}" dt="2020-03-24T23:25:40.492" v="1691" actId="478"/>
          <ac:spMkLst>
            <pc:docMk/>
            <pc:sldMk cId="2067226285" sldId="741"/>
            <ac:spMk id="169" creationId="{42C37226-2982-4825-92A6-ED0E13346A2A}"/>
          </ac:spMkLst>
        </pc:spChg>
        <pc:spChg chg="del">
          <ac:chgData name="farouk abu hassanain" userId="319a4f4791f24b01" providerId="LiveId" clId="{BFB2E698-5B2E-423B-BCA4-D319F750D753}" dt="2020-03-24T23:25:40.492" v="1691" actId="478"/>
          <ac:spMkLst>
            <pc:docMk/>
            <pc:sldMk cId="2067226285" sldId="741"/>
            <ac:spMk id="170" creationId="{60A5028D-6B1E-4FB8-935A-D0052DDB27FC}"/>
          </ac:spMkLst>
        </pc:spChg>
        <pc:spChg chg="del">
          <ac:chgData name="farouk abu hassanain" userId="319a4f4791f24b01" providerId="LiveId" clId="{BFB2E698-5B2E-423B-BCA4-D319F750D753}" dt="2020-03-24T23:25:40.492" v="1691" actId="478"/>
          <ac:spMkLst>
            <pc:docMk/>
            <pc:sldMk cId="2067226285" sldId="741"/>
            <ac:spMk id="171" creationId="{9D271246-421E-4EE5-9239-4E147654280D}"/>
          </ac:spMkLst>
        </pc:spChg>
        <pc:spChg chg="del">
          <ac:chgData name="farouk abu hassanain" userId="319a4f4791f24b01" providerId="LiveId" clId="{BFB2E698-5B2E-423B-BCA4-D319F750D753}" dt="2020-03-24T23:25:40.492" v="1691" actId="478"/>
          <ac:spMkLst>
            <pc:docMk/>
            <pc:sldMk cId="2067226285" sldId="741"/>
            <ac:spMk id="172" creationId="{1CADD4BB-2353-4318-91BC-C0892A2BF493}"/>
          </ac:spMkLst>
        </pc:spChg>
        <pc:spChg chg="mod">
          <ac:chgData name="farouk abu hassanain" userId="319a4f4791f24b01" providerId="LiveId" clId="{BFB2E698-5B2E-423B-BCA4-D319F750D753}" dt="2020-03-24T23:25:20.135" v="1686" actId="20577"/>
          <ac:spMkLst>
            <pc:docMk/>
            <pc:sldMk cId="2067226285" sldId="741"/>
            <ac:spMk id="283" creationId="{96AA17D6-ABDD-40D8-BEA7-DE1BC3C640F2}"/>
          </ac:spMkLst>
        </pc:spChg>
        <pc:grpChg chg="add mod">
          <ac:chgData name="farouk abu hassanain" userId="319a4f4791f24b01" providerId="LiveId" clId="{BFB2E698-5B2E-423B-BCA4-D319F750D753}" dt="2020-03-24T23:40:23.140" v="1720" actId="164"/>
          <ac:grpSpMkLst>
            <pc:docMk/>
            <pc:sldMk cId="2067226285" sldId="741"/>
            <ac:grpSpMk id="2" creationId="{0DBA5953-7A87-480A-B839-E1996A4F9E74}"/>
          </ac:grpSpMkLst>
        </pc:grpChg>
        <pc:grpChg chg="add">
          <ac:chgData name="farouk abu hassanain" userId="319a4f4791f24b01" providerId="LiveId" clId="{BFB2E698-5B2E-423B-BCA4-D319F750D753}" dt="2020-03-24T23:23:54.127" v="1603"/>
          <ac:grpSpMkLst>
            <pc:docMk/>
            <pc:sldMk cId="2067226285" sldId="741"/>
            <ac:grpSpMk id="25" creationId="{6F1872AB-C82F-49AE-A384-DABDCE09A435}"/>
          </ac:grpSpMkLst>
        </pc:grpChg>
        <pc:grpChg chg="add mod">
          <ac:chgData name="farouk abu hassanain" userId="319a4f4791f24b01" providerId="LiveId" clId="{BFB2E698-5B2E-423B-BCA4-D319F750D753}" dt="2020-03-24T23:40:46.863" v="1721" actId="571"/>
          <ac:grpSpMkLst>
            <pc:docMk/>
            <pc:sldMk cId="2067226285" sldId="741"/>
            <ac:grpSpMk id="33" creationId="{3F7A242A-1FAE-4027-B429-665045D4E1A1}"/>
          </ac:grpSpMkLst>
        </pc:grpChg>
        <pc:picChg chg="add mod">
          <ac:chgData name="farouk abu hassanain" userId="319a4f4791f24b01" providerId="LiveId" clId="{BFB2E698-5B2E-423B-BCA4-D319F750D753}" dt="2020-03-24T23:40:23.140" v="1720" actId="164"/>
          <ac:picMkLst>
            <pc:docMk/>
            <pc:sldMk cId="2067226285" sldId="741"/>
            <ac:picMk id="29" creationId="{B7CAFE19-6636-4962-AE75-930CC943DC1A}"/>
          </ac:picMkLst>
        </pc:picChg>
        <pc:picChg chg="add mod">
          <ac:chgData name="farouk abu hassanain" userId="319a4f4791f24b01" providerId="LiveId" clId="{BFB2E698-5B2E-423B-BCA4-D319F750D753}" dt="2020-03-24T23:40:23.140" v="1720" actId="164"/>
          <ac:picMkLst>
            <pc:docMk/>
            <pc:sldMk cId="2067226285" sldId="741"/>
            <ac:picMk id="32" creationId="{3C091FDB-0CB2-4CBD-A167-B8F2AABFA442}"/>
          </ac:picMkLst>
        </pc:picChg>
        <pc:picChg chg="add mod">
          <ac:chgData name="farouk abu hassanain" userId="319a4f4791f24b01" providerId="LiveId" clId="{BFB2E698-5B2E-423B-BCA4-D319F750D753}" dt="2020-03-24T23:48:03.803" v="1797" actId="14100"/>
          <ac:picMkLst>
            <pc:docMk/>
            <pc:sldMk cId="2067226285" sldId="741"/>
            <ac:picMk id="40" creationId="{06B3C507-3F11-47FF-9F42-0ABBC371173C}"/>
          </ac:picMkLst>
        </pc:picChg>
      </pc:sldChg>
      <pc:sldChg chg="addSp delSp modSp add del">
        <pc:chgData name="farouk abu hassanain" userId="319a4f4791f24b01" providerId="LiveId" clId="{BFB2E698-5B2E-423B-BCA4-D319F750D753}" dt="2020-03-25T00:14:55.461" v="2214" actId="47"/>
        <pc:sldMkLst>
          <pc:docMk/>
          <pc:sldMk cId="233955210" sldId="742"/>
        </pc:sldMkLst>
        <pc:spChg chg="mod">
          <ac:chgData name="farouk abu hassanain" userId="319a4f4791f24b01" providerId="LiveId" clId="{BFB2E698-5B2E-423B-BCA4-D319F750D753}" dt="2020-03-24T23:49:37.598" v="1800" actId="20577"/>
          <ac:spMkLst>
            <pc:docMk/>
            <pc:sldMk cId="233955210" sldId="742"/>
            <ac:spMk id="3" creationId="{C3628555-F4E2-4BD5-A8E6-7B7E63223F1B}"/>
          </ac:spMkLst>
        </pc:spChg>
        <pc:spChg chg="mod">
          <ac:chgData name="farouk abu hassanain" userId="319a4f4791f24b01" providerId="LiveId" clId="{BFB2E698-5B2E-423B-BCA4-D319F750D753}" dt="2020-03-25T00:12:26.190" v="2176" actId="1076"/>
          <ac:spMkLst>
            <pc:docMk/>
            <pc:sldMk cId="233955210" sldId="742"/>
            <ac:spMk id="37" creationId="{C4B0C86B-939E-4375-B824-DDCF5730D07F}"/>
          </ac:spMkLst>
        </pc:spChg>
        <pc:spChg chg="mod">
          <ac:chgData name="farouk abu hassanain" userId="319a4f4791f24b01" providerId="LiveId" clId="{BFB2E698-5B2E-423B-BCA4-D319F750D753}" dt="2020-03-24T23:54:04.459" v="1856" actId="1076"/>
          <ac:spMkLst>
            <pc:docMk/>
            <pc:sldMk cId="233955210" sldId="742"/>
            <ac:spMk id="38" creationId="{B355E9D6-9BF5-4755-B7F4-E64313EF275C}"/>
          </ac:spMkLst>
        </pc:spChg>
        <pc:spChg chg="mod">
          <ac:chgData name="farouk abu hassanain" userId="319a4f4791f24b01" providerId="LiveId" clId="{BFB2E698-5B2E-423B-BCA4-D319F750D753}" dt="2020-03-24T23:54:00.984" v="1855" actId="14100"/>
          <ac:spMkLst>
            <pc:docMk/>
            <pc:sldMk cId="233955210" sldId="742"/>
            <ac:spMk id="39" creationId="{A9EB1280-3B21-4A17-8A6A-CC9B4A02531D}"/>
          </ac:spMkLst>
        </pc:spChg>
        <pc:spChg chg="add mod">
          <ac:chgData name="farouk abu hassanain" userId="319a4f4791f24b01" providerId="LiveId" clId="{BFB2E698-5B2E-423B-BCA4-D319F750D753}" dt="2020-03-25T00:12:33.558" v="2177" actId="1076"/>
          <ac:spMkLst>
            <pc:docMk/>
            <pc:sldMk cId="233955210" sldId="742"/>
            <ac:spMk id="41" creationId="{8835DC31-BAEE-4852-9EAE-548924AA14C0}"/>
          </ac:spMkLst>
        </pc:spChg>
        <pc:spChg chg="add mod topLvl">
          <ac:chgData name="farouk abu hassanain" userId="319a4f4791f24b01" providerId="LiveId" clId="{BFB2E698-5B2E-423B-BCA4-D319F750D753}" dt="2020-03-25T00:11:58.810" v="2170" actId="164"/>
          <ac:spMkLst>
            <pc:docMk/>
            <pc:sldMk cId="233955210" sldId="742"/>
            <ac:spMk id="42" creationId="{28A0C3FD-9953-4D1B-A81F-AF88582BA5DE}"/>
          </ac:spMkLst>
        </pc:spChg>
        <pc:spChg chg="add del mod topLvl">
          <ac:chgData name="farouk abu hassanain" userId="319a4f4791f24b01" providerId="LiveId" clId="{BFB2E698-5B2E-423B-BCA4-D319F750D753}" dt="2020-03-25T00:12:02.251" v="2171" actId="478"/>
          <ac:spMkLst>
            <pc:docMk/>
            <pc:sldMk cId="233955210" sldId="742"/>
            <ac:spMk id="43" creationId="{27F24533-4382-4566-8704-EA617CDF6C4A}"/>
          </ac:spMkLst>
        </pc:spChg>
        <pc:spChg chg="add del mod topLvl">
          <ac:chgData name="farouk abu hassanain" userId="319a4f4791f24b01" providerId="LiveId" clId="{BFB2E698-5B2E-423B-BCA4-D319F750D753}" dt="2020-03-25T00:09:46.563" v="2140" actId="478"/>
          <ac:spMkLst>
            <pc:docMk/>
            <pc:sldMk cId="233955210" sldId="742"/>
            <ac:spMk id="44" creationId="{1DAC7F08-D855-419F-8878-4B355E824768}"/>
          </ac:spMkLst>
        </pc:spChg>
        <pc:spChg chg="add del mod topLvl">
          <ac:chgData name="farouk abu hassanain" userId="319a4f4791f24b01" providerId="LiveId" clId="{BFB2E698-5B2E-423B-BCA4-D319F750D753}" dt="2020-03-25T00:02:41.356" v="1963" actId="478"/>
          <ac:spMkLst>
            <pc:docMk/>
            <pc:sldMk cId="233955210" sldId="742"/>
            <ac:spMk id="45" creationId="{97B07F07-9B86-4D8E-9B6E-C771D9F62518}"/>
          </ac:spMkLst>
        </pc:spChg>
        <pc:spChg chg="add del mod topLvl">
          <ac:chgData name="farouk abu hassanain" userId="319a4f4791f24b01" providerId="LiveId" clId="{BFB2E698-5B2E-423B-BCA4-D319F750D753}" dt="2020-03-25T00:09:48.559" v="2141" actId="478"/>
          <ac:spMkLst>
            <pc:docMk/>
            <pc:sldMk cId="233955210" sldId="742"/>
            <ac:spMk id="46" creationId="{0ADE4E87-6888-49E7-8402-F809CE44A59C}"/>
          </ac:spMkLst>
        </pc:spChg>
        <pc:spChg chg="add del mod topLvl">
          <ac:chgData name="farouk abu hassanain" userId="319a4f4791f24b01" providerId="LiveId" clId="{BFB2E698-5B2E-423B-BCA4-D319F750D753}" dt="2020-03-25T00:03:41.475" v="2012" actId="478"/>
          <ac:spMkLst>
            <pc:docMk/>
            <pc:sldMk cId="233955210" sldId="742"/>
            <ac:spMk id="47" creationId="{CD1E34CC-1338-490C-A6A3-74AF22D7A3EC}"/>
          </ac:spMkLst>
        </pc:spChg>
        <pc:spChg chg="add mod topLvl">
          <ac:chgData name="farouk abu hassanain" userId="319a4f4791f24b01" providerId="LiveId" clId="{BFB2E698-5B2E-423B-BCA4-D319F750D753}" dt="2020-03-25T00:04:12.293" v="2020" actId="164"/>
          <ac:spMkLst>
            <pc:docMk/>
            <pc:sldMk cId="233955210" sldId="742"/>
            <ac:spMk id="48" creationId="{B636F72D-2113-44E2-AA29-BFE100501B4F}"/>
          </ac:spMkLst>
        </pc:spChg>
        <pc:spChg chg="add mod topLvl">
          <ac:chgData name="farouk abu hassanain" userId="319a4f4791f24b01" providerId="LiveId" clId="{BFB2E698-5B2E-423B-BCA4-D319F750D753}" dt="2020-03-25T00:06:13.880" v="2035" actId="164"/>
          <ac:spMkLst>
            <pc:docMk/>
            <pc:sldMk cId="233955210" sldId="742"/>
            <ac:spMk id="49" creationId="{0C1C5625-0936-4531-A8A6-CCFC15E42863}"/>
          </ac:spMkLst>
        </pc:spChg>
        <pc:spChg chg="add mod topLvl">
          <ac:chgData name="farouk abu hassanain" userId="319a4f4791f24b01" providerId="LiveId" clId="{BFB2E698-5B2E-423B-BCA4-D319F750D753}" dt="2020-03-25T00:01:30.597" v="1939" actId="164"/>
          <ac:spMkLst>
            <pc:docMk/>
            <pc:sldMk cId="233955210" sldId="742"/>
            <ac:spMk id="50" creationId="{33934051-ED8B-43EE-BF6F-DC9B077DAB04}"/>
          </ac:spMkLst>
        </pc:spChg>
        <pc:spChg chg="add mod topLvl">
          <ac:chgData name="farouk abu hassanain" userId="319a4f4791f24b01" providerId="LiveId" clId="{BFB2E698-5B2E-423B-BCA4-D319F750D753}" dt="2020-03-25T00:01:30.597" v="1939" actId="164"/>
          <ac:spMkLst>
            <pc:docMk/>
            <pc:sldMk cId="233955210" sldId="742"/>
            <ac:spMk id="51" creationId="{C38EE85F-0830-4316-B611-70D95F92383D}"/>
          </ac:spMkLst>
        </pc:spChg>
        <pc:spChg chg="add mod topLvl">
          <ac:chgData name="farouk abu hassanain" userId="319a4f4791f24b01" providerId="LiveId" clId="{BFB2E698-5B2E-423B-BCA4-D319F750D753}" dt="2020-03-25T00:06:09.986" v="2034" actId="1076"/>
          <ac:spMkLst>
            <pc:docMk/>
            <pc:sldMk cId="233955210" sldId="742"/>
            <ac:spMk id="52" creationId="{4E214FA7-2301-43BD-9B2D-C49781BF54A2}"/>
          </ac:spMkLst>
        </pc:spChg>
        <pc:spChg chg="add mod topLvl">
          <ac:chgData name="farouk abu hassanain" userId="319a4f4791f24b01" providerId="LiveId" clId="{BFB2E698-5B2E-423B-BCA4-D319F750D753}" dt="2020-03-25T00:06:13.880" v="2035" actId="164"/>
          <ac:spMkLst>
            <pc:docMk/>
            <pc:sldMk cId="233955210" sldId="742"/>
            <ac:spMk id="53" creationId="{55ACE80C-30C1-4B61-AB27-265A0F9CBE27}"/>
          </ac:spMkLst>
        </pc:spChg>
        <pc:spChg chg="add mod ord">
          <ac:chgData name="farouk abu hassanain" userId="319a4f4791f24b01" providerId="LiveId" clId="{BFB2E698-5B2E-423B-BCA4-D319F750D753}" dt="2020-03-25T00:10:27.318" v="2152" actId="164"/>
          <ac:spMkLst>
            <pc:docMk/>
            <pc:sldMk cId="233955210" sldId="742"/>
            <ac:spMk id="54" creationId="{21BA86B4-5922-45DE-8499-65CE832F9E1E}"/>
          </ac:spMkLst>
        </pc:spChg>
        <pc:spChg chg="add mod ord">
          <ac:chgData name="farouk abu hassanain" userId="319a4f4791f24b01" providerId="LiveId" clId="{BFB2E698-5B2E-423B-BCA4-D319F750D753}" dt="2020-03-25T00:11:20.312" v="2164" actId="164"/>
          <ac:spMkLst>
            <pc:docMk/>
            <pc:sldMk cId="233955210" sldId="742"/>
            <ac:spMk id="55" creationId="{BC222537-46E7-47CF-95AB-C8EEB8D0EFCE}"/>
          </ac:spMkLst>
        </pc:spChg>
        <pc:spChg chg="add mod">
          <ac:chgData name="farouk abu hassanain" userId="319a4f4791f24b01" providerId="LiveId" clId="{BFB2E698-5B2E-423B-BCA4-D319F750D753}" dt="2020-03-25T00:11:58.810" v="2170" actId="164"/>
          <ac:spMkLst>
            <pc:docMk/>
            <pc:sldMk cId="233955210" sldId="742"/>
            <ac:spMk id="56" creationId="{DF79D9A6-D4FC-49D0-8EA2-32AA2A8F5E57}"/>
          </ac:spMkLst>
        </pc:spChg>
        <pc:spChg chg="add mod">
          <ac:chgData name="farouk abu hassanain" userId="319a4f4791f24b01" providerId="LiveId" clId="{BFB2E698-5B2E-423B-BCA4-D319F750D753}" dt="2020-03-25T00:10:27.318" v="2152" actId="164"/>
          <ac:spMkLst>
            <pc:docMk/>
            <pc:sldMk cId="233955210" sldId="742"/>
            <ac:spMk id="57" creationId="{1A66DEAD-AD15-4282-A224-B3EBF5C48530}"/>
          </ac:spMkLst>
        </pc:spChg>
        <pc:spChg chg="add mod">
          <ac:chgData name="farouk abu hassanain" userId="319a4f4791f24b01" providerId="LiveId" clId="{BFB2E698-5B2E-423B-BCA4-D319F750D753}" dt="2020-03-25T00:11:20.312" v="2164" actId="164"/>
          <ac:spMkLst>
            <pc:docMk/>
            <pc:sldMk cId="233955210" sldId="742"/>
            <ac:spMk id="58" creationId="{EB49E826-4D7A-417B-A933-ADD658246057}"/>
          </ac:spMkLst>
        </pc:spChg>
        <pc:grpChg chg="mod">
          <ac:chgData name="farouk abu hassanain" userId="319a4f4791f24b01" providerId="LiveId" clId="{BFB2E698-5B2E-423B-BCA4-D319F750D753}" dt="2020-03-24T23:53:51.470" v="1853" actId="1076"/>
          <ac:grpSpMkLst>
            <pc:docMk/>
            <pc:sldMk cId="233955210" sldId="742"/>
            <ac:grpSpMk id="4" creationId="{D691E185-F686-49FD-9636-D4D0853A5887}"/>
          </ac:grpSpMkLst>
        </pc:grpChg>
        <pc:grpChg chg="add del mod">
          <ac:chgData name="farouk abu hassanain" userId="319a4f4791f24b01" providerId="LiveId" clId="{BFB2E698-5B2E-423B-BCA4-D319F750D753}" dt="2020-03-24T23:58:35.115" v="1922" actId="165"/>
          <ac:grpSpMkLst>
            <pc:docMk/>
            <pc:sldMk cId="233955210" sldId="742"/>
            <ac:grpSpMk id="6" creationId="{8E32A269-CE48-4807-AE61-1F7669EC8FF2}"/>
          </ac:grpSpMkLst>
        </pc:grpChg>
        <pc:grpChg chg="add mod ord">
          <ac:chgData name="farouk abu hassanain" userId="319a4f4791f24b01" providerId="LiveId" clId="{BFB2E698-5B2E-423B-BCA4-D319F750D753}" dt="2020-03-25T00:10:27.318" v="2152" actId="164"/>
          <ac:grpSpMkLst>
            <pc:docMk/>
            <pc:sldMk cId="233955210" sldId="742"/>
            <ac:grpSpMk id="9" creationId="{43E673F1-D6EF-422F-B887-23F6448F385D}"/>
          </ac:grpSpMkLst>
        </pc:grpChg>
        <pc:grpChg chg="add mod ord">
          <ac:chgData name="farouk abu hassanain" userId="319a4f4791f24b01" providerId="LiveId" clId="{BFB2E698-5B2E-423B-BCA4-D319F750D753}" dt="2020-03-25T00:11:20.312" v="2164" actId="164"/>
          <ac:grpSpMkLst>
            <pc:docMk/>
            <pc:sldMk cId="233955210" sldId="742"/>
            <ac:grpSpMk id="10" creationId="{E7EC5ECB-B70C-47BB-B816-2DDBBDF839D0}"/>
          </ac:grpSpMkLst>
        </pc:grpChg>
        <pc:grpChg chg="add del mod">
          <ac:chgData name="farouk abu hassanain" userId="319a4f4791f24b01" providerId="LiveId" clId="{BFB2E698-5B2E-423B-BCA4-D319F750D753}" dt="2020-03-25T00:04:57.460" v="2030" actId="165"/>
          <ac:grpSpMkLst>
            <pc:docMk/>
            <pc:sldMk cId="233955210" sldId="742"/>
            <ac:grpSpMk id="11" creationId="{1E313FB6-1A83-4EDF-9707-758638F266FE}"/>
          </ac:grpSpMkLst>
        </pc:grpChg>
        <pc:grpChg chg="add mod">
          <ac:chgData name="farouk abu hassanain" userId="319a4f4791f24b01" providerId="LiveId" clId="{BFB2E698-5B2E-423B-BCA4-D319F750D753}" dt="2020-03-25T00:11:58.810" v="2170" actId="164"/>
          <ac:grpSpMkLst>
            <pc:docMk/>
            <pc:sldMk cId="233955210" sldId="742"/>
            <ac:grpSpMk id="12" creationId="{F43CC741-506F-4FF7-A5EF-64ED8834E82E}"/>
          </ac:grpSpMkLst>
        </pc:grpChg>
        <pc:grpChg chg="add mod">
          <ac:chgData name="farouk abu hassanain" userId="319a4f4791f24b01" providerId="LiveId" clId="{BFB2E698-5B2E-423B-BCA4-D319F750D753}" dt="2020-03-25T00:10:34.527" v="2153" actId="1076"/>
          <ac:grpSpMkLst>
            <pc:docMk/>
            <pc:sldMk cId="233955210" sldId="742"/>
            <ac:grpSpMk id="13" creationId="{E24AA18C-BDA0-457A-87B7-6CC693EE0FEB}"/>
          </ac:grpSpMkLst>
        </pc:grpChg>
        <pc:grpChg chg="add mod">
          <ac:chgData name="farouk abu hassanain" userId="319a4f4791f24b01" providerId="LiveId" clId="{BFB2E698-5B2E-423B-BCA4-D319F750D753}" dt="2020-03-25T00:12:39.806" v="2178" actId="1076"/>
          <ac:grpSpMkLst>
            <pc:docMk/>
            <pc:sldMk cId="233955210" sldId="742"/>
            <ac:grpSpMk id="14" creationId="{8AB5977F-B60C-44B3-8B70-733806062D5F}"/>
          </ac:grpSpMkLst>
        </pc:grpChg>
        <pc:grpChg chg="add mod">
          <ac:chgData name="farouk abu hassanain" userId="319a4f4791f24b01" providerId="LiveId" clId="{BFB2E698-5B2E-423B-BCA4-D319F750D753}" dt="2020-03-25T00:12:42.219" v="2179" actId="1076"/>
          <ac:grpSpMkLst>
            <pc:docMk/>
            <pc:sldMk cId="233955210" sldId="742"/>
            <ac:grpSpMk id="15" creationId="{71FD47EA-A9BB-4209-B201-2DC53ACC681B}"/>
          </ac:grpSpMkLst>
        </pc:grpChg>
        <pc:picChg chg="mod">
          <ac:chgData name="farouk abu hassanain" userId="319a4f4791f24b01" providerId="LiveId" clId="{BFB2E698-5B2E-423B-BCA4-D319F750D753}" dt="2020-03-25T00:12:21.008" v="2175" actId="1076"/>
          <ac:picMkLst>
            <pc:docMk/>
            <pc:sldMk cId="233955210" sldId="742"/>
            <ac:picMk id="40" creationId="{06B3C507-3F11-47FF-9F42-0ABBC371173C}"/>
          </ac:picMkLst>
        </pc:picChg>
      </pc:sldChg>
      <pc:sldChg chg="addSp delSp modSp add">
        <pc:chgData name="farouk abu hassanain" userId="319a4f4791f24b01" providerId="LiveId" clId="{BFB2E698-5B2E-423B-BCA4-D319F750D753}" dt="2020-03-25T01:01:24.828" v="3037" actId="164"/>
        <pc:sldMkLst>
          <pc:docMk/>
          <pc:sldMk cId="340022325" sldId="743"/>
        </pc:sldMkLst>
        <pc:spChg chg="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3" creationId="{C3628555-F4E2-4BD5-A8E6-7B7E63223F1B}"/>
          </ac:spMkLst>
        </pc:spChg>
        <pc:spChg chg="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21" creationId="{F8DAE083-925B-4A57-9207-FF37EF273BB8}"/>
          </ac:spMkLst>
        </pc:spChg>
        <pc:spChg chg="add 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22" creationId="{53C4B34B-965D-407C-9727-711FC54394F5}"/>
          </ac:spMkLst>
        </pc:spChg>
        <pc:spChg chg="add del">
          <ac:chgData name="farouk abu hassanain" userId="319a4f4791f24b01" providerId="LiveId" clId="{BFB2E698-5B2E-423B-BCA4-D319F750D753}" dt="2020-03-25T00:52:17.736" v="2701"/>
          <ac:spMkLst>
            <pc:docMk/>
            <pc:sldMk cId="340022325" sldId="743"/>
            <ac:spMk id="24" creationId="{8DC7CC6A-9961-42E8-9075-A2EBA3492C92}"/>
          </ac:spMkLst>
        </pc:spChg>
        <pc:spChg chg="del">
          <ac:chgData name="farouk abu hassanain" userId="319a4f4791f24b01" providerId="LiveId" clId="{BFB2E698-5B2E-423B-BCA4-D319F750D753}" dt="2020-03-25T00:13:56.645" v="2201" actId="478"/>
          <ac:spMkLst>
            <pc:docMk/>
            <pc:sldMk cId="340022325" sldId="743"/>
            <ac:spMk id="28" creationId="{3DD111B2-5975-4AB0-B10D-2D47065345B5}"/>
          </ac:spMkLst>
        </pc:spChg>
        <pc:spChg chg="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30" creationId="{089204CC-8504-494A-A916-00EFCA8BC2D5}"/>
          </ac:spMkLst>
        </pc:spChg>
        <pc:spChg chg="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31" creationId="{D38BB0E5-C43B-44A9-85FC-23FB39960022}"/>
          </ac:spMkLst>
        </pc:spChg>
        <pc:spChg chg="mod">
          <ac:chgData name="farouk abu hassanain" userId="319a4f4791f24b01" providerId="LiveId" clId="{BFB2E698-5B2E-423B-BCA4-D319F750D753}" dt="2020-03-25T00:13:44.359" v="2198" actId="20577"/>
          <ac:spMkLst>
            <pc:docMk/>
            <pc:sldMk cId="340022325" sldId="743"/>
            <ac:spMk id="35" creationId="{F53774CB-124C-41BE-9F0E-8CA240A458C6}"/>
          </ac:spMkLst>
        </pc:spChg>
        <pc:spChg chg="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36" creationId="{299B8AE4-F3A0-4E84-AB1E-909833611008}"/>
          </ac:spMkLst>
        </pc:spChg>
        <pc:spChg chg="del">
          <ac:chgData name="farouk abu hassanain" userId="319a4f4791f24b01" providerId="LiveId" clId="{BFB2E698-5B2E-423B-BCA4-D319F750D753}" dt="2020-03-25T00:14:15.835" v="2209" actId="478"/>
          <ac:spMkLst>
            <pc:docMk/>
            <pc:sldMk cId="340022325" sldId="743"/>
            <ac:spMk id="37" creationId="{C4B0C86B-939E-4375-B824-DDCF5730D07F}"/>
          </ac:spMkLst>
        </pc:spChg>
        <pc:spChg chg="del">
          <ac:chgData name="farouk abu hassanain" userId="319a4f4791f24b01" providerId="LiveId" clId="{BFB2E698-5B2E-423B-BCA4-D319F750D753}" dt="2020-03-25T00:14:14.113" v="2208" actId="478"/>
          <ac:spMkLst>
            <pc:docMk/>
            <pc:sldMk cId="340022325" sldId="743"/>
            <ac:spMk id="38" creationId="{B355E9D6-9BF5-4755-B7F4-E64313EF275C}"/>
          </ac:spMkLst>
        </pc:spChg>
        <pc:spChg chg="del">
          <ac:chgData name="farouk abu hassanain" userId="319a4f4791f24b01" providerId="LiveId" clId="{BFB2E698-5B2E-423B-BCA4-D319F750D753}" dt="2020-03-25T00:14:12.378" v="2207" actId="478"/>
          <ac:spMkLst>
            <pc:docMk/>
            <pc:sldMk cId="340022325" sldId="743"/>
            <ac:spMk id="39" creationId="{A9EB1280-3B21-4A17-8A6A-CC9B4A02531D}"/>
          </ac:spMkLst>
        </pc:spChg>
        <pc:spChg chg="del mod">
          <ac:chgData name="farouk abu hassanain" userId="319a4f4791f24b01" providerId="LiveId" clId="{BFB2E698-5B2E-423B-BCA4-D319F750D753}" dt="2020-03-25T00:15:06.987" v="2218" actId="478"/>
          <ac:spMkLst>
            <pc:docMk/>
            <pc:sldMk cId="340022325" sldId="743"/>
            <ac:spMk id="41" creationId="{8835DC31-BAEE-4852-9EAE-548924AA14C0}"/>
          </ac:spMkLst>
        </pc:spChg>
        <pc:spChg chg="add 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59" creationId="{FCC4E4AF-D9B6-4712-8E71-20981E8EB027}"/>
          </ac:spMkLst>
        </pc:spChg>
        <pc:spChg chg="add del mod">
          <ac:chgData name="farouk abu hassanain" userId="319a4f4791f24b01" providerId="LiveId" clId="{BFB2E698-5B2E-423B-BCA4-D319F750D753}" dt="2020-03-25T00:42:40.742" v="2519" actId="478"/>
          <ac:spMkLst>
            <pc:docMk/>
            <pc:sldMk cId="340022325" sldId="743"/>
            <ac:spMk id="60" creationId="{39ECBDDD-0A9E-4D32-B6D7-AE24EB230E15}"/>
          </ac:spMkLst>
        </pc:spChg>
        <pc:spChg chg="add mod ord">
          <ac:chgData name="farouk abu hassanain" userId="319a4f4791f24b01" providerId="LiveId" clId="{BFB2E698-5B2E-423B-BCA4-D319F750D753}" dt="2020-03-25T00:36:57.169" v="2448" actId="164"/>
          <ac:spMkLst>
            <pc:docMk/>
            <pc:sldMk cId="340022325" sldId="743"/>
            <ac:spMk id="61" creationId="{87E461CD-DAC7-403D-9D9F-98E4C1A0D366}"/>
          </ac:spMkLst>
        </pc:spChg>
        <pc:spChg chg="add mod">
          <ac:chgData name="farouk abu hassanain" userId="319a4f4791f24b01" providerId="LiveId" clId="{BFB2E698-5B2E-423B-BCA4-D319F750D753}" dt="2020-03-25T00:37:26.071" v="2453" actId="164"/>
          <ac:spMkLst>
            <pc:docMk/>
            <pc:sldMk cId="340022325" sldId="743"/>
            <ac:spMk id="62" creationId="{869CDBC0-FE09-4BCC-80A1-A1D722491F5B}"/>
          </ac:spMkLst>
        </pc:spChg>
        <pc:spChg chg="add mod">
          <ac:chgData name="farouk abu hassanain" userId="319a4f4791f24b01" providerId="LiveId" clId="{BFB2E698-5B2E-423B-BCA4-D319F750D753}" dt="2020-03-25T00:37:26.071" v="2453" actId="164"/>
          <ac:spMkLst>
            <pc:docMk/>
            <pc:sldMk cId="340022325" sldId="743"/>
            <ac:spMk id="63" creationId="{168FAE72-7F8C-4B90-A10B-B1E6885F4D03}"/>
          </ac:spMkLst>
        </pc:spChg>
        <pc:spChg chg="add mod">
          <ac:chgData name="farouk abu hassanain" userId="319a4f4791f24b01" providerId="LiveId" clId="{BFB2E698-5B2E-423B-BCA4-D319F750D753}" dt="2020-03-25T00:37:26.071" v="2453" actId="164"/>
          <ac:spMkLst>
            <pc:docMk/>
            <pc:sldMk cId="340022325" sldId="743"/>
            <ac:spMk id="64" creationId="{733A109E-99BA-40EA-BFF8-8E3E1B2AA475}"/>
          </ac:spMkLst>
        </pc:spChg>
        <pc:spChg chg="add mod">
          <ac:chgData name="farouk abu hassanain" userId="319a4f4791f24b01" providerId="LiveId" clId="{BFB2E698-5B2E-423B-BCA4-D319F750D753}" dt="2020-03-25T00:37:06.774" v="2451" actId="164"/>
          <ac:spMkLst>
            <pc:docMk/>
            <pc:sldMk cId="340022325" sldId="743"/>
            <ac:spMk id="65" creationId="{4C241FE4-9D50-4F03-9F46-CDEFE32449E5}"/>
          </ac:spMkLst>
        </pc:spChg>
        <pc:spChg chg="add mod">
          <ac:chgData name="farouk abu hassanain" userId="319a4f4791f24b01" providerId="LiveId" clId="{BFB2E698-5B2E-423B-BCA4-D319F750D753}" dt="2020-03-25T00:36:57.169" v="2448" actId="164"/>
          <ac:spMkLst>
            <pc:docMk/>
            <pc:sldMk cId="340022325" sldId="743"/>
            <ac:spMk id="66" creationId="{65573900-CAD5-48CE-B3ED-A2FEA548CA25}"/>
          </ac:spMkLst>
        </pc:spChg>
        <pc:spChg chg="add mod">
          <ac:chgData name="farouk abu hassanain" userId="319a4f4791f24b01" providerId="LiveId" clId="{BFB2E698-5B2E-423B-BCA4-D319F750D753}" dt="2020-03-25T00:37:12.124" v="2452" actId="164"/>
          <ac:spMkLst>
            <pc:docMk/>
            <pc:sldMk cId="340022325" sldId="743"/>
            <ac:spMk id="67" creationId="{12A37219-F1D1-42BC-B686-A0EB502C858D}"/>
          </ac:spMkLst>
        </pc:spChg>
        <pc:spChg chg="add mod">
          <ac:chgData name="farouk abu hassanain" userId="319a4f4791f24b01" providerId="LiveId" clId="{BFB2E698-5B2E-423B-BCA4-D319F750D753}" dt="2020-03-25T00:36:54.581" v="2447" actId="164"/>
          <ac:spMkLst>
            <pc:docMk/>
            <pc:sldMk cId="340022325" sldId="743"/>
            <ac:spMk id="68" creationId="{51E80537-FA1A-448F-BF1A-D29FAE542D83}"/>
          </ac:spMkLst>
        </pc:spChg>
        <pc:spChg chg="add mod">
          <ac:chgData name="farouk abu hassanain" userId="319a4f4791f24b01" providerId="LiveId" clId="{BFB2E698-5B2E-423B-BCA4-D319F750D753}" dt="2020-03-25T00:36:31.919" v="2430" actId="164"/>
          <ac:spMkLst>
            <pc:docMk/>
            <pc:sldMk cId="340022325" sldId="743"/>
            <ac:spMk id="69" creationId="{B26D6AD5-DD22-465F-9932-456C0D684150}"/>
          </ac:spMkLst>
        </pc:spChg>
        <pc:spChg chg="add mod">
          <ac:chgData name="farouk abu hassanain" userId="319a4f4791f24b01" providerId="LiveId" clId="{BFB2E698-5B2E-423B-BCA4-D319F750D753}" dt="2020-03-25T00:30:33.365" v="2342" actId="571"/>
          <ac:spMkLst>
            <pc:docMk/>
            <pc:sldMk cId="340022325" sldId="743"/>
            <ac:spMk id="72" creationId="{2A08B23C-B7A9-406C-B967-B437331F52F3}"/>
          </ac:spMkLst>
        </pc:spChg>
        <pc:spChg chg="add mod ord">
          <ac:chgData name="farouk abu hassanain" userId="319a4f4791f24b01" providerId="LiveId" clId="{BFB2E698-5B2E-423B-BCA4-D319F750D753}" dt="2020-03-25T00:37:06.774" v="2451" actId="164"/>
          <ac:spMkLst>
            <pc:docMk/>
            <pc:sldMk cId="340022325" sldId="743"/>
            <ac:spMk id="73" creationId="{E3F1CE36-EA5E-4271-9CCD-2FDF5C8EBE42}"/>
          </ac:spMkLst>
        </pc:spChg>
        <pc:spChg chg="add mod ord">
          <ac:chgData name="farouk abu hassanain" userId="319a4f4791f24b01" providerId="LiveId" clId="{BFB2E698-5B2E-423B-BCA4-D319F750D753}" dt="2020-03-25T00:37:12.124" v="2452" actId="164"/>
          <ac:spMkLst>
            <pc:docMk/>
            <pc:sldMk cId="340022325" sldId="743"/>
            <ac:spMk id="74" creationId="{BE8A25E2-9288-4DD8-AD48-9DA8DB5E6281}"/>
          </ac:spMkLst>
        </pc:spChg>
        <pc:spChg chg="add mod ord">
          <ac:chgData name="farouk abu hassanain" userId="319a4f4791f24b01" providerId="LiveId" clId="{BFB2E698-5B2E-423B-BCA4-D319F750D753}" dt="2020-03-25T00:36:54.581" v="2447" actId="164"/>
          <ac:spMkLst>
            <pc:docMk/>
            <pc:sldMk cId="340022325" sldId="743"/>
            <ac:spMk id="75" creationId="{0DA8CF47-13E9-42D3-8993-8FEE063F1975}"/>
          </ac:spMkLst>
        </pc:spChg>
        <pc:spChg chg="add mod ord">
          <ac:chgData name="farouk abu hassanain" userId="319a4f4791f24b01" providerId="LiveId" clId="{BFB2E698-5B2E-423B-BCA4-D319F750D753}" dt="2020-03-25T00:36:31.919" v="2430" actId="164"/>
          <ac:spMkLst>
            <pc:docMk/>
            <pc:sldMk cId="340022325" sldId="743"/>
            <ac:spMk id="76" creationId="{0F20C32E-B9DA-4108-8DE3-D610E2C4357F}"/>
          </ac:spMkLst>
        </pc:spChg>
        <pc:spChg chg="add 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77" creationId="{97284AB2-2757-4B70-96E4-0960E13DEA08}"/>
          </ac:spMkLst>
        </pc:spChg>
        <pc:spChg chg="mod topLvl">
          <ac:chgData name="farouk abu hassanain" userId="319a4f4791f24b01" providerId="LiveId" clId="{BFB2E698-5B2E-423B-BCA4-D319F750D753}" dt="2020-03-25T01:01:15.454" v="3036" actId="14861"/>
          <ac:spMkLst>
            <pc:docMk/>
            <pc:sldMk cId="340022325" sldId="743"/>
            <ac:spMk id="79" creationId="{8BD1C187-6CF2-4351-9DB4-37AEED099623}"/>
          </ac:spMkLst>
        </pc:spChg>
        <pc:spChg chg="del">
          <ac:chgData name="farouk abu hassanain" userId="319a4f4791f24b01" providerId="LiveId" clId="{BFB2E698-5B2E-423B-BCA4-D319F750D753}" dt="2020-03-25T00:48:06.639" v="2647" actId="478"/>
          <ac:spMkLst>
            <pc:docMk/>
            <pc:sldMk cId="340022325" sldId="743"/>
            <ac:spMk id="80" creationId="{767211B2-64CE-4D4E-A4C1-49DEC07C0ACE}"/>
          </ac:spMkLst>
        </pc:spChg>
        <pc:spChg chg="mod topLvl">
          <ac:chgData name="farouk abu hassanain" userId="319a4f4791f24b01" providerId="LiveId" clId="{BFB2E698-5B2E-423B-BCA4-D319F750D753}" dt="2020-03-25T01:00:15.549" v="2970" actId="14861"/>
          <ac:spMkLst>
            <pc:docMk/>
            <pc:sldMk cId="340022325" sldId="743"/>
            <ac:spMk id="81" creationId="{6F22B8A2-0E22-439C-A7AB-C585ECB3CC51}"/>
          </ac:spMkLst>
        </pc:spChg>
        <pc:spChg chg="del">
          <ac:chgData name="farouk abu hassanain" userId="319a4f4791f24b01" providerId="LiveId" clId="{BFB2E698-5B2E-423B-BCA4-D319F750D753}" dt="2020-03-25T00:48:04.676" v="2646" actId="478"/>
          <ac:spMkLst>
            <pc:docMk/>
            <pc:sldMk cId="340022325" sldId="743"/>
            <ac:spMk id="82" creationId="{E7176314-ED8F-4905-BA69-509D27034030}"/>
          </ac:spMkLst>
        </pc:spChg>
        <pc:spChg chg="mod topLvl">
          <ac:chgData name="farouk abu hassanain" userId="319a4f4791f24b01" providerId="LiveId" clId="{BFB2E698-5B2E-423B-BCA4-D319F750D753}" dt="2020-03-25T00:58:16.371" v="2818" actId="14861"/>
          <ac:spMkLst>
            <pc:docMk/>
            <pc:sldMk cId="340022325" sldId="743"/>
            <ac:spMk id="83" creationId="{4D43B666-E5FC-4C26-8F8F-0DD56F8A66F6}"/>
          </ac:spMkLst>
        </pc:spChg>
        <pc:spChg chg="del mod">
          <ac:chgData name="farouk abu hassanain" userId="319a4f4791f24b01" providerId="LiveId" clId="{BFB2E698-5B2E-423B-BCA4-D319F750D753}" dt="2020-03-25T00:47:24.146" v="2588" actId="478"/>
          <ac:spMkLst>
            <pc:docMk/>
            <pc:sldMk cId="340022325" sldId="743"/>
            <ac:spMk id="84" creationId="{BDE7FC80-1734-44C7-8F66-8305BF412AD7}"/>
          </ac:spMkLst>
        </pc:spChg>
        <pc:spChg chg="del">
          <ac:chgData name="farouk abu hassanain" userId="319a4f4791f24b01" providerId="LiveId" clId="{BFB2E698-5B2E-423B-BCA4-D319F750D753}" dt="2020-03-25T00:49:00.838" v="2657" actId="478"/>
          <ac:spMkLst>
            <pc:docMk/>
            <pc:sldMk cId="340022325" sldId="743"/>
            <ac:spMk id="88" creationId="{C68BDACB-99F1-41A8-AF22-77BBAD2FC43F}"/>
          </ac:spMkLst>
        </pc:spChg>
        <pc:spChg chg="del">
          <ac:chgData name="farouk abu hassanain" userId="319a4f4791f24b01" providerId="LiveId" clId="{BFB2E698-5B2E-423B-BCA4-D319F750D753}" dt="2020-03-25T00:48:59.122" v="2656" actId="478"/>
          <ac:spMkLst>
            <pc:docMk/>
            <pc:sldMk cId="340022325" sldId="743"/>
            <ac:spMk id="89" creationId="{B485785C-DA56-43F3-918A-A779E01EFE79}"/>
          </ac:spMkLst>
        </pc:spChg>
        <pc:spChg chg="del">
          <ac:chgData name="farouk abu hassanain" userId="319a4f4791f24b01" providerId="LiveId" clId="{BFB2E698-5B2E-423B-BCA4-D319F750D753}" dt="2020-03-25T00:49:02.477" v="2658" actId="478"/>
          <ac:spMkLst>
            <pc:docMk/>
            <pc:sldMk cId="340022325" sldId="743"/>
            <ac:spMk id="90" creationId="{1108D564-BF6C-48E7-AE13-715F33D6A5BB}"/>
          </ac:spMkLst>
        </pc:spChg>
        <pc:spChg chg="del">
          <ac:chgData name="farouk abu hassanain" userId="319a4f4791f24b01" providerId="LiveId" clId="{BFB2E698-5B2E-423B-BCA4-D319F750D753}" dt="2020-03-25T00:48:56.159" v="2655" actId="478"/>
          <ac:spMkLst>
            <pc:docMk/>
            <pc:sldMk cId="340022325" sldId="743"/>
            <ac:spMk id="91" creationId="{28928A2F-1600-4703-AAB7-8C674426D574}"/>
          </ac:spMkLst>
        </pc:spChg>
        <pc:spChg chg="del">
          <ac:chgData name="farouk abu hassanain" userId="319a4f4791f24b01" providerId="LiveId" clId="{BFB2E698-5B2E-423B-BCA4-D319F750D753}" dt="2020-03-25T00:49:04.951" v="2659" actId="478"/>
          <ac:spMkLst>
            <pc:docMk/>
            <pc:sldMk cId="340022325" sldId="743"/>
            <ac:spMk id="92" creationId="{16B1AFC3-7B6D-49DA-8A47-83A77FCF23EF}"/>
          </ac:spMkLst>
        </pc:spChg>
        <pc:spChg chg="mod topLvl">
          <ac:chgData name="farouk abu hassanain" userId="319a4f4791f24b01" providerId="LiveId" clId="{BFB2E698-5B2E-423B-BCA4-D319F750D753}" dt="2020-03-25T00:55:36.927" v="2741" actId="403"/>
          <ac:spMkLst>
            <pc:docMk/>
            <pc:sldMk cId="340022325" sldId="743"/>
            <ac:spMk id="93" creationId="{D2D4331A-07E9-47BD-BF4F-78229A3FD11C}"/>
          </ac:spMkLst>
        </pc:spChg>
        <pc:spChg chg="del mod topLvl">
          <ac:chgData name="farouk abu hassanain" userId="319a4f4791f24b01" providerId="LiveId" clId="{BFB2E698-5B2E-423B-BCA4-D319F750D753}" dt="2020-03-25T00:51:29.063" v="2692" actId="478"/>
          <ac:spMkLst>
            <pc:docMk/>
            <pc:sldMk cId="340022325" sldId="743"/>
            <ac:spMk id="94" creationId="{263732EB-C893-45FF-A88D-DC3998D6DAA5}"/>
          </ac:spMkLst>
        </pc:spChg>
        <pc:spChg chg="del mod topLvl">
          <ac:chgData name="farouk abu hassanain" userId="319a4f4791f24b01" providerId="LiveId" clId="{BFB2E698-5B2E-423B-BCA4-D319F750D753}" dt="2020-03-25T00:53:30.711" v="2713" actId="478"/>
          <ac:spMkLst>
            <pc:docMk/>
            <pc:sldMk cId="340022325" sldId="743"/>
            <ac:spMk id="95" creationId="{A7B643E7-4A5B-4BCA-9D7F-15C88C0DF6AE}"/>
          </ac:spMkLst>
        </pc:spChg>
        <pc:spChg chg="del mod topLvl">
          <ac:chgData name="farouk abu hassanain" userId="319a4f4791f24b01" providerId="LiveId" clId="{BFB2E698-5B2E-423B-BCA4-D319F750D753}" dt="2020-03-25T00:51:45.336" v="2696" actId="478"/>
          <ac:spMkLst>
            <pc:docMk/>
            <pc:sldMk cId="340022325" sldId="743"/>
            <ac:spMk id="96" creationId="{C1361BCC-BACE-4593-9D21-464066EF8EEB}"/>
          </ac:spMkLst>
        </pc:spChg>
        <pc:spChg chg="del mod topLvl">
          <ac:chgData name="farouk abu hassanain" userId="319a4f4791f24b01" providerId="LiveId" clId="{BFB2E698-5B2E-423B-BCA4-D319F750D753}" dt="2020-03-25T00:54:30.387" v="2730" actId="478"/>
          <ac:spMkLst>
            <pc:docMk/>
            <pc:sldMk cId="340022325" sldId="743"/>
            <ac:spMk id="97" creationId="{D71535F1-3FEA-453A-AC91-B6BF8DE0EC8A}"/>
          </ac:spMkLst>
        </pc:spChg>
        <pc:spChg chg="del mod topLvl">
          <ac:chgData name="farouk abu hassanain" userId="319a4f4791f24b01" providerId="LiveId" clId="{BFB2E698-5B2E-423B-BCA4-D319F750D753}" dt="2020-03-25T00:51:55.712" v="2699" actId="478"/>
          <ac:spMkLst>
            <pc:docMk/>
            <pc:sldMk cId="340022325" sldId="743"/>
            <ac:spMk id="98" creationId="{095841A5-0949-4CF4-97D7-8461DE6EF047}"/>
          </ac:spMkLst>
        </pc:spChg>
        <pc:spChg chg="del mod topLvl">
          <ac:chgData name="farouk abu hassanain" userId="319a4f4791f24b01" providerId="LiveId" clId="{BFB2E698-5B2E-423B-BCA4-D319F750D753}" dt="2020-03-25T00:54:36.376" v="2732" actId="478"/>
          <ac:spMkLst>
            <pc:docMk/>
            <pc:sldMk cId="340022325" sldId="743"/>
            <ac:spMk id="99" creationId="{64D8994F-DA15-4EB9-9042-21E17B3521BD}"/>
          </ac:spMkLst>
        </pc:spChg>
        <pc:spChg chg="add del mod">
          <ac:chgData name="farouk abu hassanain" userId="319a4f4791f24b01" providerId="LiveId" clId="{BFB2E698-5B2E-423B-BCA4-D319F750D753}" dt="2020-03-25T00:48:18.695" v="2650" actId="478"/>
          <ac:spMkLst>
            <pc:docMk/>
            <pc:sldMk cId="340022325" sldId="743"/>
            <ac:spMk id="100" creationId="{6129F105-7202-4679-8D2C-C17B82D7AE0E}"/>
          </ac:spMkLst>
        </pc:spChg>
        <pc:spChg chg="add del mod">
          <ac:chgData name="farouk abu hassanain" userId="319a4f4791f24b01" providerId="LiveId" clId="{BFB2E698-5B2E-423B-BCA4-D319F750D753}" dt="2020-03-25T00:48:18.695" v="2650" actId="478"/>
          <ac:spMkLst>
            <pc:docMk/>
            <pc:sldMk cId="340022325" sldId="743"/>
            <ac:spMk id="101" creationId="{A81AC3DA-E21E-422C-8FA9-2937FF149768}"/>
          </ac:spMkLst>
        </pc:spChg>
        <pc:spChg chg="add del mod">
          <ac:chgData name="farouk abu hassanain" userId="319a4f4791f24b01" providerId="LiveId" clId="{BFB2E698-5B2E-423B-BCA4-D319F750D753}" dt="2020-03-25T00:48:18.695" v="2650" actId="478"/>
          <ac:spMkLst>
            <pc:docMk/>
            <pc:sldMk cId="340022325" sldId="743"/>
            <ac:spMk id="102" creationId="{73A91CB4-3623-4A7E-BF65-767029D66AB0}"/>
          </ac:spMkLst>
        </pc:spChg>
        <pc:spChg chg="add mod topLvl">
          <ac:chgData name="farouk abu hassanain" userId="319a4f4791f24b01" providerId="LiveId" clId="{BFB2E698-5B2E-423B-BCA4-D319F750D753}" dt="2020-03-25T00:55:28.268" v="2739" actId="164"/>
          <ac:spMkLst>
            <pc:docMk/>
            <pc:sldMk cId="340022325" sldId="743"/>
            <ac:spMk id="103" creationId="{90002706-CEDE-4B0C-86F6-45684A58BEA8}"/>
          </ac:spMkLst>
        </pc:spChg>
        <pc:spChg chg="add mod topLvl">
          <ac:chgData name="farouk abu hassanain" userId="319a4f4791f24b01" providerId="LiveId" clId="{BFB2E698-5B2E-423B-BCA4-D319F750D753}" dt="2020-03-25T00:55:23.914" v="2738" actId="164"/>
          <ac:spMkLst>
            <pc:docMk/>
            <pc:sldMk cId="340022325" sldId="743"/>
            <ac:spMk id="104" creationId="{98366A5C-6785-4E25-8BA1-D61A35A5BBAD}"/>
          </ac:spMkLst>
        </pc:spChg>
        <pc:spChg chg="add mod topLvl">
          <ac:chgData name="farouk abu hassanain" userId="319a4f4791f24b01" providerId="LiveId" clId="{BFB2E698-5B2E-423B-BCA4-D319F750D753}" dt="2020-03-25T00:55:16.209" v="2736" actId="164"/>
          <ac:spMkLst>
            <pc:docMk/>
            <pc:sldMk cId="340022325" sldId="743"/>
            <ac:spMk id="105" creationId="{0FBBEC62-4CD9-4D1B-A005-7955DDB8FD10}"/>
          </ac:spMkLst>
        </pc:spChg>
        <pc:spChg chg="add mod topLvl">
          <ac:chgData name="farouk abu hassanain" userId="319a4f4791f24b01" providerId="LiveId" clId="{BFB2E698-5B2E-423B-BCA4-D319F750D753}" dt="2020-03-25T00:55:41.941" v="2743" actId="403"/>
          <ac:spMkLst>
            <pc:docMk/>
            <pc:sldMk cId="340022325" sldId="743"/>
            <ac:spMk id="106" creationId="{79AB6324-DE6D-41E6-AC5C-1E8717BE6386}"/>
          </ac:spMkLst>
        </pc:spChg>
        <pc:spChg chg="add mod topLvl">
          <ac:chgData name="farouk abu hassanain" userId="319a4f4791f24b01" providerId="LiveId" clId="{BFB2E698-5B2E-423B-BCA4-D319F750D753}" dt="2020-03-25T00:55:45.596" v="2745" actId="403"/>
          <ac:spMkLst>
            <pc:docMk/>
            <pc:sldMk cId="340022325" sldId="743"/>
            <ac:spMk id="107" creationId="{0823E2B4-E911-4F2D-AAD2-6411A58FFA36}"/>
          </ac:spMkLst>
        </pc:spChg>
        <pc:spChg chg="del mod topLvl">
          <ac:chgData name="farouk abu hassanain" userId="319a4f4791f24b01" providerId="LiveId" clId="{BFB2E698-5B2E-423B-BCA4-D319F750D753}" dt="2020-03-25T00:54:17.901" v="2728" actId="478"/>
          <ac:spMkLst>
            <pc:docMk/>
            <pc:sldMk cId="340022325" sldId="743"/>
            <ac:spMk id="109" creationId="{363BFA67-AEA7-4A14-940B-DE3B3DC55909}"/>
          </ac:spMkLst>
        </pc:spChg>
        <pc:spChg chg="del mod topLvl">
          <ac:chgData name="farouk abu hassanain" userId="319a4f4791f24b01" providerId="LiveId" clId="{BFB2E698-5B2E-423B-BCA4-D319F750D753}" dt="2020-03-25T00:54:17.901" v="2728" actId="478"/>
          <ac:spMkLst>
            <pc:docMk/>
            <pc:sldMk cId="340022325" sldId="743"/>
            <ac:spMk id="111" creationId="{A8431364-3C4E-4707-A4F8-D1B6F0D49F89}"/>
          </ac:spMkLst>
        </pc:spChg>
        <pc:spChg chg="mod">
          <ac:chgData name="farouk abu hassanain" userId="319a4f4791f24b01" providerId="LiveId" clId="{BFB2E698-5B2E-423B-BCA4-D319F750D753}" dt="2020-03-25T01:00:07.820" v="2969" actId="14861"/>
          <ac:spMkLst>
            <pc:docMk/>
            <pc:sldMk cId="340022325" sldId="743"/>
            <ac:spMk id="112" creationId="{6A79DED6-5AEF-46EF-931B-5DC78B6AC5BF}"/>
          </ac:spMkLst>
        </pc:spChg>
        <pc:spChg chg="mod">
          <ac:chgData name="farouk abu hassanain" userId="319a4f4791f24b01" providerId="LiveId" clId="{BFB2E698-5B2E-423B-BCA4-D319F750D753}" dt="2020-03-25T00:54:14.619" v="2727" actId="20577"/>
          <ac:spMkLst>
            <pc:docMk/>
            <pc:sldMk cId="340022325" sldId="743"/>
            <ac:spMk id="113" creationId="{0C4DB1E0-2559-48BC-82DF-4245682E817D}"/>
          </ac:spMkLst>
        </pc:spChg>
        <pc:spChg chg="del mod topLvl">
          <ac:chgData name="farouk abu hassanain" userId="319a4f4791f24b01" providerId="LiveId" clId="{BFB2E698-5B2E-423B-BCA4-D319F750D753}" dt="2020-03-25T00:53:45.456" v="2715" actId="478"/>
          <ac:spMkLst>
            <pc:docMk/>
            <pc:sldMk cId="340022325" sldId="743"/>
            <ac:spMk id="115" creationId="{3C2D0163-7382-478C-9F71-50FC6950C564}"/>
          </ac:spMkLst>
        </pc:spChg>
        <pc:spChg chg="del mod topLvl">
          <ac:chgData name="farouk abu hassanain" userId="319a4f4791f24b01" providerId="LiveId" clId="{BFB2E698-5B2E-423B-BCA4-D319F750D753}" dt="2020-03-25T00:53:47.018" v="2716" actId="478"/>
          <ac:spMkLst>
            <pc:docMk/>
            <pc:sldMk cId="340022325" sldId="743"/>
            <ac:spMk id="116" creationId="{8867058B-C44C-4462-984A-7F86D1B10DD9}"/>
          </ac:spMkLst>
        </pc:spChg>
        <pc:spChg chg="mod">
          <ac:chgData name="farouk abu hassanain" userId="319a4f4791f24b01" providerId="LiveId" clId="{BFB2E698-5B2E-423B-BCA4-D319F750D753}" dt="2020-03-25T00:59:03.485" v="2905" actId="14861"/>
          <ac:spMkLst>
            <pc:docMk/>
            <pc:sldMk cId="340022325" sldId="743"/>
            <ac:spMk id="118" creationId="{C8F4BD53-7CCA-44CD-B6D0-C97F0B653863}"/>
          </ac:spMkLst>
        </pc:spChg>
        <pc:spChg chg="del mod topLvl">
          <ac:chgData name="farouk abu hassanain" userId="319a4f4791f24b01" providerId="LiveId" clId="{BFB2E698-5B2E-423B-BCA4-D319F750D753}" dt="2020-03-25T00:54:02.857" v="2721" actId="478"/>
          <ac:spMkLst>
            <pc:docMk/>
            <pc:sldMk cId="340022325" sldId="743"/>
            <ac:spMk id="121" creationId="{24D689E2-71B5-4566-84A6-4A43A73ABCEF}"/>
          </ac:spMkLst>
        </pc:spChg>
        <pc:spChg chg="del mod topLvl">
          <ac:chgData name="farouk abu hassanain" userId="319a4f4791f24b01" providerId="LiveId" clId="{BFB2E698-5B2E-423B-BCA4-D319F750D753}" dt="2020-03-25T00:54:02.857" v="2721" actId="478"/>
          <ac:spMkLst>
            <pc:docMk/>
            <pc:sldMk cId="340022325" sldId="743"/>
            <ac:spMk id="122" creationId="{5F0EA9BD-EEB6-4B2C-B205-0A008F2424BB}"/>
          </ac:spMkLst>
        </pc:spChg>
        <pc:spChg chg="mod">
          <ac:chgData name="farouk abu hassanain" userId="319a4f4791f24b01" providerId="LiveId" clId="{BFB2E698-5B2E-423B-BCA4-D319F750D753}" dt="2020-03-25T01:00:50.983" v="2999" actId="14861"/>
          <ac:spMkLst>
            <pc:docMk/>
            <pc:sldMk cId="340022325" sldId="743"/>
            <ac:spMk id="124" creationId="{2011AB0E-5DC9-46C0-BF99-FCC204E66281}"/>
          </ac:spMkLst>
        </pc:spChg>
        <pc:spChg chg="mod">
          <ac:chgData name="farouk abu hassanain" userId="319a4f4791f24b01" providerId="LiveId" clId="{BFB2E698-5B2E-423B-BCA4-D319F750D753}" dt="2020-03-25T00:53:58.692" v="2720" actId="20577"/>
          <ac:spMkLst>
            <pc:docMk/>
            <pc:sldMk cId="340022325" sldId="743"/>
            <ac:spMk id="125" creationId="{0A4E4DE9-E397-4C5C-9A6D-3966B9F13661}"/>
          </ac:spMkLst>
        </pc:spChg>
        <pc:spChg chg="add 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128" creationId="{8EB1AF5D-33DD-49EF-9884-9BEE70740B57}"/>
          </ac:spMkLst>
        </pc:spChg>
        <pc:spChg chg="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157" creationId="{FE21F832-5653-4B9E-BB22-BD405F661E3E}"/>
          </ac:spMkLst>
        </pc:spChg>
        <pc:spChg chg="mod">
          <ac:chgData name="farouk abu hassanain" userId="319a4f4791f24b01" providerId="LiveId" clId="{BFB2E698-5B2E-423B-BCA4-D319F750D753}" dt="2020-03-25T01:01:24.828" v="3037" actId="164"/>
          <ac:spMkLst>
            <pc:docMk/>
            <pc:sldMk cId="340022325" sldId="743"/>
            <ac:spMk id="158" creationId="{45C4B167-983B-446D-AA57-E975B4362994}"/>
          </ac:spMkLst>
        </pc:spChg>
        <pc:spChg chg="del">
          <ac:chgData name="farouk abu hassanain" userId="319a4f4791f24b01" providerId="LiveId" clId="{BFB2E698-5B2E-423B-BCA4-D319F750D753}" dt="2020-03-25T00:13:49.996" v="2199" actId="478"/>
          <ac:spMkLst>
            <pc:docMk/>
            <pc:sldMk cId="340022325" sldId="743"/>
            <ac:spMk id="165" creationId="{0A01A5F5-5808-4AA7-9E78-5610CED80EA2}"/>
          </ac:spMkLst>
        </pc:spChg>
        <pc:spChg chg="del">
          <ac:chgData name="farouk abu hassanain" userId="319a4f4791f24b01" providerId="LiveId" clId="{BFB2E698-5B2E-423B-BCA4-D319F750D753}" dt="2020-03-25T00:14:03.504" v="2203" actId="478"/>
          <ac:spMkLst>
            <pc:docMk/>
            <pc:sldMk cId="340022325" sldId="743"/>
            <ac:spMk id="283" creationId="{96AA17D6-ABDD-40D8-BEA7-DE1BC3C640F2}"/>
          </ac:spMkLst>
        </pc:spChg>
        <pc:grpChg chg="del">
          <ac:chgData name="farouk abu hassanain" userId="319a4f4791f24b01" providerId="LiveId" clId="{BFB2E698-5B2E-423B-BCA4-D319F750D753}" dt="2020-03-25T00:14:06.196" v="2204" actId="478"/>
          <ac:grpSpMkLst>
            <pc:docMk/>
            <pc:sldMk cId="340022325" sldId="743"/>
            <ac:grpSpMk id="2" creationId="{0DBA5953-7A87-480A-B839-E1996A4F9E74}"/>
          </ac:grpSpMkLst>
        </pc:grpChg>
        <pc:grpChg chg="mod">
          <ac:chgData name="farouk abu hassanain" userId="319a4f4791f24b01" providerId="LiveId" clId="{BFB2E698-5B2E-423B-BCA4-D319F750D753}" dt="2020-03-25T01:01:24.828" v="3037" actId="164"/>
          <ac:grpSpMkLst>
            <pc:docMk/>
            <pc:sldMk cId="340022325" sldId="743"/>
            <ac:grpSpMk id="4" creationId="{D691E185-F686-49FD-9636-D4D0853A5887}"/>
          </ac:grpSpMkLst>
        </pc:grpChg>
        <pc:grpChg chg="mod">
          <ac:chgData name="farouk abu hassanain" userId="319a4f4791f24b01" providerId="LiveId" clId="{BFB2E698-5B2E-423B-BCA4-D319F750D753}" dt="2020-03-25T01:01:24.828" v="3037" actId="164"/>
          <ac:grpSpMkLst>
            <pc:docMk/>
            <pc:sldMk cId="340022325" sldId="743"/>
            <ac:grpSpMk id="5" creationId="{41B1E75E-2CEE-40FD-AB4A-18BDE3A937B2}"/>
          </ac:grpSpMkLst>
        </pc:grpChg>
        <pc:grpChg chg="add mod">
          <ac:chgData name="farouk abu hassanain" userId="319a4f4791f24b01" providerId="LiveId" clId="{BFB2E698-5B2E-423B-BCA4-D319F750D753}" dt="2020-03-25T00:37:35.067" v="2454" actId="164"/>
          <ac:grpSpMkLst>
            <pc:docMk/>
            <pc:sldMk cId="340022325" sldId="743"/>
            <ac:grpSpMk id="6" creationId="{94C41695-7125-4304-A9A6-56E839FF6BBA}"/>
          </ac:grpSpMkLst>
        </pc:grpChg>
        <pc:grpChg chg="add mod">
          <ac:chgData name="farouk abu hassanain" userId="319a4f4791f24b01" providerId="LiveId" clId="{BFB2E698-5B2E-423B-BCA4-D319F750D753}" dt="2020-03-25T00:37:35.067" v="2454" actId="164"/>
          <ac:grpSpMkLst>
            <pc:docMk/>
            <pc:sldMk cId="340022325" sldId="743"/>
            <ac:grpSpMk id="11" creationId="{B36B2114-2C16-454E-BAEB-D60BF93839E2}"/>
          </ac:grpSpMkLst>
        </pc:grpChg>
        <pc:grpChg chg="del mod">
          <ac:chgData name="farouk abu hassanain" userId="319a4f4791f24b01" providerId="LiveId" clId="{BFB2E698-5B2E-423B-BCA4-D319F750D753}" dt="2020-03-25T00:42:45.578" v="2520" actId="478"/>
          <ac:grpSpMkLst>
            <pc:docMk/>
            <pc:sldMk cId="340022325" sldId="743"/>
            <ac:grpSpMk id="13" creationId="{E24AA18C-BDA0-457A-87B7-6CC693EE0FEB}"/>
          </ac:grpSpMkLst>
        </pc:grpChg>
        <pc:grpChg chg="del mod">
          <ac:chgData name="farouk abu hassanain" userId="319a4f4791f24b01" providerId="LiveId" clId="{BFB2E698-5B2E-423B-BCA4-D319F750D753}" dt="2020-03-25T00:42:45.578" v="2520" actId="478"/>
          <ac:grpSpMkLst>
            <pc:docMk/>
            <pc:sldMk cId="340022325" sldId="743"/>
            <ac:grpSpMk id="14" creationId="{8AB5977F-B60C-44B3-8B70-733806062D5F}"/>
          </ac:grpSpMkLst>
        </pc:grpChg>
        <pc:grpChg chg="del mod">
          <ac:chgData name="farouk abu hassanain" userId="319a4f4791f24b01" providerId="LiveId" clId="{BFB2E698-5B2E-423B-BCA4-D319F750D753}" dt="2020-03-25T00:42:45.578" v="2520" actId="478"/>
          <ac:grpSpMkLst>
            <pc:docMk/>
            <pc:sldMk cId="340022325" sldId="743"/>
            <ac:grpSpMk id="15" creationId="{71FD47EA-A9BB-4209-B201-2DC53ACC681B}"/>
          </ac:grpSpMkLst>
        </pc:grpChg>
        <pc:grpChg chg="add mod">
          <ac:chgData name="farouk abu hassanain" userId="319a4f4791f24b01" providerId="LiveId" clId="{BFB2E698-5B2E-423B-BCA4-D319F750D753}" dt="2020-03-25T00:37:35.067" v="2454" actId="164"/>
          <ac:grpSpMkLst>
            <pc:docMk/>
            <pc:sldMk cId="340022325" sldId="743"/>
            <ac:grpSpMk id="16" creationId="{6FF70769-199E-4E7C-9FBD-A9CF23BE62E9}"/>
          </ac:grpSpMkLst>
        </pc:grpChg>
        <pc:grpChg chg="add mod">
          <ac:chgData name="farouk abu hassanain" userId="319a4f4791f24b01" providerId="LiveId" clId="{BFB2E698-5B2E-423B-BCA4-D319F750D753}" dt="2020-03-25T00:37:35.067" v="2454" actId="164"/>
          <ac:grpSpMkLst>
            <pc:docMk/>
            <pc:sldMk cId="340022325" sldId="743"/>
            <ac:grpSpMk id="17" creationId="{03A79E85-C4A0-46DB-820C-513D9E403FF7}"/>
          </ac:grpSpMkLst>
        </pc:grpChg>
        <pc:grpChg chg="add mod">
          <ac:chgData name="farouk abu hassanain" userId="319a4f4791f24b01" providerId="LiveId" clId="{BFB2E698-5B2E-423B-BCA4-D319F750D753}" dt="2020-03-25T00:37:35.067" v="2454" actId="164"/>
          <ac:grpSpMkLst>
            <pc:docMk/>
            <pc:sldMk cId="340022325" sldId="743"/>
            <ac:grpSpMk id="18" creationId="{0C05F96E-2E34-4383-9B80-6CCBC5ADA8A1}"/>
          </ac:grpSpMkLst>
        </pc:grpChg>
        <pc:grpChg chg="add mod">
          <ac:chgData name="farouk abu hassanain" userId="319a4f4791f24b01" providerId="LiveId" clId="{BFB2E698-5B2E-423B-BCA4-D319F750D753}" dt="2020-03-25T00:37:35.067" v="2454" actId="164"/>
          <ac:grpSpMkLst>
            <pc:docMk/>
            <pc:sldMk cId="340022325" sldId="743"/>
            <ac:grpSpMk id="19" creationId="{B563500B-3897-422D-BABF-AF507A102250}"/>
          </ac:grpSpMkLst>
        </pc:grpChg>
        <pc:grpChg chg="add del mod">
          <ac:chgData name="farouk abu hassanain" userId="319a4f4791f24b01" providerId="LiveId" clId="{BFB2E698-5B2E-423B-BCA4-D319F750D753}" dt="2020-03-25T00:42:40.742" v="2519" actId="478"/>
          <ac:grpSpMkLst>
            <pc:docMk/>
            <pc:sldMk cId="340022325" sldId="743"/>
            <ac:grpSpMk id="20" creationId="{44D7AA53-5A47-4251-9899-E94E7F701A06}"/>
          </ac:grpSpMkLst>
        </pc:grpChg>
        <pc:grpChg chg="add del mod">
          <ac:chgData name="farouk abu hassanain" userId="319a4f4791f24b01" providerId="LiveId" clId="{BFB2E698-5B2E-423B-BCA4-D319F750D753}" dt="2020-03-25T00:50:30.696" v="2682" actId="165"/>
          <ac:grpSpMkLst>
            <pc:docMk/>
            <pc:sldMk cId="340022325" sldId="743"/>
            <ac:grpSpMk id="23" creationId="{135D77A7-A678-402D-9CE0-39F933DE42F2}"/>
          </ac:grpSpMkLst>
        </pc:grpChg>
        <pc:grpChg chg="del">
          <ac:chgData name="farouk abu hassanain" userId="319a4f4791f24b01" providerId="LiveId" clId="{BFB2E698-5B2E-423B-BCA4-D319F750D753}" dt="2020-03-25T00:13:55.562" v="2200" actId="478"/>
          <ac:grpSpMkLst>
            <pc:docMk/>
            <pc:sldMk cId="340022325" sldId="743"/>
            <ac:grpSpMk id="25" creationId="{6F1872AB-C82F-49AE-A384-DABDCE09A435}"/>
          </ac:grpSpMkLst>
        </pc:grpChg>
        <pc:grpChg chg="mod">
          <ac:chgData name="farouk abu hassanain" userId="319a4f4791f24b01" providerId="LiveId" clId="{BFB2E698-5B2E-423B-BCA4-D319F750D753}" dt="2020-03-25T01:01:24.828" v="3037" actId="164"/>
          <ac:grpSpMkLst>
            <pc:docMk/>
            <pc:sldMk cId="340022325" sldId="743"/>
            <ac:grpSpMk id="33" creationId="{3F7A242A-1FAE-4027-B429-665045D4E1A1}"/>
          </ac:grpSpMkLst>
        </pc:grpChg>
        <pc:grpChg chg="add mod">
          <ac:chgData name="farouk abu hassanain" userId="319a4f4791f24b01" providerId="LiveId" clId="{BFB2E698-5B2E-423B-BCA4-D319F750D753}" dt="2020-03-25T01:01:24.828" v="3037" actId="164"/>
          <ac:grpSpMkLst>
            <pc:docMk/>
            <pc:sldMk cId="340022325" sldId="743"/>
            <ac:grpSpMk id="43" creationId="{ACBBCDC8-D82A-4C4B-80F9-21BDACF7D4EC}"/>
          </ac:grpSpMkLst>
        </pc:grpChg>
        <pc:grpChg chg="add mod">
          <ac:chgData name="farouk abu hassanain" userId="319a4f4791f24b01" providerId="LiveId" clId="{BFB2E698-5B2E-423B-BCA4-D319F750D753}" dt="2020-03-25T01:01:24.828" v="3037" actId="164"/>
          <ac:grpSpMkLst>
            <pc:docMk/>
            <pc:sldMk cId="340022325" sldId="743"/>
            <ac:grpSpMk id="44" creationId="{4BF47F1A-3047-4968-A837-740F882026DF}"/>
          </ac:grpSpMkLst>
        </pc:grpChg>
        <pc:grpChg chg="add mod">
          <ac:chgData name="farouk abu hassanain" userId="319a4f4791f24b01" providerId="LiveId" clId="{BFB2E698-5B2E-423B-BCA4-D319F750D753}" dt="2020-03-25T01:01:24.828" v="3037" actId="164"/>
          <ac:grpSpMkLst>
            <pc:docMk/>
            <pc:sldMk cId="340022325" sldId="743"/>
            <ac:grpSpMk id="45" creationId="{0A64D24C-1DDB-45AB-A20A-7B2C72EF361A}"/>
          </ac:grpSpMkLst>
        </pc:grpChg>
        <pc:grpChg chg="add mod">
          <ac:chgData name="farouk abu hassanain" userId="319a4f4791f24b01" providerId="LiveId" clId="{BFB2E698-5B2E-423B-BCA4-D319F750D753}" dt="2020-03-25T01:01:24.828" v="3037" actId="164"/>
          <ac:grpSpMkLst>
            <pc:docMk/>
            <pc:sldMk cId="340022325" sldId="743"/>
            <ac:grpSpMk id="46" creationId="{A6966B3D-2A7E-499C-BEB6-1AE3ABD15F84}"/>
          </ac:grpSpMkLst>
        </pc:grpChg>
        <pc:grpChg chg="add del mod topLvl">
          <ac:chgData name="farouk abu hassanain" userId="319a4f4791f24b01" providerId="LiveId" clId="{BFB2E698-5B2E-423B-BCA4-D319F750D753}" dt="2020-03-25T00:50:37.234" v="2683" actId="165"/>
          <ac:grpSpMkLst>
            <pc:docMk/>
            <pc:sldMk cId="340022325" sldId="743"/>
            <ac:grpSpMk id="78" creationId="{9ACEDFF5-F4E4-4D08-B423-A00BD1390CA5}"/>
          </ac:grpSpMkLst>
        </pc:grpChg>
        <pc:grpChg chg="del mod topLvl">
          <ac:chgData name="farouk abu hassanain" userId="319a4f4791f24b01" providerId="LiveId" clId="{BFB2E698-5B2E-423B-BCA4-D319F750D753}" dt="2020-03-25T00:51:50.554" v="2697" actId="165"/>
          <ac:grpSpMkLst>
            <pc:docMk/>
            <pc:sldMk cId="340022325" sldId="743"/>
            <ac:grpSpMk id="85" creationId="{3579B563-6A16-4E15-8F86-8E73098BBFA8}"/>
          </ac:grpSpMkLst>
        </pc:grpChg>
        <pc:grpChg chg="del mod topLvl">
          <ac:chgData name="farouk abu hassanain" userId="319a4f4791f24b01" providerId="LiveId" clId="{BFB2E698-5B2E-423B-BCA4-D319F750D753}" dt="2020-03-25T00:51:39.334" v="2694" actId="165"/>
          <ac:grpSpMkLst>
            <pc:docMk/>
            <pc:sldMk cId="340022325" sldId="743"/>
            <ac:grpSpMk id="86" creationId="{A5B3747D-C95A-4C01-B83C-72A93A852C9C}"/>
          </ac:grpSpMkLst>
        </pc:grpChg>
        <pc:grpChg chg="del mod topLvl">
          <ac:chgData name="farouk abu hassanain" userId="319a4f4791f24b01" providerId="LiveId" clId="{BFB2E698-5B2E-423B-BCA4-D319F750D753}" dt="2020-03-25T00:51:15.292" v="2690" actId="165"/>
          <ac:grpSpMkLst>
            <pc:docMk/>
            <pc:sldMk cId="340022325" sldId="743"/>
            <ac:grpSpMk id="87" creationId="{05A7C8D1-439B-4402-9C79-F146CC9A3D23}"/>
          </ac:grpSpMkLst>
        </pc:grpChg>
        <pc:grpChg chg="add del mod">
          <ac:chgData name="farouk abu hassanain" userId="319a4f4791f24b01" providerId="LiveId" clId="{BFB2E698-5B2E-423B-BCA4-D319F750D753}" dt="2020-03-25T00:54:05.936" v="2722" actId="165"/>
          <ac:grpSpMkLst>
            <pc:docMk/>
            <pc:sldMk cId="340022325" sldId="743"/>
            <ac:grpSpMk id="108" creationId="{9BEF39E8-8AB4-4E1D-B853-E888FC97E130}"/>
          </ac:grpSpMkLst>
        </pc:grpChg>
        <pc:grpChg chg="mod topLvl">
          <ac:chgData name="farouk abu hassanain" userId="319a4f4791f24b01" providerId="LiveId" clId="{BFB2E698-5B2E-423B-BCA4-D319F750D753}" dt="2020-03-25T00:55:23.914" v="2738" actId="164"/>
          <ac:grpSpMkLst>
            <pc:docMk/>
            <pc:sldMk cId="340022325" sldId="743"/>
            <ac:grpSpMk id="110" creationId="{50C3A085-86D0-42BA-95F8-BDB5CBB9F536}"/>
          </ac:grpSpMkLst>
        </pc:grpChg>
        <pc:grpChg chg="add del mod">
          <ac:chgData name="farouk abu hassanain" userId="319a4f4791f24b01" providerId="LiveId" clId="{BFB2E698-5B2E-423B-BCA4-D319F750D753}" dt="2020-03-25T00:53:20.648" v="2711" actId="165"/>
          <ac:grpSpMkLst>
            <pc:docMk/>
            <pc:sldMk cId="340022325" sldId="743"/>
            <ac:grpSpMk id="114" creationId="{97BAE35A-F6FE-4F46-8AC6-FDB822E53254}"/>
          </ac:grpSpMkLst>
        </pc:grpChg>
        <pc:grpChg chg="mod topLvl">
          <ac:chgData name="farouk abu hassanain" userId="319a4f4791f24b01" providerId="LiveId" clId="{BFB2E698-5B2E-423B-BCA4-D319F750D753}" dt="2020-03-25T00:55:28.268" v="2739" actId="164"/>
          <ac:grpSpMkLst>
            <pc:docMk/>
            <pc:sldMk cId="340022325" sldId="743"/>
            <ac:grpSpMk id="117" creationId="{EC90D877-4602-4A08-A328-CE0AF727E171}"/>
          </ac:grpSpMkLst>
        </pc:grpChg>
        <pc:grpChg chg="add del mod">
          <ac:chgData name="farouk abu hassanain" userId="319a4f4791f24b01" providerId="LiveId" clId="{BFB2E698-5B2E-423B-BCA4-D319F750D753}" dt="2020-03-25T00:53:50.355" v="2717" actId="165"/>
          <ac:grpSpMkLst>
            <pc:docMk/>
            <pc:sldMk cId="340022325" sldId="743"/>
            <ac:grpSpMk id="120" creationId="{66F2688B-4DD7-48A1-B899-7C2F97D482FC}"/>
          </ac:grpSpMkLst>
        </pc:grpChg>
        <pc:grpChg chg="mod topLvl">
          <ac:chgData name="farouk abu hassanain" userId="319a4f4791f24b01" providerId="LiveId" clId="{BFB2E698-5B2E-423B-BCA4-D319F750D753}" dt="2020-03-25T00:55:16.209" v="2736" actId="164"/>
          <ac:grpSpMkLst>
            <pc:docMk/>
            <pc:sldMk cId="340022325" sldId="743"/>
            <ac:grpSpMk id="123" creationId="{58392537-1791-41E1-8C21-1B75A50B5F59}"/>
          </ac:grpSpMkLst>
        </pc:grpChg>
        <pc:picChg chg="del">
          <ac:chgData name="farouk abu hassanain" userId="319a4f4791f24b01" providerId="LiveId" clId="{BFB2E698-5B2E-423B-BCA4-D319F750D753}" dt="2020-03-25T00:21:18.085" v="2273" actId="478"/>
          <ac:picMkLst>
            <pc:docMk/>
            <pc:sldMk cId="340022325" sldId="743"/>
            <ac:picMk id="40" creationId="{06B3C507-3F11-47FF-9F42-0ABBC371173C}"/>
          </ac:picMkLst>
        </pc:picChg>
      </pc:sldChg>
      <pc:sldChg chg="addSp delSp modSp add ord">
        <pc:chgData name="farouk abu hassanain" userId="319a4f4791f24b01" providerId="LiveId" clId="{BFB2E698-5B2E-423B-BCA4-D319F750D753}" dt="2020-03-25T15:57:10.777" v="7349" actId="20577"/>
        <pc:sldMkLst>
          <pc:docMk/>
          <pc:sldMk cId="1568668370" sldId="744"/>
        </pc:sldMkLst>
        <pc:spChg chg="mod">
          <ac:chgData name="farouk abu hassanain" userId="319a4f4791f24b01" providerId="LiveId" clId="{BFB2E698-5B2E-423B-BCA4-D319F750D753}" dt="2020-03-25T15:57:10.777" v="7349" actId="20577"/>
          <ac:spMkLst>
            <pc:docMk/>
            <pc:sldMk cId="1568668370" sldId="744"/>
            <ac:spMk id="60" creationId="{39ECBDDD-0A9E-4D32-B6D7-AE24EB230E15}"/>
          </ac:spMkLst>
        </pc:spChg>
        <pc:spChg chg="mod topLvl">
          <ac:chgData name="farouk abu hassanain" userId="319a4f4791f24b01" providerId="LiveId" clId="{BFB2E698-5B2E-423B-BCA4-D319F750D753}" dt="2020-03-25T00:40:39.371" v="2501" actId="164"/>
          <ac:spMkLst>
            <pc:docMk/>
            <pc:sldMk cId="1568668370" sldId="744"/>
            <ac:spMk id="62" creationId="{869CDBC0-FE09-4BCC-80A1-A1D722491F5B}"/>
          </ac:spMkLst>
        </pc:spChg>
        <pc:spChg chg="mod topLvl">
          <ac:chgData name="farouk abu hassanain" userId="319a4f4791f24b01" providerId="LiveId" clId="{BFB2E698-5B2E-423B-BCA4-D319F750D753}" dt="2020-03-25T00:40:39.371" v="2501" actId="164"/>
          <ac:spMkLst>
            <pc:docMk/>
            <pc:sldMk cId="1568668370" sldId="744"/>
            <ac:spMk id="63" creationId="{168FAE72-7F8C-4B90-A10B-B1E6885F4D03}"/>
          </ac:spMkLst>
        </pc:spChg>
        <pc:spChg chg="mod topLvl">
          <ac:chgData name="farouk abu hassanain" userId="319a4f4791f24b01" providerId="LiveId" clId="{BFB2E698-5B2E-423B-BCA4-D319F750D753}" dt="2020-03-25T00:40:39.371" v="2501" actId="164"/>
          <ac:spMkLst>
            <pc:docMk/>
            <pc:sldMk cId="1568668370" sldId="744"/>
            <ac:spMk id="64" creationId="{733A109E-99BA-40EA-BFF8-8E3E1B2AA475}"/>
          </ac:spMkLst>
        </pc:spChg>
        <pc:spChg chg="mod">
          <ac:chgData name="farouk abu hassanain" userId="319a4f4791f24b01" providerId="LiveId" clId="{BFB2E698-5B2E-423B-BCA4-D319F750D753}" dt="2020-03-25T00:41:25.083" v="2514" actId="207"/>
          <ac:spMkLst>
            <pc:docMk/>
            <pc:sldMk cId="1568668370" sldId="744"/>
            <ac:spMk id="68" creationId="{51E80537-FA1A-448F-BF1A-D29FAE542D83}"/>
          </ac:spMkLst>
        </pc:spChg>
        <pc:spChg chg="mod">
          <ac:chgData name="farouk abu hassanain" userId="319a4f4791f24b01" providerId="LiveId" clId="{BFB2E698-5B2E-423B-BCA4-D319F750D753}" dt="2020-03-25T00:40:20.538" v="2480" actId="1035"/>
          <ac:spMkLst>
            <pc:docMk/>
            <pc:sldMk cId="1568668370" sldId="744"/>
            <ac:spMk id="76" creationId="{0F20C32E-B9DA-4108-8DE3-D610E2C4357F}"/>
          </ac:spMkLst>
        </pc:spChg>
        <pc:spChg chg="mod topLvl">
          <ac:chgData name="farouk abu hassanain" userId="319a4f4791f24b01" providerId="LiveId" clId="{BFB2E698-5B2E-423B-BCA4-D319F750D753}" dt="2020-03-25T10:32:06.846" v="4608" actId="164"/>
          <ac:spMkLst>
            <pc:docMk/>
            <pc:sldMk cId="1568668370" sldId="744"/>
            <ac:spMk id="77" creationId="{3EAE29C8-A9BB-4A82-A752-595965039B32}"/>
          </ac:spMkLst>
        </pc:spChg>
        <pc:spChg chg="mod topLvl">
          <ac:chgData name="farouk abu hassanain" userId="319a4f4791f24b01" providerId="LiveId" clId="{BFB2E698-5B2E-423B-BCA4-D319F750D753}" dt="2020-03-25T10:32:06.846" v="4608" actId="164"/>
          <ac:spMkLst>
            <pc:docMk/>
            <pc:sldMk cId="1568668370" sldId="744"/>
            <ac:spMk id="78" creationId="{5FD2D0D9-3D62-49E1-B39F-E4A1B3E52400}"/>
          </ac:spMkLst>
        </pc:spChg>
        <pc:spChg chg="mod">
          <ac:chgData name="farouk abu hassanain" userId="319a4f4791f24b01" providerId="LiveId" clId="{BFB2E698-5B2E-423B-BCA4-D319F750D753}" dt="2020-03-25T10:30:38.720" v="4583" actId="948"/>
          <ac:spMkLst>
            <pc:docMk/>
            <pc:sldMk cId="1568668370" sldId="744"/>
            <ac:spMk id="80" creationId="{462EDDB4-21CD-4CD5-971E-B1A886BB8420}"/>
          </ac:spMkLst>
        </pc:spChg>
        <pc:spChg chg="mod">
          <ac:chgData name="farouk abu hassanain" userId="319a4f4791f24b01" providerId="LiveId" clId="{BFB2E698-5B2E-423B-BCA4-D319F750D753}" dt="2020-03-25T10:30:44.796" v="4586" actId="20577"/>
          <ac:spMkLst>
            <pc:docMk/>
            <pc:sldMk cId="1568668370" sldId="744"/>
            <ac:spMk id="81" creationId="{74EC44D3-29DF-428F-8B37-F303B79C3766}"/>
          </ac:spMkLst>
        </pc:spChg>
        <pc:spChg chg="mod topLvl">
          <ac:chgData name="farouk abu hassanain" userId="319a4f4791f24b01" providerId="LiveId" clId="{BFB2E698-5B2E-423B-BCA4-D319F750D753}" dt="2020-03-25T10:33:20.623" v="4629" actId="164"/>
          <ac:spMkLst>
            <pc:docMk/>
            <pc:sldMk cId="1568668370" sldId="744"/>
            <ac:spMk id="83" creationId="{792CBBD4-A97D-4507-8E40-112DDE2553A9}"/>
          </ac:spMkLst>
        </pc:spChg>
        <pc:spChg chg="mod topLvl">
          <ac:chgData name="farouk abu hassanain" userId="319a4f4791f24b01" providerId="LiveId" clId="{BFB2E698-5B2E-423B-BCA4-D319F750D753}" dt="2020-03-25T10:33:20.623" v="4629" actId="164"/>
          <ac:spMkLst>
            <pc:docMk/>
            <pc:sldMk cId="1568668370" sldId="744"/>
            <ac:spMk id="84" creationId="{A710FF55-4FE3-4B91-A077-DA500C1A9286}"/>
          </ac:spMkLst>
        </pc:spChg>
        <pc:spChg chg="mod topLvl">
          <ac:chgData name="farouk abu hassanain" userId="319a4f4791f24b01" providerId="LiveId" clId="{BFB2E698-5B2E-423B-BCA4-D319F750D753}" dt="2020-03-25T10:32:32.252" v="4614" actId="164"/>
          <ac:spMkLst>
            <pc:docMk/>
            <pc:sldMk cId="1568668370" sldId="744"/>
            <ac:spMk id="86" creationId="{E46C3E2B-A5FE-497C-9674-5B13722D618A}"/>
          </ac:spMkLst>
        </pc:spChg>
        <pc:spChg chg="mod topLvl">
          <ac:chgData name="farouk abu hassanain" userId="319a4f4791f24b01" providerId="LiveId" clId="{BFB2E698-5B2E-423B-BCA4-D319F750D753}" dt="2020-03-25T10:32:32.252" v="4614" actId="164"/>
          <ac:spMkLst>
            <pc:docMk/>
            <pc:sldMk cId="1568668370" sldId="744"/>
            <ac:spMk id="87" creationId="{275D309C-4CCE-4936-9997-068D30AEFF86}"/>
          </ac:spMkLst>
        </pc:spChg>
        <pc:spChg chg="mod topLvl">
          <ac:chgData name="farouk abu hassanain" userId="319a4f4791f24b01" providerId="LiveId" clId="{BFB2E698-5B2E-423B-BCA4-D319F750D753}" dt="2020-03-25T10:33:32.564" v="4633" actId="164"/>
          <ac:spMkLst>
            <pc:docMk/>
            <pc:sldMk cId="1568668370" sldId="744"/>
            <ac:spMk id="89" creationId="{8B141043-B3D4-4FD9-B6B7-DBA6F4A062A2}"/>
          </ac:spMkLst>
        </pc:spChg>
        <pc:spChg chg="mod topLvl">
          <ac:chgData name="farouk abu hassanain" userId="319a4f4791f24b01" providerId="LiveId" clId="{BFB2E698-5B2E-423B-BCA4-D319F750D753}" dt="2020-03-25T10:33:32.564" v="4633" actId="164"/>
          <ac:spMkLst>
            <pc:docMk/>
            <pc:sldMk cId="1568668370" sldId="744"/>
            <ac:spMk id="90" creationId="{19C5520D-40D8-4F8C-857F-368A77D8737D}"/>
          </ac:spMkLst>
        </pc:spChg>
        <pc:grpChg chg="add mod">
          <ac:chgData name="farouk abu hassanain" userId="319a4f4791f24b01" providerId="LiveId" clId="{BFB2E698-5B2E-423B-BCA4-D319F750D753}" dt="2020-03-25T10:33:43.612" v="4637" actId="164"/>
          <ac:grpSpMkLst>
            <pc:docMk/>
            <pc:sldMk cId="1568668370" sldId="744"/>
            <ac:grpSpMk id="2" creationId="{72E6C9CD-D529-4724-B418-906EEA6C0E38}"/>
          </ac:grpSpMkLst>
        </pc:grpChg>
        <pc:grpChg chg="mod">
          <ac:chgData name="farouk abu hassanain" userId="319a4f4791f24b01" providerId="LiveId" clId="{BFB2E698-5B2E-423B-BCA4-D319F750D753}" dt="2020-03-25T10:30:31.766" v="4579" actId="1076"/>
          <ac:grpSpMkLst>
            <pc:docMk/>
            <pc:sldMk cId="1568668370" sldId="744"/>
            <ac:grpSpMk id="4" creationId="{D691E185-F686-49FD-9636-D4D0853A5887}"/>
          </ac:grpSpMkLst>
        </pc:grpChg>
        <pc:grpChg chg="mod topLvl">
          <ac:chgData name="farouk abu hassanain" userId="319a4f4791f24b01" providerId="LiveId" clId="{BFB2E698-5B2E-423B-BCA4-D319F750D753}" dt="2020-03-25T00:40:39.371" v="2501" actId="164"/>
          <ac:grpSpMkLst>
            <pc:docMk/>
            <pc:sldMk cId="1568668370" sldId="744"/>
            <ac:grpSpMk id="6" creationId="{94C41695-7125-4304-A9A6-56E839FF6BBA}"/>
          </ac:grpSpMkLst>
        </pc:grpChg>
        <pc:grpChg chg="mod topLvl">
          <ac:chgData name="farouk abu hassanain" userId="319a4f4791f24b01" providerId="LiveId" clId="{BFB2E698-5B2E-423B-BCA4-D319F750D753}" dt="2020-03-25T00:40:39.371" v="2501" actId="164"/>
          <ac:grpSpMkLst>
            <pc:docMk/>
            <pc:sldMk cId="1568668370" sldId="744"/>
            <ac:grpSpMk id="11" creationId="{B36B2114-2C16-454E-BAEB-D60BF93839E2}"/>
          </ac:grpSpMkLst>
        </pc:grpChg>
        <pc:grpChg chg="mod topLvl">
          <ac:chgData name="farouk abu hassanain" userId="319a4f4791f24b01" providerId="LiveId" clId="{BFB2E698-5B2E-423B-BCA4-D319F750D753}" dt="2020-03-25T00:40:39.371" v="2501" actId="164"/>
          <ac:grpSpMkLst>
            <pc:docMk/>
            <pc:sldMk cId="1568668370" sldId="744"/>
            <ac:grpSpMk id="16" creationId="{6FF70769-199E-4E7C-9FBD-A9CF23BE62E9}"/>
          </ac:grpSpMkLst>
        </pc:grpChg>
        <pc:grpChg chg="mod topLvl">
          <ac:chgData name="farouk abu hassanain" userId="319a4f4791f24b01" providerId="LiveId" clId="{BFB2E698-5B2E-423B-BCA4-D319F750D753}" dt="2020-03-25T00:40:39.371" v="2501" actId="164"/>
          <ac:grpSpMkLst>
            <pc:docMk/>
            <pc:sldMk cId="1568668370" sldId="744"/>
            <ac:grpSpMk id="17" creationId="{03A79E85-C4A0-46DB-820C-513D9E403FF7}"/>
          </ac:grpSpMkLst>
        </pc:grpChg>
        <pc:grpChg chg="mod topLvl">
          <ac:chgData name="farouk abu hassanain" userId="319a4f4791f24b01" providerId="LiveId" clId="{BFB2E698-5B2E-423B-BCA4-D319F750D753}" dt="2020-03-25T00:40:39.371" v="2501" actId="164"/>
          <ac:grpSpMkLst>
            <pc:docMk/>
            <pc:sldMk cId="1568668370" sldId="744"/>
            <ac:grpSpMk id="18" creationId="{0C05F96E-2E34-4383-9B80-6CCBC5ADA8A1}"/>
          </ac:grpSpMkLst>
        </pc:grpChg>
        <pc:grpChg chg="del mod topLvl">
          <ac:chgData name="farouk abu hassanain" userId="319a4f4791f24b01" providerId="LiveId" clId="{BFB2E698-5B2E-423B-BCA4-D319F750D753}" dt="2020-03-25T00:39:57.119" v="2458" actId="165"/>
          <ac:grpSpMkLst>
            <pc:docMk/>
            <pc:sldMk cId="1568668370" sldId="744"/>
            <ac:grpSpMk id="19" creationId="{B563500B-3897-422D-BABF-AF507A102250}"/>
          </ac:grpSpMkLst>
        </pc:grpChg>
        <pc:grpChg chg="add mod">
          <ac:chgData name="farouk abu hassanain" userId="319a4f4791f24b01" providerId="LiveId" clId="{BFB2E698-5B2E-423B-BCA4-D319F750D753}" dt="2020-03-25T10:33:43.612" v="4637" actId="164"/>
          <ac:grpSpMkLst>
            <pc:docMk/>
            <pc:sldMk cId="1568668370" sldId="744"/>
            <ac:grpSpMk id="19" creationId="{BDC878FB-B9C5-4AA7-BE8C-7F4EBCD0389F}"/>
          </ac:grpSpMkLst>
        </pc:grpChg>
        <pc:grpChg chg="del">
          <ac:chgData name="farouk abu hassanain" userId="319a4f4791f24b01" providerId="LiveId" clId="{BFB2E698-5B2E-423B-BCA4-D319F750D753}" dt="2020-03-25T00:39:48.646" v="2457" actId="165"/>
          <ac:grpSpMkLst>
            <pc:docMk/>
            <pc:sldMk cId="1568668370" sldId="744"/>
            <ac:grpSpMk id="20" creationId="{44D7AA53-5A47-4251-9899-E94E7F701A06}"/>
          </ac:grpSpMkLst>
        </pc:grpChg>
        <pc:grpChg chg="add mod">
          <ac:chgData name="farouk abu hassanain" userId="319a4f4791f24b01" providerId="LiveId" clId="{BFB2E698-5B2E-423B-BCA4-D319F750D753}" dt="2020-03-25T10:33:43.612" v="4637" actId="164"/>
          <ac:grpSpMkLst>
            <pc:docMk/>
            <pc:sldMk cId="1568668370" sldId="744"/>
            <ac:grpSpMk id="20" creationId="{93165C7D-1663-4EC1-B240-B318052FCA38}"/>
          </ac:grpSpMkLst>
        </pc:grpChg>
        <pc:grpChg chg="add mod">
          <ac:chgData name="farouk abu hassanain" userId="319a4f4791f24b01" providerId="LiveId" clId="{BFB2E698-5B2E-423B-BCA4-D319F750D753}" dt="2020-03-25T10:33:43.612" v="4637" actId="164"/>
          <ac:grpSpMkLst>
            <pc:docMk/>
            <pc:sldMk cId="1568668370" sldId="744"/>
            <ac:grpSpMk id="22" creationId="{B768E789-FFAF-4194-A0CC-BAC4F3287133}"/>
          </ac:grpSpMkLst>
        </pc:grpChg>
        <pc:grpChg chg="add mod">
          <ac:chgData name="farouk abu hassanain" userId="319a4f4791f24b01" providerId="LiveId" clId="{BFB2E698-5B2E-423B-BCA4-D319F750D753}" dt="2020-03-25T10:33:43.612" v="4637" actId="164"/>
          <ac:grpSpMkLst>
            <pc:docMk/>
            <pc:sldMk cId="1568668370" sldId="744"/>
            <ac:grpSpMk id="23" creationId="{37F3B582-451E-4BB5-B8E2-112CA05A5403}"/>
          </ac:grpSpMkLst>
        </pc:grpChg>
        <pc:grpChg chg="add mod">
          <ac:chgData name="farouk abu hassanain" userId="319a4f4791f24b01" providerId="LiveId" clId="{BFB2E698-5B2E-423B-BCA4-D319F750D753}" dt="2020-03-25T10:33:43.612" v="4637" actId="164"/>
          <ac:grpSpMkLst>
            <pc:docMk/>
            <pc:sldMk cId="1568668370" sldId="744"/>
            <ac:grpSpMk id="24" creationId="{CC267D65-D716-4B58-A1D1-2CDDA8EE9070}"/>
          </ac:grpSpMkLst>
        </pc:grpChg>
        <pc:grpChg chg="add del mod">
          <ac:chgData name="farouk abu hassanain" userId="319a4f4791f24b01" providerId="LiveId" clId="{BFB2E698-5B2E-423B-BCA4-D319F750D753}" dt="2020-03-25T10:31:38.874" v="4602" actId="165"/>
          <ac:grpSpMkLst>
            <pc:docMk/>
            <pc:sldMk cId="1568668370" sldId="744"/>
            <ac:grpSpMk id="72" creationId="{60BE0048-C32D-4764-92EC-58AD7F4A56AF}"/>
          </ac:grpSpMkLst>
        </pc:grpChg>
        <pc:grpChg chg="add mod">
          <ac:chgData name="farouk abu hassanain" userId="319a4f4791f24b01" providerId="LiveId" clId="{BFB2E698-5B2E-423B-BCA4-D319F750D753}" dt="2020-03-25T10:33:43.612" v="4637" actId="164"/>
          <ac:grpSpMkLst>
            <pc:docMk/>
            <pc:sldMk cId="1568668370" sldId="744"/>
            <ac:grpSpMk id="79" creationId="{3D905DEB-2126-4607-AEF1-D39BD4CB626E}"/>
          </ac:grpSpMkLst>
        </pc:grpChg>
        <pc:grpChg chg="add del mod">
          <ac:chgData name="farouk abu hassanain" userId="319a4f4791f24b01" providerId="LiveId" clId="{BFB2E698-5B2E-423B-BCA4-D319F750D753}" dt="2020-03-25T10:32:47.181" v="4617" actId="165"/>
          <ac:grpSpMkLst>
            <pc:docMk/>
            <pc:sldMk cId="1568668370" sldId="744"/>
            <ac:grpSpMk id="82" creationId="{98899B61-E1C0-45A8-84D5-2DCF135E8846}"/>
          </ac:grpSpMkLst>
        </pc:grpChg>
        <pc:grpChg chg="add del mod">
          <ac:chgData name="farouk abu hassanain" userId="319a4f4791f24b01" providerId="LiveId" clId="{BFB2E698-5B2E-423B-BCA4-D319F750D753}" dt="2020-03-25T10:32:17.136" v="4609" actId="165"/>
          <ac:grpSpMkLst>
            <pc:docMk/>
            <pc:sldMk cId="1568668370" sldId="744"/>
            <ac:grpSpMk id="85" creationId="{7D11DA8A-AF93-4A93-8E0C-FCCC0B7B38B8}"/>
          </ac:grpSpMkLst>
        </pc:grpChg>
        <pc:grpChg chg="add del mod">
          <ac:chgData name="farouk abu hassanain" userId="319a4f4791f24b01" providerId="LiveId" clId="{BFB2E698-5B2E-423B-BCA4-D319F750D753}" dt="2020-03-25T10:32:50.754" v="4618" actId="165"/>
          <ac:grpSpMkLst>
            <pc:docMk/>
            <pc:sldMk cId="1568668370" sldId="744"/>
            <ac:grpSpMk id="88" creationId="{DDCE3068-3BD9-4C3F-8D46-47679F521EF3}"/>
          </ac:grpSpMkLst>
        </pc:grpChg>
      </pc:sldChg>
      <pc:sldChg chg="addSp delSp modSp add del">
        <pc:chgData name="farouk abu hassanain" userId="319a4f4791f24b01" providerId="LiveId" clId="{BFB2E698-5B2E-423B-BCA4-D319F750D753}" dt="2020-03-25T09:40:48.281" v="4506" actId="47"/>
        <pc:sldMkLst>
          <pc:docMk/>
          <pc:sldMk cId="2626810991" sldId="745"/>
        </pc:sldMkLst>
        <pc:spChg chg="mod topLvl">
          <ac:chgData name="farouk abu hassanain" userId="319a4f4791f24b01" providerId="LiveId" clId="{BFB2E698-5B2E-423B-BCA4-D319F750D753}" dt="2020-03-25T01:22:25.764" v="3361" actId="20577"/>
          <ac:spMkLst>
            <pc:docMk/>
            <pc:sldMk cId="2626810991" sldId="745"/>
            <ac:spMk id="3" creationId="{C3628555-F4E2-4BD5-A8E6-7B7E63223F1B}"/>
          </ac:spMkLst>
        </pc:spChg>
        <pc:spChg chg="mod topLvl">
          <ac:chgData name="farouk abu hassanain" userId="319a4f4791f24b01" providerId="LiveId" clId="{BFB2E698-5B2E-423B-BCA4-D319F750D753}" dt="2020-03-25T01:06:02.080" v="3071" actId="165"/>
          <ac:spMkLst>
            <pc:docMk/>
            <pc:sldMk cId="2626810991" sldId="745"/>
            <ac:spMk id="21" creationId="{F8DAE083-925B-4A57-9207-FF37EF273BB8}"/>
          </ac:spMkLst>
        </pc:spChg>
        <pc:spChg chg="mod topLvl">
          <ac:chgData name="farouk abu hassanain" userId="319a4f4791f24b01" providerId="LiveId" clId="{BFB2E698-5B2E-423B-BCA4-D319F750D753}" dt="2020-03-25T01:22:35.122" v="3362" actId="1076"/>
          <ac:spMkLst>
            <pc:docMk/>
            <pc:sldMk cId="2626810991" sldId="745"/>
            <ac:spMk id="22" creationId="{53C4B34B-965D-407C-9727-711FC54394F5}"/>
          </ac:spMkLst>
        </pc:spChg>
        <pc:spChg chg="mod topLvl">
          <ac:chgData name="farouk abu hassanain" userId="319a4f4791f24b01" providerId="LiveId" clId="{BFB2E698-5B2E-423B-BCA4-D319F750D753}" dt="2020-03-25T01:06:02.080" v="3071" actId="165"/>
          <ac:spMkLst>
            <pc:docMk/>
            <pc:sldMk cId="2626810991" sldId="745"/>
            <ac:spMk id="30" creationId="{089204CC-8504-494A-A916-00EFCA8BC2D5}"/>
          </ac:spMkLst>
        </pc:spChg>
        <pc:spChg chg="mod topLvl">
          <ac:chgData name="farouk abu hassanain" userId="319a4f4791f24b01" providerId="LiveId" clId="{BFB2E698-5B2E-423B-BCA4-D319F750D753}" dt="2020-03-25T01:06:02.080" v="3071" actId="165"/>
          <ac:spMkLst>
            <pc:docMk/>
            <pc:sldMk cId="2626810991" sldId="745"/>
            <ac:spMk id="31" creationId="{D38BB0E5-C43B-44A9-85FC-23FB39960022}"/>
          </ac:spMkLst>
        </pc:spChg>
        <pc:spChg chg="mod topLvl">
          <ac:chgData name="farouk abu hassanain" userId="319a4f4791f24b01" providerId="LiveId" clId="{BFB2E698-5B2E-423B-BCA4-D319F750D753}" dt="2020-03-25T01:06:02.080" v="3071" actId="165"/>
          <ac:spMkLst>
            <pc:docMk/>
            <pc:sldMk cId="2626810991" sldId="745"/>
            <ac:spMk id="36" creationId="{299B8AE4-F3A0-4E84-AB1E-909833611008}"/>
          </ac:spMkLst>
        </pc:spChg>
        <pc:spChg chg="mod topLvl">
          <ac:chgData name="farouk abu hassanain" userId="319a4f4791f24b01" providerId="LiveId" clId="{BFB2E698-5B2E-423B-BCA4-D319F750D753}" dt="2020-03-25T01:17:18.846" v="3248" actId="1035"/>
          <ac:spMkLst>
            <pc:docMk/>
            <pc:sldMk cId="2626810991" sldId="745"/>
            <ac:spMk id="48" creationId="{9CA74D45-5148-4E74-A076-D07D77BAEBC0}"/>
          </ac:spMkLst>
        </pc:spChg>
        <pc:spChg chg="mod topLvl">
          <ac:chgData name="farouk abu hassanain" userId="319a4f4791f24b01" providerId="LiveId" clId="{BFB2E698-5B2E-423B-BCA4-D319F750D753}" dt="2020-03-25T01:18:14.066" v="3257" actId="14100"/>
          <ac:spMkLst>
            <pc:docMk/>
            <pc:sldMk cId="2626810991" sldId="745"/>
            <ac:spMk id="49" creationId="{6DF36309-61E7-4303-B5F3-DADF43B5959C}"/>
          </ac:spMkLst>
        </pc:spChg>
        <pc:spChg chg="mod topLvl">
          <ac:chgData name="farouk abu hassanain" userId="319a4f4791f24b01" providerId="LiveId" clId="{BFB2E698-5B2E-423B-BCA4-D319F750D753}" dt="2020-03-25T01:14:40.263" v="3200" actId="1076"/>
          <ac:spMkLst>
            <pc:docMk/>
            <pc:sldMk cId="2626810991" sldId="745"/>
            <ac:spMk id="50" creationId="{ACB4F112-FF22-48C0-9237-B45BC73F00F2}"/>
          </ac:spMkLst>
        </pc:spChg>
        <pc:spChg chg="mod topLvl">
          <ac:chgData name="farouk abu hassanain" userId="319a4f4791f24b01" providerId="LiveId" clId="{BFB2E698-5B2E-423B-BCA4-D319F750D753}" dt="2020-03-25T01:11:07.817" v="3154" actId="165"/>
          <ac:spMkLst>
            <pc:docMk/>
            <pc:sldMk cId="2626810991" sldId="745"/>
            <ac:spMk id="51" creationId="{E333F0E9-AA05-492B-B6D4-CD50280F50F4}"/>
          </ac:spMkLst>
        </pc:spChg>
        <pc:spChg chg="mod topLvl">
          <ac:chgData name="farouk abu hassanain" userId="319a4f4791f24b01" providerId="LiveId" clId="{BFB2E698-5B2E-423B-BCA4-D319F750D753}" dt="2020-03-25T01:11:07.817" v="3154" actId="165"/>
          <ac:spMkLst>
            <pc:docMk/>
            <pc:sldMk cId="2626810991" sldId="745"/>
            <ac:spMk id="52" creationId="{91A827E8-97B8-4B73-BD9B-24D78849704A}"/>
          </ac:spMkLst>
        </pc:spChg>
        <pc:spChg chg="add mod">
          <ac:chgData name="farouk abu hassanain" userId="319a4f4791f24b01" providerId="LiveId" clId="{BFB2E698-5B2E-423B-BCA4-D319F750D753}" dt="2020-03-25T01:18:26.532" v="3266" actId="1036"/>
          <ac:spMkLst>
            <pc:docMk/>
            <pc:sldMk cId="2626810991" sldId="745"/>
            <ac:spMk id="55" creationId="{AE6F3647-D4F7-423D-AC4A-01456DB3D1B9}"/>
          </ac:spMkLst>
        </pc:spChg>
        <pc:spChg chg="add mod">
          <ac:chgData name="farouk abu hassanain" userId="319a4f4791f24b01" providerId="LiveId" clId="{BFB2E698-5B2E-423B-BCA4-D319F750D753}" dt="2020-03-25T01:18:14.066" v="3257" actId="14100"/>
          <ac:spMkLst>
            <pc:docMk/>
            <pc:sldMk cId="2626810991" sldId="745"/>
            <ac:spMk id="56" creationId="{D6D67F17-595C-4B2E-81AC-AEF0902203C2}"/>
          </ac:spMkLst>
        </pc:spChg>
        <pc:spChg chg="add mod">
          <ac:chgData name="farouk abu hassanain" userId="319a4f4791f24b01" providerId="LiveId" clId="{BFB2E698-5B2E-423B-BCA4-D319F750D753}" dt="2020-03-25T01:07:23.933" v="3074" actId="1076"/>
          <ac:spMkLst>
            <pc:docMk/>
            <pc:sldMk cId="2626810991" sldId="745"/>
            <ac:spMk id="57" creationId="{3EFD9DA4-8090-4D3C-B5B4-5AB15F6BE575}"/>
          </ac:spMkLst>
        </pc:spChg>
        <pc:spChg chg="add mod">
          <ac:chgData name="farouk abu hassanain" userId="319a4f4791f24b01" providerId="LiveId" clId="{BFB2E698-5B2E-423B-BCA4-D319F750D753}" dt="2020-03-25T01:07:23.933" v="3074" actId="1076"/>
          <ac:spMkLst>
            <pc:docMk/>
            <pc:sldMk cId="2626810991" sldId="745"/>
            <ac:spMk id="58" creationId="{7919C863-9B62-441C-9B5F-F746DAD8F308}"/>
          </ac:spMkLst>
        </pc:spChg>
        <pc:spChg chg="mod topLvl">
          <ac:chgData name="farouk abu hassanain" userId="319a4f4791f24b01" providerId="LiveId" clId="{BFB2E698-5B2E-423B-BCA4-D319F750D753}" dt="2020-03-25T01:06:02.080" v="3071" actId="165"/>
          <ac:spMkLst>
            <pc:docMk/>
            <pc:sldMk cId="2626810991" sldId="745"/>
            <ac:spMk id="59" creationId="{FCC4E4AF-D9B6-4712-8E71-20981E8EB027}"/>
          </ac:spMkLst>
        </pc:spChg>
        <pc:spChg chg="add mod">
          <ac:chgData name="farouk abu hassanain" userId="319a4f4791f24b01" providerId="LiveId" clId="{BFB2E698-5B2E-423B-BCA4-D319F750D753}" dt="2020-03-25T01:07:23.933" v="3074" actId="1076"/>
          <ac:spMkLst>
            <pc:docMk/>
            <pc:sldMk cId="2626810991" sldId="745"/>
            <ac:spMk id="60" creationId="{39382F26-4023-46FA-B2B7-228014350E20}"/>
          </ac:spMkLst>
        </pc:spChg>
        <pc:spChg chg="add del mod">
          <ac:chgData name="farouk abu hassanain" userId="319a4f4791f24b01" providerId="LiveId" clId="{BFB2E698-5B2E-423B-BCA4-D319F750D753}" dt="2020-03-25T01:08:07.863" v="3104" actId="478"/>
          <ac:spMkLst>
            <pc:docMk/>
            <pc:sldMk cId="2626810991" sldId="745"/>
            <ac:spMk id="63" creationId="{78EE9329-AD2A-4C1F-BA80-0C1007AFDA10}"/>
          </ac:spMkLst>
        </pc:spChg>
        <pc:spChg chg="add del mod">
          <ac:chgData name="farouk abu hassanain" userId="319a4f4791f24b01" providerId="LiveId" clId="{BFB2E698-5B2E-423B-BCA4-D319F750D753}" dt="2020-03-25T01:11:38.876" v="3158" actId="478"/>
          <ac:spMkLst>
            <pc:docMk/>
            <pc:sldMk cId="2626810991" sldId="745"/>
            <ac:spMk id="64" creationId="{4F5CAEC1-87BE-4360-875C-E9CB12C84D5A}"/>
          </ac:spMkLst>
        </pc:spChg>
        <pc:spChg chg="add mod">
          <ac:chgData name="farouk abu hassanain" userId="319a4f4791f24b01" providerId="LiveId" clId="{BFB2E698-5B2E-423B-BCA4-D319F750D753}" dt="2020-03-25T01:21:24.906" v="3347" actId="207"/>
          <ac:spMkLst>
            <pc:docMk/>
            <pc:sldMk cId="2626810991" sldId="745"/>
            <ac:spMk id="65" creationId="{0D9E5B40-AB3B-445A-BF81-A624903E1F6B}"/>
          </ac:spMkLst>
        </pc:spChg>
        <pc:spChg chg="add mod">
          <ac:chgData name="farouk abu hassanain" userId="319a4f4791f24b01" providerId="LiveId" clId="{BFB2E698-5B2E-423B-BCA4-D319F750D753}" dt="2020-03-25T01:21:56.084" v="3359" actId="1037"/>
          <ac:spMkLst>
            <pc:docMk/>
            <pc:sldMk cId="2626810991" sldId="745"/>
            <ac:spMk id="66" creationId="{CC4D14F6-1CCD-4C92-A45E-584EB148EA99}"/>
          </ac:spMkLst>
        </pc:spChg>
        <pc:spChg chg="add mod">
          <ac:chgData name="farouk abu hassanain" userId="319a4f4791f24b01" providerId="LiveId" clId="{BFB2E698-5B2E-423B-BCA4-D319F750D753}" dt="2020-03-25T01:20:00.257" v="3336" actId="1036"/>
          <ac:spMkLst>
            <pc:docMk/>
            <pc:sldMk cId="2626810991" sldId="745"/>
            <ac:spMk id="67" creationId="{03C11C5A-4FC1-426B-AA0D-DF6281CFFCD5}"/>
          </ac:spMkLst>
        </pc:spChg>
        <pc:spChg chg="add mod">
          <ac:chgData name="farouk abu hassanain" userId="319a4f4791f24b01" providerId="LiveId" clId="{BFB2E698-5B2E-423B-BCA4-D319F750D753}" dt="2020-03-25T01:20:58.904" v="3343" actId="207"/>
          <ac:spMkLst>
            <pc:docMk/>
            <pc:sldMk cId="2626810991" sldId="745"/>
            <ac:spMk id="68" creationId="{8F61BBDE-C519-4675-BA15-1AF9C51640A8}"/>
          </ac:spMkLst>
        </pc:spChg>
        <pc:spChg chg="add mod">
          <ac:chgData name="farouk abu hassanain" userId="319a4f4791f24b01" providerId="LiveId" clId="{BFB2E698-5B2E-423B-BCA4-D319F750D753}" dt="2020-03-25T01:21:47.773" v="3349" actId="207"/>
          <ac:spMkLst>
            <pc:docMk/>
            <pc:sldMk cId="2626810991" sldId="745"/>
            <ac:spMk id="69" creationId="{6CB134EB-580D-405F-BBDC-646E35C5E0AD}"/>
          </ac:spMkLst>
        </pc:spChg>
        <pc:spChg chg="add mod">
          <ac:chgData name="farouk abu hassanain" userId="319a4f4791f24b01" providerId="LiveId" clId="{BFB2E698-5B2E-423B-BCA4-D319F750D753}" dt="2020-03-25T01:19:35.836" v="3317" actId="1076"/>
          <ac:spMkLst>
            <pc:docMk/>
            <pc:sldMk cId="2626810991" sldId="745"/>
            <ac:spMk id="72" creationId="{D67CCE3E-EC4C-48DE-9399-6254D193168B}"/>
          </ac:spMkLst>
        </pc:spChg>
        <pc:spChg chg="add mod">
          <ac:chgData name="farouk abu hassanain" userId="319a4f4791f24b01" providerId="LiveId" clId="{BFB2E698-5B2E-423B-BCA4-D319F750D753}" dt="2020-03-25T01:21:09.936" v="3345" actId="113"/>
          <ac:spMkLst>
            <pc:docMk/>
            <pc:sldMk cId="2626810991" sldId="745"/>
            <ac:spMk id="73" creationId="{823190DA-091E-44D8-859F-AA94B10FEFB4}"/>
          </ac:spMkLst>
        </pc:spChg>
        <pc:spChg chg="add mod">
          <ac:chgData name="farouk abu hassanain" userId="319a4f4791f24b01" providerId="LiveId" clId="{BFB2E698-5B2E-423B-BCA4-D319F750D753}" dt="2020-03-25T01:20:39.314" v="3341"/>
          <ac:spMkLst>
            <pc:docMk/>
            <pc:sldMk cId="2626810991" sldId="745"/>
            <ac:spMk id="74" creationId="{A7571D14-6555-40A8-97F4-90078DD64291}"/>
          </ac:spMkLst>
        </pc:spChg>
        <pc:spChg chg="mod topLvl">
          <ac:chgData name="farouk abu hassanain" userId="319a4f4791f24b01" providerId="LiveId" clId="{BFB2E698-5B2E-423B-BCA4-D319F750D753}" dt="2020-03-25T01:06:02.080" v="3071" actId="165"/>
          <ac:spMkLst>
            <pc:docMk/>
            <pc:sldMk cId="2626810991" sldId="745"/>
            <ac:spMk id="77" creationId="{97284AB2-2757-4B70-96E4-0960E13DEA08}"/>
          </ac:spMkLst>
        </pc:spChg>
        <pc:spChg chg="mod topLvl">
          <ac:chgData name="farouk abu hassanain" userId="319a4f4791f24b01" providerId="LiveId" clId="{BFB2E698-5B2E-423B-BCA4-D319F750D753}" dt="2020-03-25T01:06:02.080" v="3071" actId="165"/>
          <ac:spMkLst>
            <pc:docMk/>
            <pc:sldMk cId="2626810991" sldId="745"/>
            <ac:spMk id="128" creationId="{8EB1AF5D-33DD-49EF-9884-9BEE70740B57}"/>
          </ac:spMkLst>
        </pc:spChg>
        <pc:spChg chg="mod topLvl">
          <ac:chgData name="farouk abu hassanain" userId="319a4f4791f24b01" providerId="LiveId" clId="{BFB2E698-5B2E-423B-BCA4-D319F750D753}" dt="2020-03-25T01:06:02.080" v="3071" actId="165"/>
          <ac:spMkLst>
            <pc:docMk/>
            <pc:sldMk cId="2626810991" sldId="745"/>
            <ac:spMk id="157" creationId="{FE21F832-5653-4B9E-BB22-BD405F661E3E}"/>
          </ac:spMkLst>
        </pc:spChg>
        <pc:spChg chg="mod topLvl">
          <ac:chgData name="farouk abu hassanain" userId="319a4f4791f24b01" providerId="LiveId" clId="{BFB2E698-5B2E-423B-BCA4-D319F750D753}" dt="2020-03-25T01:06:02.080" v="3071" actId="165"/>
          <ac:spMkLst>
            <pc:docMk/>
            <pc:sldMk cId="2626810991" sldId="745"/>
            <ac:spMk id="158" creationId="{45C4B167-983B-446D-AA57-E975B4362994}"/>
          </ac:spMkLst>
        </pc:spChg>
        <pc:grpChg chg="mod topLvl">
          <ac:chgData name="farouk abu hassanain" userId="319a4f4791f24b01" providerId="LiveId" clId="{BFB2E698-5B2E-423B-BCA4-D319F750D753}" dt="2020-03-25T01:20:01.586" v="3337" actId="1076"/>
          <ac:grpSpMkLst>
            <pc:docMk/>
            <pc:sldMk cId="2626810991" sldId="745"/>
            <ac:grpSpMk id="4" creationId="{D691E185-F686-49FD-9636-D4D0853A5887}"/>
          </ac:grpSpMkLst>
        </pc:grpChg>
        <pc:grpChg chg="mod topLvl">
          <ac:chgData name="farouk abu hassanain" userId="319a4f4791f24b01" providerId="LiveId" clId="{BFB2E698-5B2E-423B-BCA4-D319F750D753}" dt="2020-03-25T01:06:02.080" v="3071" actId="165"/>
          <ac:grpSpMkLst>
            <pc:docMk/>
            <pc:sldMk cId="2626810991" sldId="745"/>
            <ac:grpSpMk id="5" creationId="{41B1E75E-2CEE-40FD-AB4A-18BDE3A937B2}"/>
          </ac:grpSpMkLst>
        </pc:grpChg>
        <pc:grpChg chg="mod topLvl">
          <ac:chgData name="farouk abu hassanain" userId="319a4f4791f24b01" providerId="LiveId" clId="{BFB2E698-5B2E-423B-BCA4-D319F750D753}" dt="2020-03-25T01:06:02.080" v="3071" actId="165"/>
          <ac:grpSpMkLst>
            <pc:docMk/>
            <pc:sldMk cId="2626810991" sldId="745"/>
            <ac:grpSpMk id="33" creationId="{3F7A242A-1FAE-4027-B429-665045D4E1A1}"/>
          </ac:grpSpMkLst>
        </pc:grpChg>
        <pc:grpChg chg="del mod topLvl">
          <ac:chgData name="farouk abu hassanain" userId="319a4f4791f24b01" providerId="LiveId" clId="{BFB2E698-5B2E-423B-BCA4-D319F750D753}" dt="2020-03-25T01:06:07.534" v="3072" actId="478"/>
          <ac:grpSpMkLst>
            <pc:docMk/>
            <pc:sldMk cId="2626810991" sldId="745"/>
            <ac:grpSpMk id="43" creationId="{ACBBCDC8-D82A-4C4B-80F9-21BDACF7D4EC}"/>
          </ac:grpSpMkLst>
        </pc:grpChg>
        <pc:grpChg chg="del mod topLvl">
          <ac:chgData name="farouk abu hassanain" userId="319a4f4791f24b01" providerId="LiveId" clId="{BFB2E698-5B2E-423B-BCA4-D319F750D753}" dt="2020-03-25T01:06:07.534" v="3072" actId="478"/>
          <ac:grpSpMkLst>
            <pc:docMk/>
            <pc:sldMk cId="2626810991" sldId="745"/>
            <ac:grpSpMk id="44" creationId="{4BF47F1A-3047-4968-A837-740F882026DF}"/>
          </ac:grpSpMkLst>
        </pc:grpChg>
        <pc:grpChg chg="del mod topLvl">
          <ac:chgData name="farouk abu hassanain" userId="319a4f4791f24b01" providerId="LiveId" clId="{BFB2E698-5B2E-423B-BCA4-D319F750D753}" dt="2020-03-25T01:06:07.534" v="3072" actId="478"/>
          <ac:grpSpMkLst>
            <pc:docMk/>
            <pc:sldMk cId="2626810991" sldId="745"/>
            <ac:grpSpMk id="45" creationId="{0A64D24C-1DDB-45AB-A20A-7B2C72EF361A}"/>
          </ac:grpSpMkLst>
        </pc:grpChg>
        <pc:grpChg chg="del mod">
          <ac:chgData name="farouk abu hassanain" userId="319a4f4791f24b01" providerId="LiveId" clId="{BFB2E698-5B2E-423B-BCA4-D319F750D753}" dt="2020-03-25T01:06:02.080" v="3071" actId="165"/>
          <ac:grpSpMkLst>
            <pc:docMk/>
            <pc:sldMk cId="2626810991" sldId="745"/>
            <ac:grpSpMk id="46" creationId="{A6966B3D-2A7E-499C-BEB6-1AE3ABD15F84}"/>
          </ac:grpSpMkLst>
        </pc:grpChg>
        <pc:grpChg chg="add del mod">
          <ac:chgData name="farouk abu hassanain" userId="319a4f4791f24b01" providerId="LiveId" clId="{BFB2E698-5B2E-423B-BCA4-D319F750D753}" dt="2020-03-25T01:11:07.817" v="3154" actId="165"/>
          <ac:grpSpMkLst>
            <pc:docMk/>
            <pc:sldMk cId="2626810991" sldId="745"/>
            <ac:grpSpMk id="47" creationId="{BB22ABB6-65C6-40FB-88B7-BAF149FC1E78}"/>
          </ac:grpSpMkLst>
        </pc:grpChg>
        <pc:cxnChg chg="mod topLvl">
          <ac:chgData name="farouk abu hassanain" userId="319a4f4791f24b01" providerId="LiveId" clId="{BFB2E698-5B2E-423B-BCA4-D319F750D753}" dt="2020-03-25T01:11:07.817" v="3154" actId="165"/>
          <ac:cxnSpMkLst>
            <pc:docMk/>
            <pc:sldMk cId="2626810991" sldId="745"/>
            <ac:cxnSpMk id="53" creationId="{2FC46493-44B2-4FB7-A998-A298524CF769}"/>
          </ac:cxnSpMkLst>
        </pc:cxnChg>
        <pc:cxnChg chg="mod topLvl">
          <ac:chgData name="farouk abu hassanain" userId="319a4f4791f24b01" providerId="LiveId" clId="{BFB2E698-5B2E-423B-BCA4-D319F750D753}" dt="2020-03-25T01:11:07.817" v="3154" actId="165"/>
          <ac:cxnSpMkLst>
            <pc:docMk/>
            <pc:sldMk cId="2626810991" sldId="745"/>
            <ac:cxnSpMk id="54" creationId="{C7C5FF43-1F15-4C19-A58E-225A313D15D0}"/>
          </ac:cxnSpMkLst>
        </pc:cxnChg>
        <pc:cxnChg chg="add mod">
          <ac:chgData name="farouk abu hassanain" userId="319a4f4791f24b01" providerId="LiveId" clId="{BFB2E698-5B2E-423B-BCA4-D319F750D753}" dt="2020-03-25T01:07:23.933" v="3074" actId="1076"/>
          <ac:cxnSpMkLst>
            <pc:docMk/>
            <pc:sldMk cId="2626810991" sldId="745"/>
            <ac:cxnSpMk id="61" creationId="{CEB020ED-EB23-4CC5-8CA9-3E341B5574A6}"/>
          </ac:cxnSpMkLst>
        </pc:cxnChg>
        <pc:cxnChg chg="add mod">
          <ac:chgData name="farouk abu hassanain" userId="319a4f4791f24b01" providerId="LiveId" clId="{BFB2E698-5B2E-423B-BCA4-D319F750D753}" dt="2020-03-25T01:07:23.933" v="3074" actId="1076"/>
          <ac:cxnSpMkLst>
            <pc:docMk/>
            <pc:sldMk cId="2626810991" sldId="745"/>
            <ac:cxnSpMk id="62" creationId="{F025CC07-4614-4EEB-8821-28D5EC6CF39F}"/>
          </ac:cxnSpMkLst>
        </pc:cxnChg>
      </pc:sldChg>
      <pc:sldChg chg="addSp delSp modSp add">
        <pc:chgData name="farouk abu hassanain" userId="319a4f4791f24b01" providerId="LiveId" clId="{BFB2E698-5B2E-423B-BCA4-D319F750D753}" dt="2020-03-25T18:51:41.914" v="9333" actId="1037"/>
        <pc:sldMkLst>
          <pc:docMk/>
          <pc:sldMk cId="1030938753" sldId="746"/>
        </pc:sldMkLst>
        <pc:spChg chg="mod topLvl">
          <ac:chgData name="farouk abu hassanain" userId="319a4f4791f24b01" providerId="LiveId" clId="{BFB2E698-5B2E-423B-BCA4-D319F750D753}" dt="2020-03-25T10:48:57.545" v="4749" actId="164"/>
          <ac:spMkLst>
            <pc:docMk/>
            <pc:sldMk cId="1030938753" sldId="746"/>
            <ac:spMk id="3" creationId="{C3628555-F4E2-4BD5-A8E6-7B7E63223F1B}"/>
          </ac:spMkLst>
        </pc:spChg>
        <pc:spChg chg="add mod">
          <ac:chgData name="farouk abu hassanain" userId="319a4f4791f24b01" providerId="LiveId" clId="{BFB2E698-5B2E-423B-BCA4-D319F750D753}" dt="2020-03-25T10:27:39.307" v="4537" actId="164"/>
          <ac:spMkLst>
            <pc:docMk/>
            <pc:sldMk cId="1030938753" sldId="746"/>
            <ac:spMk id="6" creationId="{7B0D9419-C6B3-4B12-AA05-C370ED8C188A}"/>
          </ac:spMkLst>
        </pc:spChg>
        <pc:spChg chg="mod topLvl">
          <ac:chgData name="farouk abu hassanain" userId="319a4f4791f24b01" providerId="LiveId" clId="{BFB2E698-5B2E-423B-BCA4-D319F750D753}" dt="2020-03-25T10:48:57.545" v="4749" actId="164"/>
          <ac:spMkLst>
            <pc:docMk/>
            <pc:sldMk cId="1030938753" sldId="746"/>
            <ac:spMk id="21" creationId="{F8DAE083-925B-4A57-9207-FF37EF273BB8}"/>
          </ac:spMkLst>
        </pc:spChg>
        <pc:spChg chg="mod topLvl">
          <ac:chgData name="farouk abu hassanain" userId="319a4f4791f24b01" providerId="LiveId" clId="{BFB2E698-5B2E-423B-BCA4-D319F750D753}" dt="2020-03-25T10:48:57.545" v="4749" actId="164"/>
          <ac:spMkLst>
            <pc:docMk/>
            <pc:sldMk cId="1030938753" sldId="746"/>
            <ac:spMk id="22" creationId="{53C4B34B-965D-407C-9727-711FC54394F5}"/>
          </ac:spMkLst>
        </pc:spChg>
        <pc:spChg chg="mod topLvl">
          <ac:chgData name="farouk abu hassanain" userId="319a4f4791f24b01" providerId="LiveId" clId="{BFB2E698-5B2E-423B-BCA4-D319F750D753}" dt="2020-03-25T10:48:57.545" v="4749" actId="164"/>
          <ac:spMkLst>
            <pc:docMk/>
            <pc:sldMk cId="1030938753" sldId="746"/>
            <ac:spMk id="30" creationId="{089204CC-8504-494A-A916-00EFCA8BC2D5}"/>
          </ac:spMkLst>
        </pc:spChg>
        <pc:spChg chg="mod topLvl">
          <ac:chgData name="farouk abu hassanain" userId="319a4f4791f24b01" providerId="LiveId" clId="{BFB2E698-5B2E-423B-BCA4-D319F750D753}" dt="2020-03-25T10:48:57.545" v="4749" actId="164"/>
          <ac:spMkLst>
            <pc:docMk/>
            <pc:sldMk cId="1030938753" sldId="746"/>
            <ac:spMk id="31" creationId="{D38BB0E5-C43B-44A9-85FC-23FB39960022}"/>
          </ac:spMkLst>
        </pc:spChg>
        <pc:spChg chg="mod topLvl">
          <ac:chgData name="farouk abu hassanain" userId="319a4f4791f24b01" providerId="LiveId" clId="{BFB2E698-5B2E-423B-BCA4-D319F750D753}" dt="2020-03-25T10:48:57.545" v="4749" actId="164"/>
          <ac:spMkLst>
            <pc:docMk/>
            <pc:sldMk cId="1030938753" sldId="746"/>
            <ac:spMk id="36" creationId="{299B8AE4-F3A0-4E84-AB1E-909833611008}"/>
          </ac:spMkLst>
        </pc:spChg>
        <pc:spChg chg="add del mod">
          <ac:chgData name="farouk abu hassanain" userId="319a4f4791f24b01" providerId="LiveId" clId="{BFB2E698-5B2E-423B-BCA4-D319F750D753}" dt="2020-03-25T09:38:46.922" v="4328" actId="478"/>
          <ac:spMkLst>
            <pc:docMk/>
            <pc:sldMk cId="1030938753" sldId="746"/>
            <ac:spMk id="45" creationId="{97BB6BE9-C4FB-47E5-A08A-B1F306276826}"/>
          </ac:spMkLst>
        </pc:spChg>
        <pc:spChg chg="add mod topLvl">
          <ac:chgData name="farouk abu hassanain" userId="319a4f4791f24b01" providerId="LiveId" clId="{BFB2E698-5B2E-423B-BCA4-D319F750D753}" dt="2020-03-25T10:48:41.739" v="4727" actId="164"/>
          <ac:spMkLst>
            <pc:docMk/>
            <pc:sldMk cId="1030938753" sldId="746"/>
            <ac:spMk id="46" creationId="{770809D3-E871-4E13-BB0C-0AE60BF6ED81}"/>
          </ac:spMkLst>
        </pc:spChg>
        <pc:spChg chg="add del mod">
          <ac:chgData name="farouk abu hassanain" userId="319a4f4791f24b01" providerId="LiveId" clId="{BFB2E698-5B2E-423B-BCA4-D319F750D753}" dt="2020-03-25T10:26:10.063" v="4517" actId="478"/>
          <ac:spMkLst>
            <pc:docMk/>
            <pc:sldMk cId="1030938753" sldId="746"/>
            <ac:spMk id="47" creationId="{7099514D-C408-4BF9-A537-0A303DD13211}"/>
          </ac:spMkLst>
        </pc:spChg>
        <pc:spChg chg="mod topLvl">
          <ac:chgData name="farouk abu hassanain" userId="319a4f4791f24b01" providerId="LiveId" clId="{BFB2E698-5B2E-423B-BCA4-D319F750D753}" dt="2020-03-25T10:48:32.924" v="4702" actId="164"/>
          <ac:spMkLst>
            <pc:docMk/>
            <pc:sldMk cId="1030938753" sldId="746"/>
            <ac:spMk id="48" creationId="{9CA74D45-5148-4E74-A076-D07D77BAEBC0}"/>
          </ac:spMkLst>
        </pc:spChg>
        <pc:spChg chg="mod topLvl">
          <ac:chgData name="farouk abu hassanain" userId="319a4f4791f24b01" providerId="LiveId" clId="{BFB2E698-5B2E-423B-BCA4-D319F750D753}" dt="2020-03-25T10:48:32.924" v="4702" actId="164"/>
          <ac:spMkLst>
            <pc:docMk/>
            <pc:sldMk cId="1030938753" sldId="746"/>
            <ac:spMk id="49" creationId="{6DF36309-61E7-4303-B5F3-DADF43B5959C}"/>
          </ac:spMkLst>
        </pc:spChg>
        <pc:spChg chg="mod topLvl">
          <ac:chgData name="farouk abu hassanain" userId="319a4f4791f24b01" providerId="LiveId" clId="{BFB2E698-5B2E-423B-BCA4-D319F750D753}" dt="2020-03-25T10:48:32.924" v="4702" actId="164"/>
          <ac:spMkLst>
            <pc:docMk/>
            <pc:sldMk cId="1030938753" sldId="746"/>
            <ac:spMk id="50" creationId="{ACB4F112-FF22-48C0-9237-B45BC73F00F2}"/>
          </ac:spMkLst>
        </pc:spChg>
        <pc:spChg chg="mod topLvl">
          <ac:chgData name="farouk abu hassanain" userId="319a4f4791f24b01" providerId="LiveId" clId="{BFB2E698-5B2E-423B-BCA4-D319F750D753}" dt="2020-03-25T10:48:32.924" v="4702" actId="164"/>
          <ac:spMkLst>
            <pc:docMk/>
            <pc:sldMk cId="1030938753" sldId="746"/>
            <ac:spMk id="51" creationId="{E333F0E9-AA05-492B-B6D4-CD50280F50F4}"/>
          </ac:spMkLst>
        </pc:spChg>
        <pc:spChg chg="mod topLvl">
          <ac:chgData name="farouk abu hassanain" userId="319a4f4791f24b01" providerId="LiveId" clId="{BFB2E698-5B2E-423B-BCA4-D319F750D753}" dt="2020-03-25T10:48:32.924" v="4702" actId="164"/>
          <ac:spMkLst>
            <pc:docMk/>
            <pc:sldMk cId="1030938753" sldId="746"/>
            <ac:spMk id="52" creationId="{91A827E8-97B8-4B73-BD9B-24D78849704A}"/>
          </ac:spMkLst>
        </pc:spChg>
        <pc:spChg chg="mod topLvl">
          <ac:chgData name="farouk abu hassanain" userId="319a4f4791f24b01" providerId="LiveId" clId="{BFB2E698-5B2E-423B-BCA4-D319F750D753}" dt="2020-03-25T10:48:41.739" v="4727" actId="164"/>
          <ac:spMkLst>
            <pc:docMk/>
            <pc:sldMk cId="1030938753" sldId="746"/>
            <ac:spMk id="55" creationId="{AE6F3647-D4F7-423D-AC4A-01456DB3D1B9}"/>
          </ac:spMkLst>
        </pc:spChg>
        <pc:spChg chg="mod topLvl">
          <ac:chgData name="farouk abu hassanain" userId="319a4f4791f24b01" providerId="LiveId" clId="{BFB2E698-5B2E-423B-BCA4-D319F750D753}" dt="2020-03-25T10:48:41.739" v="4727" actId="164"/>
          <ac:spMkLst>
            <pc:docMk/>
            <pc:sldMk cId="1030938753" sldId="746"/>
            <ac:spMk id="56" creationId="{D6D67F17-595C-4B2E-81AC-AEF0902203C2}"/>
          </ac:spMkLst>
        </pc:spChg>
        <pc:spChg chg="mod topLvl">
          <ac:chgData name="farouk abu hassanain" userId="319a4f4791f24b01" providerId="LiveId" clId="{BFB2E698-5B2E-423B-BCA4-D319F750D753}" dt="2020-03-25T10:48:41.739" v="4727" actId="164"/>
          <ac:spMkLst>
            <pc:docMk/>
            <pc:sldMk cId="1030938753" sldId="746"/>
            <ac:spMk id="57" creationId="{3EFD9DA4-8090-4D3C-B5B4-5AB15F6BE575}"/>
          </ac:spMkLst>
        </pc:spChg>
        <pc:spChg chg="mod topLvl">
          <ac:chgData name="farouk abu hassanain" userId="319a4f4791f24b01" providerId="LiveId" clId="{BFB2E698-5B2E-423B-BCA4-D319F750D753}" dt="2020-03-25T10:48:41.739" v="4727" actId="164"/>
          <ac:spMkLst>
            <pc:docMk/>
            <pc:sldMk cId="1030938753" sldId="746"/>
            <ac:spMk id="58" creationId="{7919C863-9B62-441C-9B5F-F746DAD8F308}"/>
          </ac:spMkLst>
        </pc:spChg>
        <pc:spChg chg="mod topLvl">
          <ac:chgData name="farouk abu hassanain" userId="319a4f4791f24b01" providerId="LiveId" clId="{BFB2E698-5B2E-423B-BCA4-D319F750D753}" dt="2020-03-25T10:48:57.545" v="4749" actId="164"/>
          <ac:spMkLst>
            <pc:docMk/>
            <pc:sldMk cId="1030938753" sldId="746"/>
            <ac:spMk id="59" creationId="{FCC4E4AF-D9B6-4712-8E71-20981E8EB027}"/>
          </ac:spMkLst>
        </pc:spChg>
        <pc:spChg chg="mod topLvl">
          <ac:chgData name="farouk abu hassanain" userId="319a4f4791f24b01" providerId="LiveId" clId="{BFB2E698-5B2E-423B-BCA4-D319F750D753}" dt="2020-03-25T10:48:41.739" v="4727" actId="164"/>
          <ac:spMkLst>
            <pc:docMk/>
            <pc:sldMk cId="1030938753" sldId="746"/>
            <ac:spMk id="60" creationId="{39382F26-4023-46FA-B2B7-228014350E20}"/>
          </ac:spMkLst>
        </pc:spChg>
        <pc:spChg chg="add mod ord">
          <ac:chgData name="farouk abu hassanain" userId="319a4f4791f24b01" providerId="LiveId" clId="{BFB2E698-5B2E-423B-BCA4-D319F750D753}" dt="2020-03-25T10:27:42.747" v="4539" actId="20577"/>
          <ac:spMkLst>
            <pc:docMk/>
            <pc:sldMk cId="1030938753" sldId="746"/>
            <ac:spMk id="63" creationId="{2D45AFC9-2FE1-4A63-A5BB-93D869E66293}"/>
          </ac:spMkLst>
        </pc:spChg>
        <pc:spChg chg="mod topLvl">
          <ac:chgData name="farouk abu hassanain" userId="319a4f4791f24b01" providerId="LiveId" clId="{BFB2E698-5B2E-423B-BCA4-D319F750D753}" dt="2020-03-25T10:48:32.924" v="4702" actId="164"/>
          <ac:spMkLst>
            <pc:docMk/>
            <pc:sldMk cId="1030938753" sldId="746"/>
            <ac:spMk id="65" creationId="{0D9E5B40-AB3B-445A-BF81-A624903E1F6B}"/>
          </ac:spMkLst>
        </pc:spChg>
        <pc:spChg chg="mod topLvl">
          <ac:chgData name="farouk abu hassanain" userId="319a4f4791f24b01" providerId="LiveId" clId="{BFB2E698-5B2E-423B-BCA4-D319F750D753}" dt="2020-03-25T10:48:41.739" v="4727" actId="164"/>
          <ac:spMkLst>
            <pc:docMk/>
            <pc:sldMk cId="1030938753" sldId="746"/>
            <ac:spMk id="66" creationId="{CC4D14F6-1CCD-4C92-A45E-584EB148EA99}"/>
          </ac:spMkLst>
        </pc:spChg>
        <pc:spChg chg="mod topLvl">
          <ac:chgData name="farouk abu hassanain" userId="319a4f4791f24b01" providerId="LiveId" clId="{BFB2E698-5B2E-423B-BCA4-D319F750D753}" dt="2020-03-25T10:48:32.924" v="4702" actId="164"/>
          <ac:spMkLst>
            <pc:docMk/>
            <pc:sldMk cId="1030938753" sldId="746"/>
            <ac:spMk id="67" creationId="{03C11C5A-4FC1-426B-AA0D-DF6281CFFCD5}"/>
          </ac:spMkLst>
        </pc:spChg>
        <pc:spChg chg="mod topLvl">
          <ac:chgData name="farouk abu hassanain" userId="319a4f4791f24b01" providerId="LiveId" clId="{BFB2E698-5B2E-423B-BCA4-D319F750D753}" dt="2020-03-25T10:48:41.739" v="4727" actId="164"/>
          <ac:spMkLst>
            <pc:docMk/>
            <pc:sldMk cId="1030938753" sldId="746"/>
            <ac:spMk id="68" creationId="{8F61BBDE-C519-4675-BA15-1AF9C51640A8}"/>
          </ac:spMkLst>
        </pc:spChg>
        <pc:spChg chg="mod topLvl">
          <ac:chgData name="farouk abu hassanain" userId="319a4f4791f24b01" providerId="LiveId" clId="{BFB2E698-5B2E-423B-BCA4-D319F750D753}" dt="2020-03-25T10:48:32.924" v="4702" actId="164"/>
          <ac:spMkLst>
            <pc:docMk/>
            <pc:sldMk cId="1030938753" sldId="746"/>
            <ac:spMk id="69" creationId="{6CB134EB-580D-405F-BBDC-646E35C5E0AD}"/>
          </ac:spMkLst>
        </pc:spChg>
        <pc:spChg chg="mod topLvl">
          <ac:chgData name="farouk abu hassanain" userId="319a4f4791f24b01" providerId="LiveId" clId="{BFB2E698-5B2E-423B-BCA4-D319F750D753}" dt="2020-03-25T10:48:41.739" v="4727" actId="164"/>
          <ac:spMkLst>
            <pc:docMk/>
            <pc:sldMk cId="1030938753" sldId="746"/>
            <ac:spMk id="72" creationId="{D67CCE3E-EC4C-48DE-9399-6254D193168B}"/>
          </ac:spMkLst>
        </pc:spChg>
        <pc:spChg chg="del mod">
          <ac:chgData name="farouk abu hassanain" userId="319a4f4791f24b01" providerId="LiveId" clId="{BFB2E698-5B2E-423B-BCA4-D319F750D753}" dt="2020-03-25T09:36:38.844" v="4324" actId="478"/>
          <ac:spMkLst>
            <pc:docMk/>
            <pc:sldMk cId="1030938753" sldId="746"/>
            <ac:spMk id="73" creationId="{823190DA-091E-44D8-859F-AA94B10FEFB4}"/>
          </ac:spMkLst>
        </pc:spChg>
        <pc:spChg chg="mod topLvl">
          <ac:chgData name="farouk abu hassanain" userId="319a4f4791f24b01" providerId="LiveId" clId="{BFB2E698-5B2E-423B-BCA4-D319F750D753}" dt="2020-03-25T10:48:32.924" v="4702" actId="164"/>
          <ac:spMkLst>
            <pc:docMk/>
            <pc:sldMk cId="1030938753" sldId="746"/>
            <ac:spMk id="74" creationId="{A7571D14-6555-40A8-97F4-90078DD64291}"/>
          </ac:spMkLst>
        </pc:spChg>
        <pc:spChg chg="mod topLvl">
          <ac:chgData name="farouk abu hassanain" userId="319a4f4791f24b01" providerId="LiveId" clId="{BFB2E698-5B2E-423B-BCA4-D319F750D753}" dt="2020-03-25T10:28:53.648" v="4559" actId="164"/>
          <ac:spMkLst>
            <pc:docMk/>
            <pc:sldMk cId="1030938753" sldId="746"/>
            <ac:spMk id="75" creationId="{052BFBE1-B48C-45B1-AD98-A98B8302C1A7}"/>
          </ac:spMkLst>
        </pc:spChg>
        <pc:spChg chg="mod topLvl">
          <ac:chgData name="farouk abu hassanain" userId="319a4f4791f24b01" providerId="LiveId" clId="{BFB2E698-5B2E-423B-BCA4-D319F750D753}" dt="2020-03-25T10:28:53.648" v="4559" actId="164"/>
          <ac:spMkLst>
            <pc:docMk/>
            <pc:sldMk cId="1030938753" sldId="746"/>
            <ac:spMk id="76" creationId="{5823FFA8-F0E5-4066-8508-B50E5EA0F35D}"/>
          </ac:spMkLst>
        </pc:spChg>
        <pc:spChg chg="mod topLvl">
          <ac:chgData name="farouk abu hassanain" userId="319a4f4791f24b01" providerId="LiveId" clId="{BFB2E698-5B2E-423B-BCA4-D319F750D753}" dt="2020-03-25T18:51:41.914" v="9333" actId="1037"/>
          <ac:spMkLst>
            <pc:docMk/>
            <pc:sldMk cId="1030938753" sldId="746"/>
            <ac:spMk id="77" creationId="{97284AB2-2757-4B70-96E4-0960E13DEA08}"/>
          </ac:spMkLst>
        </pc:spChg>
        <pc:spChg chg="mod topLvl">
          <ac:chgData name="farouk abu hassanain" userId="319a4f4791f24b01" providerId="LiveId" clId="{BFB2E698-5B2E-423B-BCA4-D319F750D753}" dt="2020-03-25T10:48:57.545" v="4749" actId="164"/>
          <ac:spMkLst>
            <pc:docMk/>
            <pc:sldMk cId="1030938753" sldId="746"/>
            <ac:spMk id="128" creationId="{8EB1AF5D-33DD-49EF-9884-9BEE70740B57}"/>
          </ac:spMkLst>
        </pc:spChg>
        <pc:spChg chg="mod topLvl">
          <ac:chgData name="farouk abu hassanain" userId="319a4f4791f24b01" providerId="LiveId" clId="{BFB2E698-5B2E-423B-BCA4-D319F750D753}" dt="2020-03-25T10:48:57.545" v="4749" actId="164"/>
          <ac:spMkLst>
            <pc:docMk/>
            <pc:sldMk cId="1030938753" sldId="746"/>
            <ac:spMk id="157" creationId="{FE21F832-5653-4B9E-BB22-BD405F661E3E}"/>
          </ac:spMkLst>
        </pc:spChg>
        <pc:spChg chg="mod topLvl">
          <ac:chgData name="farouk abu hassanain" userId="319a4f4791f24b01" providerId="LiveId" clId="{BFB2E698-5B2E-423B-BCA4-D319F750D753}" dt="2020-03-25T10:48:57.545" v="4749" actId="164"/>
          <ac:spMkLst>
            <pc:docMk/>
            <pc:sldMk cId="1030938753" sldId="746"/>
            <ac:spMk id="158" creationId="{45C4B167-983B-446D-AA57-E975B4362994}"/>
          </ac:spMkLst>
        </pc:spChg>
        <pc:grpChg chg="add del mod">
          <ac:chgData name="farouk abu hassanain" userId="319a4f4791f24b01" providerId="LiveId" clId="{BFB2E698-5B2E-423B-BCA4-D319F750D753}" dt="2020-03-25T10:48:28.367" v="4701" actId="165"/>
          <ac:grpSpMkLst>
            <pc:docMk/>
            <pc:sldMk cId="1030938753" sldId="746"/>
            <ac:grpSpMk id="2" creationId="{86882718-381B-4CAF-897E-E3912CD02E2C}"/>
          </ac:grpSpMkLst>
        </pc:grpChg>
        <pc:grpChg chg="mod topLvl">
          <ac:chgData name="farouk abu hassanain" userId="319a4f4791f24b01" providerId="LiveId" clId="{BFB2E698-5B2E-423B-BCA4-D319F750D753}" dt="2020-03-25T10:48:57.545" v="4749" actId="164"/>
          <ac:grpSpMkLst>
            <pc:docMk/>
            <pc:sldMk cId="1030938753" sldId="746"/>
            <ac:grpSpMk id="4" creationId="{D691E185-F686-49FD-9636-D4D0853A5887}"/>
          </ac:grpSpMkLst>
        </pc:grpChg>
        <pc:grpChg chg="mod topLvl">
          <ac:chgData name="farouk abu hassanain" userId="319a4f4791f24b01" providerId="LiveId" clId="{BFB2E698-5B2E-423B-BCA4-D319F750D753}" dt="2020-03-25T10:48:57.545" v="4749" actId="164"/>
          <ac:grpSpMkLst>
            <pc:docMk/>
            <pc:sldMk cId="1030938753" sldId="746"/>
            <ac:grpSpMk id="5" creationId="{41B1E75E-2CEE-40FD-AB4A-18BDE3A937B2}"/>
          </ac:grpSpMkLst>
        </pc:grpChg>
        <pc:grpChg chg="add mod">
          <ac:chgData name="farouk abu hassanain" userId="319a4f4791f24b01" providerId="LiveId" clId="{BFB2E698-5B2E-423B-BCA4-D319F750D753}" dt="2020-03-25T10:48:41.739" v="4727" actId="164"/>
          <ac:grpSpMkLst>
            <pc:docMk/>
            <pc:sldMk cId="1030938753" sldId="746"/>
            <ac:grpSpMk id="9" creationId="{17980866-E178-4A90-8903-2A949B2107C9}"/>
          </ac:grpSpMkLst>
        </pc:grpChg>
        <pc:grpChg chg="add mod">
          <ac:chgData name="farouk abu hassanain" userId="319a4f4791f24b01" providerId="LiveId" clId="{BFB2E698-5B2E-423B-BCA4-D319F750D753}" dt="2020-03-25T10:48:32.924" v="4702" actId="164"/>
          <ac:grpSpMkLst>
            <pc:docMk/>
            <pc:sldMk cId="1030938753" sldId="746"/>
            <ac:grpSpMk id="10" creationId="{B331EF04-699D-4F56-8DC9-F617F5943405}"/>
          </ac:grpSpMkLst>
        </pc:grpChg>
        <pc:grpChg chg="add mod">
          <ac:chgData name="farouk abu hassanain" userId="319a4f4791f24b01" providerId="LiveId" clId="{BFB2E698-5B2E-423B-BCA4-D319F750D753}" dt="2020-03-25T10:48:57.545" v="4749" actId="164"/>
          <ac:grpSpMkLst>
            <pc:docMk/>
            <pc:sldMk cId="1030938753" sldId="746"/>
            <ac:grpSpMk id="11" creationId="{F9103F2D-2136-45F3-B592-8BF70B7D4E18}"/>
          </ac:grpSpMkLst>
        </pc:grpChg>
        <pc:grpChg chg="add mod">
          <ac:chgData name="farouk abu hassanain" userId="319a4f4791f24b01" providerId="LiveId" clId="{BFB2E698-5B2E-423B-BCA4-D319F750D753}" dt="2020-03-25T10:48:57.545" v="4749" actId="164"/>
          <ac:grpSpMkLst>
            <pc:docMk/>
            <pc:sldMk cId="1030938753" sldId="746"/>
            <ac:grpSpMk id="12" creationId="{F00C3B3A-1B31-420D-B2A5-EFF3941D04A2}"/>
          </ac:grpSpMkLst>
        </pc:grpChg>
        <pc:grpChg chg="add mod">
          <ac:chgData name="farouk abu hassanain" userId="319a4f4791f24b01" providerId="LiveId" clId="{BFB2E698-5B2E-423B-BCA4-D319F750D753}" dt="2020-03-25T10:48:57.545" v="4749" actId="164"/>
          <ac:grpSpMkLst>
            <pc:docMk/>
            <pc:sldMk cId="1030938753" sldId="746"/>
            <ac:grpSpMk id="13" creationId="{42BC565F-92C9-42EE-B80E-118A66A1F002}"/>
          </ac:grpSpMkLst>
        </pc:grpChg>
        <pc:grpChg chg="mod topLvl">
          <ac:chgData name="farouk abu hassanain" userId="319a4f4791f24b01" providerId="LiveId" clId="{BFB2E698-5B2E-423B-BCA4-D319F750D753}" dt="2020-03-25T10:48:57.545" v="4749" actId="164"/>
          <ac:grpSpMkLst>
            <pc:docMk/>
            <pc:sldMk cId="1030938753" sldId="746"/>
            <ac:grpSpMk id="33" creationId="{3F7A242A-1FAE-4027-B429-665045D4E1A1}"/>
          </ac:grpSpMkLst>
        </pc:grpChg>
        <pc:grpChg chg="add del mod">
          <ac:chgData name="farouk abu hassanain" userId="319a4f4791f24b01" providerId="LiveId" clId="{BFB2E698-5B2E-423B-BCA4-D319F750D753}" dt="2020-03-25T10:28:16.274" v="4551" actId="165"/>
          <ac:grpSpMkLst>
            <pc:docMk/>
            <pc:sldMk cId="1030938753" sldId="746"/>
            <ac:grpSpMk id="64" creationId="{31BC4EFF-8D1A-4C67-A930-EAD828B8FE18}"/>
          </ac:grpSpMkLst>
        </pc:grpChg>
        <pc:cxnChg chg="mod topLvl">
          <ac:chgData name="farouk abu hassanain" userId="319a4f4791f24b01" providerId="LiveId" clId="{BFB2E698-5B2E-423B-BCA4-D319F750D753}" dt="2020-03-25T10:48:32.924" v="4702" actId="164"/>
          <ac:cxnSpMkLst>
            <pc:docMk/>
            <pc:sldMk cId="1030938753" sldId="746"/>
            <ac:cxnSpMk id="53" creationId="{2FC46493-44B2-4FB7-A998-A298524CF769}"/>
          </ac:cxnSpMkLst>
        </pc:cxnChg>
        <pc:cxnChg chg="mod topLvl">
          <ac:chgData name="farouk abu hassanain" userId="319a4f4791f24b01" providerId="LiveId" clId="{BFB2E698-5B2E-423B-BCA4-D319F750D753}" dt="2020-03-25T10:48:32.924" v="4702" actId="164"/>
          <ac:cxnSpMkLst>
            <pc:docMk/>
            <pc:sldMk cId="1030938753" sldId="746"/>
            <ac:cxnSpMk id="54" creationId="{C7C5FF43-1F15-4C19-A58E-225A313D15D0}"/>
          </ac:cxnSpMkLst>
        </pc:cxnChg>
        <pc:cxnChg chg="mod topLvl">
          <ac:chgData name="farouk abu hassanain" userId="319a4f4791f24b01" providerId="LiveId" clId="{BFB2E698-5B2E-423B-BCA4-D319F750D753}" dt="2020-03-25T10:48:41.739" v="4727" actId="164"/>
          <ac:cxnSpMkLst>
            <pc:docMk/>
            <pc:sldMk cId="1030938753" sldId="746"/>
            <ac:cxnSpMk id="61" creationId="{CEB020ED-EB23-4CC5-8CA9-3E341B5574A6}"/>
          </ac:cxnSpMkLst>
        </pc:cxnChg>
        <pc:cxnChg chg="mod topLvl">
          <ac:chgData name="farouk abu hassanain" userId="319a4f4791f24b01" providerId="LiveId" clId="{BFB2E698-5B2E-423B-BCA4-D319F750D753}" dt="2020-03-25T10:48:41.739" v="4727" actId="164"/>
          <ac:cxnSpMkLst>
            <pc:docMk/>
            <pc:sldMk cId="1030938753" sldId="746"/>
            <ac:cxnSpMk id="62" creationId="{F025CC07-4614-4EEB-8821-28D5EC6CF39F}"/>
          </ac:cxnSpMkLst>
        </pc:cxnChg>
      </pc:sldChg>
      <pc:sldChg chg="addSp delSp modSp add">
        <pc:chgData name="farouk abu hassanain" userId="319a4f4791f24b01" providerId="LiveId" clId="{BFB2E698-5B2E-423B-BCA4-D319F750D753}" dt="2020-03-25T13:30:10.984" v="6102" actId="478"/>
        <pc:sldMkLst>
          <pc:docMk/>
          <pc:sldMk cId="2640347912" sldId="747"/>
        </pc:sldMkLst>
        <pc:spChg chg="mod topLvl">
          <ac:chgData name="farouk abu hassanain" userId="319a4f4791f24b01" providerId="LiveId" clId="{BFB2E698-5B2E-423B-BCA4-D319F750D753}" dt="2020-03-25T13:28:47.635" v="6091" actId="20577"/>
          <ac:spMkLst>
            <pc:docMk/>
            <pc:sldMk cId="2640347912" sldId="747"/>
            <ac:spMk id="3" creationId="{C3628555-F4E2-4BD5-A8E6-7B7E63223F1B}"/>
          </ac:spMkLst>
        </pc:spChg>
        <pc:spChg chg="mod">
          <ac:chgData name="farouk abu hassanain" userId="319a4f4791f24b01" providerId="LiveId" clId="{BFB2E698-5B2E-423B-BCA4-D319F750D753}" dt="2020-03-25T11:06:38.571" v="4849" actId="1035"/>
          <ac:spMkLst>
            <pc:docMk/>
            <pc:sldMk cId="2640347912" sldId="747"/>
            <ac:spMk id="7" creationId="{1D8B1CFD-FBB9-40AA-9E56-65BA94E28B73}"/>
          </ac:spMkLst>
        </pc:spChg>
        <pc:spChg chg="add mod">
          <ac:chgData name="farouk abu hassanain" userId="319a4f4791f24b01" providerId="LiveId" clId="{BFB2E698-5B2E-423B-BCA4-D319F750D753}" dt="2020-03-25T11:06:07.038" v="4837" actId="14100"/>
          <ac:spMkLst>
            <pc:docMk/>
            <pc:sldMk cId="2640347912" sldId="747"/>
            <ac:spMk id="11" creationId="{552D3C3C-DABA-4EF0-8161-7FA2518626C6}"/>
          </ac:spMkLst>
        </pc:spChg>
        <pc:spChg chg="add mod">
          <ac:chgData name="farouk abu hassanain" userId="319a4f4791f24b01" providerId="LiveId" clId="{BFB2E698-5B2E-423B-BCA4-D319F750D753}" dt="2020-03-25T11:27:56.606" v="5014" actId="14100"/>
          <ac:spMkLst>
            <pc:docMk/>
            <pc:sldMk cId="2640347912" sldId="747"/>
            <ac:spMk id="12" creationId="{F440337C-901C-4FC7-951B-564007D4F20C}"/>
          </ac:spMkLst>
        </pc:spChg>
        <pc:spChg chg="add mod">
          <ac:chgData name="farouk abu hassanain" userId="319a4f4791f24b01" providerId="LiveId" clId="{BFB2E698-5B2E-423B-BCA4-D319F750D753}" dt="2020-03-25T11:27:51.969" v="5013" actId="14100"/>
          <ac:spMkLst>
            <pc:docMk/>
            <pc:sldMk cId="2640347912" sldId="747"/>
            <ac:spMk id="13" creationId="{98265879-3F09-4D91-90BE-EBD2CCD79BFF}"/>
          </ac:spMkLst>
        </pc:spChg>
        <pc:spChg chg="add del mod">
          <ac:chgData name="farouk abu hassanain" userId="319a4f4791f24b01" providerId="LiveId" clId="{BFB2E698-5B2E-423B-BCA4-D319F750D753}" dt="2020-03-25T11:15:26.545" v="4904" actId="478"/>
          <ac:spMkLst>
            <pc:docMk/>
            <pc:sldMk cId="2640347912" sldId="747"/>
            <ac:spMk id="15" creationId="{7B3F742C-90BC-43E1-AD8D-F8289F1D0476}"/>
          </ac:spMkLst>
        </pc:spChg>
        <pc:spChg chg="add mod ord">
          <ac:chgData name="farouk abu hassanain" userId="319a4f4791f24b01" providerId="LiveId" clId="{BFB2E698-5B2E-423B-BCA4-D319F750D753}" dt="2020-03-25T11:32:38.016" v="5040" actId="553"/>
          <ac:spMkLst>
            <pc:docMk/>
            <pc:sldMk cId="2640347912" sldId="747"/>
            <ac:spMk id="16" creationId="{5F5ED6D6-2DDC-45E3-927A-E1DC42458008}"/>
          </ac:spMkLst>
        </pc:spChg>
        <pc:spChg chg="mod topLvl">
          <ac:chgData name="farouk abu hassanain" userId="319a4f4791f24b01" providerId="LiveId" clId="{BFB2E698-5B2E-423B-BCA4-D319F750D753}" dt="2020-03-25T10:36:03.049" v="4670" actId="165"/>
          <ac:spMkLst>
            <pc:docMk/>
            <pc:sldMk cId="2640347912" sldId="747"/>
            <ac:spMk id="21" creationId="{F8DAE083-925B-4A57-9207-FF37EF273BB8}"/>
          </ac:spMkLst>
        </pc:spChg>
        <pc:spChg chg="del">
          <ac:chgData name="farouk abu hassanain" userId="319a4f4791f24b01" providerId="LiveId" clId="{BFB2E698-5B2E-423B-BCA4-D319F750D753}" dt="2020-03-25T10:35:50.937" v="4668" actId="478"/>
          <ac:spMkLst>
            <pc:docMk/>
            <pc:sldMk cId="2640347912" sldId="747"/>
            <ac:spMk id="22" creationId="{53C4B34B-965D-407C-9727-711FC54394F5}"/>
          </ac:spMkLst>
        </pc:spChg>
        <pc:spChg chg="mod topLvl">
          <ac:chgData name="farouk abu hassanain" userId="319a4f4791f24b01" providerId="LiveId" clId="{BFB2E698-5B2E-423B-BCA4-D319F750D753}" dt="2020-03-25T10:36:03.049" v="4670" actId="165"/>
          <ac:spMkLst>
            <pc:docMk/>
            <pc:sldMk cId="2640347912" sldId="747"/>
            <ac:spMk id="30" creationId="{089204CC-8504-494A-A916-00EFCA8BC2D5}"/>
          </ac:spMkLst>
        </pc:spChg>
        <pc:spChg chg="mod topLvl">
          <ac:chgData name="farouk abu hassanain" userId="319a4f4791f24b01" providerId="LiveId" clId="{BFB2E698-5B2E-423B-BCA4-D319F750D753}" dt="2020-03-25T10:36:03.049" v="4670" actId="165"/>
          <ac:spMkLst>
            <pc:docMk/>
            <pc:sldMk cId="2640347912" sldId="747"/>
            <ac:spMk id="31" creationId="{D38BB0E5-C43B-44A9-85FC-23FB39960022}"/>
          </ac:spMkLst>
        </pc:spChg>
        <pc:spChg chg="mod topLvl">
          <ac:chgData name="farouk abu hassanain" userId="319a4f4791f24b01" providerId="LiveId" clId="{BFB2E698-5B2E-423B-BCA4-D319F750D753}" dt="2020-03-25T10:36:03.049" v="4670" actId="165"/>
          <ac:spMkLst>
            <pc:docMk/>
            <pc:sldMk cId="2640347912" sldId="747"/>
            <ac:spMk id="36" creationId="{299B8AE4-F3A0-4E84-AB1E-909833611008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46" creationId="{770809D3-E871-4E13-BB0C-0AE60BF6ED81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48" creationId="{9CA74D45-5148-4E74-A076-D07D77BAEBC0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49" creationId="{6DF36309-61E7-4303-B5F3-DADF43B5959C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50" creationId="{ACB4F112-FF22-48C0-9237-B45BC73F00F2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51" creationId="{E333F0E9-AA05-492B-B6D4-CD50280F50F4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52" creationId="{91A827E8-97B8-4B73-BD9B-24D78849704A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55" creationId="{AE6F3647-D4F7-423D-AC4A-01456DB3D1B9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56" creationId="{D6D67F17-595C-4B2E-81AC-AEF0902203C2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57" creationId="{3EFD9DA4-8090-4D3C-B5B4-5AB15F6BE575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58" creationId="{7919C863-9B62-441C-9B5F-F746DAD8F308}"/>
          </ac:spMkLst>
        </pc:spChg>
        <pc:spChg chg="mod topLvl">
          <ac:chgData name="farouk abu hassanain" userId="319a4f4791f24b01" providerId="LiveId" clId="{BFB2E698-5B2E-423B-BCA4-D319F750D753}" dt="2020-03-25T11:15:12.872" v="4897" actId="1076"/>
          <ac:spMkLst>
            <pc:docMk/>
            <pc:sldMk cId="2640347912" sldId="747"/>
            <ac:spMk id="59" creationId="{FCC4E4AF-D9B6-4712-8E71-20981E8EB027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60" creationId="{39382F26-4023-46FA-B2B7-228014350E20}"/>
          </ac:spMkLst>
        </pc:spChg>
        <pc:spChg chg="add del mod">
          <ac:chgData name="farouk abu hassanain" userId="319a4f4791f24b01" providerId="LiveId" clId="{BFB2E698-5B2E-423B-BCA4-D319F750D753}" dt="2020-03-25T10:36:53.802" v="4680" actId="478"/>
          <ac:spMkLst>
            <pc:docMk/>
            <pc:sldMk cId="2640347912" sldId="747"/>
            <ac:spMk id="64" creationId="{DC589B3B-1740-40D8-AF06-4E3E52137A65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65" creationId="{0D9E5B40-AB3B-445A-BF81-A624903E1F6B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66" creationId="{CC4D14F6-1CCD-4C92-A45E-584EB148EA99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67" creationId="{03C11C5A-4FC1-426B-AA0D-DF6281CFFCD5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68" creationId="{8F61BBDE-C519-4675-BA15-1AF9C51640A8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69" creationId="{6CB134EB-580D-405F-BBDC-646E35C5E0AD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72" creationId="{D67CCE3E-EC4C-48DE-9399-6254D193168B}"/>
          </ac:spMkLst>
        </pc:spChg>
        <pc:spChg chg="add del mod">
          <ac:chgData name="farouk abu hassanain" userId="319a4f4791f24b01" providerId="LiveId" clId="{BFB2E698-5B2E-423B-BCA4-D319F750D753}" dt="2020-03-25T10:37:03.032" v="4684" actId="478"/>
          <ac:spMkLst>
            <pc:docMk/>
            <pc:sldMk cId="2640347912" sldId="747"/>
            <ac:spMk id="73" creationId="{2CC06929-D9D0-4EF6-B9C9-F59747071CAA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74" creationId="{A7571D14-6555-40A8-97F4-90078DD64291}"/>
          </ac:spMkLst>
        </pc:spChg>
        <pc:spChg chg="mod topLvl">
          <ac:chgData name="farouk abu hassanain" userId="319a4f4791f24b01" providerId="LiveId" clId="{BFB2E698-5B2E-423B-BCA4-D319F750D753}" dt="2020-03-25T10:36:03.049" v="4670" actId="165"/>
          <ac:spMkLst>
            <pc:docMk/>
            <pc:sldMk cId="2640347912" sldId="747"/>
            <ac:spMk id="77" creationId="{97284AB2-2757-4B70-96E4-0960E13DEA08}"/>
          </ac:spMkLst>
        </pc:spChg>
        <pc:spChg chg="add del mod">
          <ac:chgData name="farouk abu hassanain" userId="319a4f4791f24b01" providerId="LiveId" clId="{BFB2E698-5B2E-423B-BCA4-D319F750D753}" dt="2020-03-25T10:37:11.674" v="4687" actId="478"/>
          <ac:spMkLst>
            <pc:docMk/>
            <pc:sldMk cId="2640347912" sldId="747"/>
            <ac:spMk id="78" creationId="{397145C9-D261-4358-8FFB-7BBAC83D31F3}"/>
          </ac:spMkLst>
        </pc:spChg>
        <pc:spChg chg="del mod topLvl">
          <ac:chgData name="farouk abu hassanain" userId="319a4f4791f24b01" providerId="LiveId" clId="{BFB2E698-5B2E-423B-BCA4-D319F750D753}" dt="2020-03-25T13:29:58.383" v="6096" actId="478"/>
          <ac:spMkLst>
            <pc:docMk/>
            <pc:sldMk cId="2640347912" sldId="747"/>
            <ac:spMk id="87" creationId="{F3DAD6F4-E3BB-4BA5-84D2-A51F42560BEC}"/>
          </ac:spMkLst>
        </pc:spChg>
        <pc:spChg chg="del mod topLvl">
          <ac:chgData name="farouk abu hassanain" userId="319a4f4791f24b01" providerId="LiveId" clId="{BFB2E698-5B2E-423B-BCA4-D319F750D753}" dt="2020-03-25T13:29:58.383" v="6096" actId="478"/>
          <ac:spMkLst>
            <pc:docMk/>
            <pc:sldMk cId="2640347912" sldId="747"/>
            <ac:spMk id="88" creationId="{6FCED7D6-F710-4842-99D2-7F2A4FD46EA2}"/>
          </ac:spMkLst>
        </pc:spChg>
        <pc:spChg chg="del mod topLvl">
          <ac:chgData name="farouk abu hassanain" userId="319a4f4791f24b01" providerId="LiveId" clId="{BFB2E698-5B2E-423B-BCA4-D319F750D753}" dt="2020-03-25T11:07:38.278" v="4858" actId="478"/>
          <ac:spMkLst>
            <pc:docMk/>
            <pc:sldMk cId="2640347912" sldId="747"/>
            <ac:spMk id="89" creationId="{FA6D7F0E-6D58-4B63-93E3-350FC5C87291}"/>
          </ac:spMkLst>
        </pc:spChg>
        <pc:spChg chg="del mod topLvl">
          <ac:chgData name="farouk abu hassanain" userId="319a4f4791f24b01" providerId="LiveId" clId="{BFB2E698-5B2E-423B-BCA4-D319F750D753}" dt="2020-03-25T13:29:58.383" v="6096" actId="478"/>
          <ac:spMkLst>
            <pc:docMk/>
            <pc:sldMk cId="2640347912" sldId="747"/>
            <ac:spMk id="90" creationId="{3ACEC552-3DFB-4A87-BCDF-A79BD4BA45CD}"/>
          </ac:spMkLst>
        </pc:spChg>
        <pc:spChg chg="del mod topLvl">
          <ac:chgData name="farouk abu hassanain" userId="319a4f4791f24b01" providerId="LiveId" clId="{BFB2E698-5B2E-423B-BCA4-D319F750D753}" dt="2020-03-25T13:29:58.383" v="6096" actId="478"/>
          <ac:spMkLst>
            <pc:docMk/>
            <pc:sldMk cId="2640347912" sldId="747"/>
            <ac:spMk id="91" creationId="{8F8B478E-7D7D-4AF0-9F49-5DC655565159}"/>
          </ac:spMkLst>
        </pc:spChg>
        <pc:spChg chg="del mod topLvl">
          <ac:chgData name="farouk abu hassanain" userId="319a4f4791f24b01" providerId="LiveId" clId="{BFB2E698-5B2E-423B-BCA4-D319F750D753}" dt="2020-03-25T13:29:58.383" v="6096" actId="478"/>
          <ac:spMkLst>
            <pc:docMk/>
            <pc:sldMk cId="2640347912" sldId="747"/>
            <ac:spMk id="92" creationId="{90C33869-C645-4DA8-BD56-BCB11BA4693D}"/>
          </ac:spMkLst>
        </pc:spChg>
        <pc:spChg chg="mod">
          <ac:chgData name="farouk abu hassanain" userId="319a4f4791f24b01" providerId="LiveId" clId="{BFB2E698-5B2E-423B-BCA4-D319F750D753}" dt="2020-03-25T11:07:46.534" v="4860" actId="14100"/>
          <ac:spMkLst>
            <pc:docMk/>
            <pc:sldMk cId="2640347912" sldId="747"/>
            <ac:spMk id="109" creationId="{EB5E280C-3C96-4601-ACDE-908AF51E05DE}"/>
          </ac:spMkLst>
        </pc:spChg>
        <pc:spChg chg="mod">
          <ac:chgData name="farouk abu hassanain" userId="319a4f4791f24b01" providerId="LiveId" clId="{BFB2E698-5B2E-423B-BCA4-D319F750D753}" dt="2020-03-25T13:30:01.955" v="6098" actId="6549"/>
          <ac:spMkLst>
            <pc:docMk/>
            <pc:sldMk cId="2640347912" sldId="747"/>
            <ac:spMk id="118" creationId="{8DC4EB5C-BED7-4981-82CC-A3D5EFDA9491}"/>
          </ac:spMkLst>
        </pc:spChg>
        <pc:spChg chg="del mod topLvl">
          <ac:chgData name="farouk abu hassanain" userId="319a4f4791f24b01" providerId="LiveId" clId="{BFB2E698-5B2E-423B-BCA4-D319F750D753}" dt="2020-03-25T10:36:07.997" v="4671" actId="478"/>
          <ac:spMkLst>
            <pc:docMk/>
            <pc:sldMk cId="2640347912" sldId="747"/>
            <ac:spMk id="128" creationId="{8EB1AF5D-33DD-49EF-9884-9BEE70740B57}"/>
          </ac:spMkLst>
        </pc:spChg>
        <pc:spChg chg="add mod topLvl">
          <ac:chgData name="farouk abu hassanain" userId="319a4f4791f24b01" providerId="LiveId" clId="{BFB2E698-5B2E-423B-BCA4-D319F750D753}" dt="2020-03-25T11:05:09.435" v="4825" actId="1076"/>
          <ac:spMkLst>
            <pc:docMk/>
            <pc:sldMk cId="2640347912" sldId="747"/>
            <ac:spMk id="132" creationId="{EB27E153-3C8B-40F2-BC2F-718EBB3ED287}"/>
          </ac:spMkLst>
        </pc:spChg>
        <pc:spChg chg="mod">
          <ac:chgData name="farouk abu hassanain" userId="319a4f4791f24b01" providerId="LiveId" clId="{BFB2E698-5B2E-423B-BCA4-D319F750D753}" dt="2020-03-25T10:53:31.270" v="4798" actId="1076"/>
          <ac:spMkLst>
            <pc:docMk/>
            <pc:sldMk cId="2640347912" sldId="747"/>
            <ac:spMk id="145" creationId="{0A19BC8B-2330-402F-A7B2-BB792E3A5B85}"/>
          </ac:spMkLst>
        </pc:spChg>
        <pc:spChg chg="add mod">
          <ac:chgData name="farouk abu hassanain" userId="319a4f4791f24b01" providerId="LiveId" clId="{BFB2E698-5B2E-423B-BCA4-D319F750D753}" dt="2020-03-25T11:05:20.083" v="4826" actId="1076"/>
          <ac:spMkLst>
            <pc:docMk/>
            <pc:sldMk cId="2640347912" sldId="747"/>
            <ac:spMk id="147" creationId="{50A5BC3A-74D8-4431-829E-4F948600D3E7}"/>
          </ac:spMkLst>
        </pc:spChg>
        <pc:spChg chg="add mod">
          <ac:chgData name="farouk abu hassanain" userId="319a4f4791f24b01" providerId="LiveId" clId="{BFB2E698-5B2E-423B-BCA4-D319F750D753}" dt="2020-03-25T11:05:20.083" v="4826" actId="1076"/>
          <ac:spMkLst>
            <pc:docMk/>
            <pc:sldMk cId="2640347912" sldId="747"/>
            <ac:spMk id="148" creationId="{9C049338-6BB7-44BB-8821-B1BE07251FAB}"/>
          </ac:spMkLst>
        </pc:spChg>
        <pc:spChg chg="add mod">
          <ac:chgData name="farouk abu hassanain" userId="319a4f4791f24b01" providerId="LiveId" clId="{BFB2E698-5B2E-423B-BCA4-D319F750D753}" dt="2020-03-25T11:05:58.377" v="4834" actId="1076"/>
          <ac:spMkLst>
            <pc:docMk/>
            <pc:sldMk cId="2640347912" sldId="747"/>
            <ac:spMk id="149" creationId="{FAE719FC-B991-4A1E-AF5F-3A28F25C8B20}"/>
          </ac:spMkLst>
        </pc:spChg>
        <pc:spChg chg="mod topLvl">
          <ac:chgData name="farouk abu hassanain" userId="319a4f4791f24b01" providerId="LiveId" clId="{BFB2E698-5B2E-423B-BCA4-D319F750D753}" dt="2020-03-25T10:36:03.049" v="4670" actId="165"/>
          <ac:spMkLst>
            <pc:docMk/>
            <pc:sldMk cId="2640347912" sldId="747"/>
            <ac:spMk id="157" creationId="{FE21F832-5653-4B9E-BB22-BD405F661E3E}"/>
          </ac:spMkLst>
        </pc:spChg>
        <pc:spChg chg="mod topLvl">
          <ac:chgData name="farouk abu hassanain" userId="319a4f4791f24b01" providerId="LiveId" clId="{BFB2E698-5B2E-423B-BCA4-D319F750D753}" dt="2020-03-25T10:36:03.049" v="4670" actId="165"/>
          <ac:spMkLst>
            <pc:docMk/>
            <pc:sldMk cId="2640347912" sldId="747"/>
            <ac:spMk id="158" creationId="{45C4B167-983B-446D-AA57-E975B4362994}"/>
          </ac:spMkLst>
        </pc:spChg>
        <pc:spChg chg="mod">
          <ac:chgData name="farouk abu hassanain" userId="319a4f4791f24b01" providerId="LiveId" clId="{BFB2E698-5B2E-423B-BCA4-D319F750D753}" dt="2020-03-25T11:13:58.899" v="4887" actId="948"/>
          <ac:spMkLst>
            <pc:docMk/>
            <pc:sldMk cId="2640347912" sldId="747"/>
            <ac:spMk id="179" creationId="{B209E58D-BBD9-4405-9C04-819D537F2112}"/>
          </ac:spMkLst>
        </pc:spChg>
        <pc:spChg chg="mod">
          <ac:chgData name="farouk abu hassanain" userId="319a4f4791f24b01" providerId="LiveId" clId="{BFB2E698-5B2E-423B-BCA4-D319F750D753}" dt="2020-03-25T11:13:58.899" v="4887" actId="948"/>
          <ac:spMkLst>
            <pc:docMk/>
            <pc:sldMk cId="2640347912" sldId="747"/>
            <ac:spMk id="180" creationId="{E6147FCA-DBEF-4E07-AD9D-71AC9FCE9DA5}"/>
          </ac:spMkLst>
        </pc:spChg>
        <pc:spChg chg="mod">
          <ac:chgData name="farouk abu hassanain" userId="319a4f4791f24b01" providerId="LiveId" clId="{BFB2E698-5B2E-423B-BCA4-D319F750D753}" dt="2020-03-25T11:13:58.899" v="4887" actId="948"/>
          <ac:spMkLst>
            <pc:docMk/>
            <pc:sldMk cId="2640347912" sldId="747"/>
            <ac:spMk id="181" creationId="{0A38E87A-E28C-4DCC-9A24-157820939094}"/>
          </ac:spMkLst>
        </pc:spChg>
        <pc:spChg chg="mod">
          <ac:chgData name="farouk abu hassanain" userId="319a4f4791f24b01" providerId="LiveId" clId="{BFB2E698-5B2E-423B-BCA4-D319F750D753}" dt="2020-03-25T11:13:58.899" v="4887" actId="948"/>
          <ac:spMkLst>
            <pc:docMk/>
            <pc:sldMk cId="2640347912" sldId="747"/>
            <ac:spMk id="182" creationId="{75226E72-E454-4539-8F2A-3C74D226AAFE}"/>
          </ac:spMkLst>
        </pc:spChg>
        <pc:spChg chg="mod">
          <ac:chgData name="farouk abu hassanain" userId="319a4f4791f24b01" providerId="LiveId" clId="{BFB2E698-5B2E-423B-BCA4-D319F750D753}" dt="2020-03-25T11:13:47.667" v="4884" actId="1076"/>
          <ac:spMkLst>
            <pc:docMk/>
            <pc:sldMk cId="2640347912" sldId="747"/>
            <ac:spMk id="185" creationId="{66BCAEB0-ECC1-4109-9475-36CF1E8BC1CA}"/>
          </ac:spMkLst>
        </pc:spChg>
        <pc:spChg chg="mod">
          <ac:chgData name="farouk abu hassanain" userId="319a4f4791f24b01" providerId="LiveId" clId="{BFB2E698-5B2E-423B-BCA4-D319F750D753}" dt="2020-03-25T11:15:48.501" v="4910" actId="948"/>
          <ac:spMkLst>
            <pc:docMk/>
            <pc:sldMk cId="2640347912" sldId="747"/>
            <ac:spMk id="188" creationId="{E4C9A33B-69CA-464A-B9D1-763C88BCC016}"/>
          </ac:spMkLst>
        </pc:spChg>
        <pc:spChg chg="mod">
          <ac:chgData name="farouk abu hassanain" userId="319a4f4791f24b01" providerId="LiveId" clId="{BFB2E698-5B2E-423B-BCA4-D319F750D753}" dt="2020-03-25T11:15:48.501" v="4910" actId="948"/>
          <ac:spMkLst>
            <pc:docMk/>
            <pc:sldMk cId="2640347912" sldId="747"/>
            <ac:spMk id="189" creationId="{9E70169B-2730-455C-80A2-F182A6204241}"/>
          </ac:spMkLst>
        </pc:spChg>
        <pc:spChg chg="add mod">
          <ac:chgData name="farouk abu hassanain" userId="319a4f4791f24b01" providerId="LiveId" clId="{BFB2E698-5B2E-423B-BCA4-D319F750D753}" dt="2020-03-25T11:15:43.339" v="4908" actId="1076"/>
          <ac:spMkLst>
            <pc:docMk/>
            <pc:sldMk cId="2640347912" sldId="747"/>
            <ac:spMk id="190" creationId="{65A5D7EA-C585-4CA9-A3B9-31BFA3BDE303}"/>
          </ac:spMkLst>
        </pc:spChg>
        <pc:spChg chg="mod">
          <ac:chgData name="farouk abu hassanain" userId="319a4f4791f24b01" providerId="LiveId" clId="{BFB2E698-5B2E-423B-BCA4-D319F750D753}" dt="2020-03-25T11:30:48.031" v="5025" actId="14100"/>
          <ac:spMkLst>
            <pc:docMk/>
            <pc:sldMk cId="2640347912" sldId="747"/>
            <ac:spMk id="194" creationId="{9D1169DE-4D92-445E-AD5D-1C0EA8DEB023}"/>
          </ac:spMkLst>
        </pc:spChg>
        <pc:spChg chg="mod">
          <ac:chgData name="farouk abu hassanain" userId="319a4f4791f24b01" providerId="LiveId" clId="{BFB2E698-5B2E-423B-BCA4-D319F750D753}" dt="2020-03-25T11:30:33.363" v="5023" actId="14100"/>
          <ac:spMkLst>
            <pc:docMk/>
            <pc:sldMk cId="2640347912" sldId="747"/>
            <ac:spMk id="198" creationId="{61CE4C2E-751B-4116-B1C9-16CCC61BDE9C}"/>
          </ac:spMkLst>
        </pc:spChg>
        <pc:spChg chg="mod topLvl">
          <ac:chgData name="farouk abu hassanain" userId="319a4f4791f24b01" providerId="LiveId" clId="{BFB2E698-5B2E-423B-BCA4-D319F750D753}" dt="2020-03-25T11:29:25.092" v="5021" actId="164"/>
          <ac:spMkLst>
            <pc:docMk/>
            <pc:sldMk cId="2640347912" sldId="747"/>
            <ac:spMk id="200" creationId="{C2B6F2CD-CDFE-47B7-8430-89029C6944ED}"/>
          </ac:spMkLst>
        </pc:spChg>
        <pc:spChg chg="mod topLvl">
          <ac:chgData name="farouk abu hassanain" userId="319a4f4791f24b01" providerId="LiveId" clId="{BFB2E698-5B2E-423B-BCA4-D319F750D753}" dt="2020-03-25T11:29:25.092" v="5021" actId="164"/>
          <ac:spMkLst>
            <pc:docMk/>
            <pc:sldMk cId="2640347912" sldId="747"/>
            <ac:spMk id="201" creationId="{22B51E9D-A014-4B34-A61D-368784FC047B}"/>
          </ac:spMkLst>
        </pc:spChg>
        <pc:spChg chg="mod topLvl">
          <ac:chgData name="farouk abu hassanain" userId="319a4f4791f24b01" providerId="LiveId" clId="{BFB2E698-5B2E-423B-BCA4-D319F750D753}" dt="2020-03-25T11:30:54.143" v="5026" actId="14100"/>
          <ac:spMkLst>
            <pc:docMk/>
            <pc:sldMk cId="2640347912" sldId="747"/>
            <ac:spMk id="202" creationId="{30B03EB2-65D2-4723-B41B-BEFD3682D36B}"/>
          </ac:spMkLst>
        </pc:spChg>
        <pc:spChg chg="mod">
          <ac:chgData name="farouk abu hassanain" userId="319a4f4791f24b01" providerId="LiveId" clId="{BFB2E698-5B2E-423B-BCA4-D319F750D753}" dt="2020-03-25T11:30:39.467" v="5024" actId="14100"/>
          <ac:spMkLst>
            <pc:docMk/>
            <pc:sldMk cId="2640347912" sldId="747"/>
            <ac:spMk id="206" creationId="{2321F1A4-0EFF-4993-9FC6-2BC58D070CD3}"/>
          </ac:spMkLst>
        </pc:spChg>
        <pc:spChg chg="mod topLvl">
          <ac:chgData name="farouk abu hassanain" userId="319a4f4791f24b01" providerId="LiveId" clId="{BFB2E698-5B2E-423B-BCA4-D319F750D753}" dt="2020-03-25T11:31:25.722" v="5029" actId="1076"/>
          <ac:spMkLst>
            <pc:docMk/>
            <pc:sldMk cId="2640347912" sldId="747"/>
            <ac:spMk id="214" creationId="{A0B4E748-1147-4643-AE8B-D4367E47B334}"/>
          </ac:spMkLst>
        </pc:spChg>
        <pc:spChg chg="del mod topLvl">
          <ac:chgData name="farouk abu hassanain" userId="319a4f4791f24b01" providerId="LiveId" clId="{BFB2E698-5B2E-423B-BCA4-D319F750D753}" dt="2020-03-25T11:26:57.383" v="5005" actId="478"/>
          <ac:spMkLst>
            <pc:docMk/>
            <pc:sldMk cId="2640347912" sldId="747"/>
            <ac:spMk id="215" creationId="{1252772A-F926-4989-B62A-84D529FEC7B7}"/>
          </ac:spMkLst>
        </pc:spChg>
        <pc:spChg chg="mod">
          <ac:chgData name="farouk abu hassanain" userId="319a4f4791f24b01" providerId="LiveId" clId="{BFB2E698-5B2E-423B-BCA4-D319F750D753}" dt="2020-03-25T11:20:45.652" v="4928" actId="948"/>
          <ac:spMkLst>
            <pc:docMk/>
            <pc:sldMk cId="2640347912" sldId="747"/>
            <ac:spMk id="239" creationId="{1AEC076B-ECDC-462D-B9EE-B58FC780AFE1}"/>
          </ac:spMkLst>
        </pc:spChg>
        <pc:spChg chg="mod">
          <ac:chgData name="farouk abu hassanain" userId="319a4f4791f24b01" providerId="LiveId" clId="{BFB2E698-5B2E-423B-BCA4-D319F750D753}" dt="2020-03-25T11:20:45.652" v="4928" actId="948"/>
          <ac:spMkLst>
            <pc:docMk/>
            <pc:sldMk cId="2640347912" sldId="747"/>
            <ac:spMk id="240" creationId="{0E1284DE-40FE-4B04-A3AB-7A7F162BCECA}"/>
          </ac:spMkLst>
        </pc:spChg>
        <pc:spChg chg="mod">
          <ac:chgData name="farouk abu hassanain" userId="319a4f4791f24b01" providerId="LiveId" clId="{BFB2E698-5B2E-423B-BCA4-D319F750D753}" dt="2020-03-25T11:20:45.410" v="4927" actId="948"/>
          <ac:spMkLst>
            <pc:docMk/>
            <pc:sldMk cId="2640347912" sldId="747"/>
            <ac:spMk id="242" creationId="{8BFDEEC8-F91C-44CA-830D-141E25704F6A}"/>
          </ac:spMkLst>
        </pc:spChg>
        <pc:spChg chg="mod">
          <ac:chgData name="farouk abu hassanain" userId="319a4f4791f24b01" providerId="LiveId" clId="{BFB2E698-5B2E-423B-BCA4-D319F750D753}" dt="2020-03-25T11:20:45.410" v="4927" actId="948"/>
          <ac:spMkLst>
            <pc:docMk/>
            <pc:sldMk cId="2640347912" sldId="747"/>
            <ac:spMk id="243" creationId="{1D6E87C7-31FD-40C5-802A-DD385E6611F7}"/>
          </ac:spMkLst>
        </pc:spChg>
        <pc:spChg chg="mod">
          <ac:chgData name="farouk abu hassanain" userId="319a4f4791f24b01" providerId="LiveId" clId="{BFB2E698-5B2E-423B-BCA4-D319F750D753}" dt="2020-03-25T11:20:45.410" v="4927" actId="948"/>
          <ac:spMkLst>
            <pc:docMk/>
            <pc:sldMk cId="2640347912" sldId="747"/>
            <ac:spMk id="244" creationId="{577B40F9-0312-4491-9A5B-4B987721D5D4}"/>
          </ac:spMkLst>
        </pc:spChg>
        <pc:spChg chg="mod">
          <ac:chgData name="farouk abu hassanain" userId="319a4f4791f24b01" providerId="LiveId" clId="{BFB2E698-5B2E-423B-BCA4-D319F750D753}" dt="2020-03-25T11:30:59.633" v="5027" actId="14100"/>
          <ac:spMkLst>
            <pc:docMk/>
            <pc:sldMk cId="2640347912" sldId="747"/>
            <ac:spMk id="248" creationId="{0FB842D4-A488-4DD7-A388-7AF3B41BD24C}"/>
          </ac:spMkLst>
        </pc:spChg>
        <pc:spChg chg="add mod ord">
          <ac:chgData name="farouk abu hassanain" userId="319a4f4791f24b01" providerId="LiveId" clId="{BFB2E698-5B2E-423B-BCA4-D319F750D753}" dt="2020-03-25T11:32:38.016" v="5040" actId="553"/>
          <ac:spMkLst>
            <pc:docMk/>
            <pc:sldMk cId="2640347912" sldId="747"/>
            <ac:spMk id="249" creationId="{8CA769CC-B01C-4862-A367-FBB9E908A12B}"/>
          </ac:spMkLst>
        </pc:spChg>
        <pc:spChg chg="add mod">
          <ac:chgData name="farouk abu hassanain" userId="319a4f4791f24b01" providerId="LiveId" clId="{BFB2E698-5B2E-423B-BCA4-D319F750D753}" dt="2020-03-25T11:32:38.016" v="5040" actId="553"/>
          <ac:spMkLst>
            <pc:docMk/>
            <pc:sldMk cId="2640347912" sldId="747"/>
            <ac:spMk id="250" creationId="{EB2C6E3B-BEC4-43ED-96FC-7B5274135508}"/>
          </ac:spMkLst>
        </pc:spChg>
        <pc:spChg chg="add mod">
          <ac:chgData name="farouk abu hassanain" userId="319a4f4791f24b01" providerId="LiveId" clId="{BFB2E698-5B2E-423B-BCA4-D319F750D753}" dt="2020-03-25T11:32:38.016" v="5040" actId="553"/>
          <ac:spMkLst>
            <pc:docMk/>
            <pc:sldMk cId="2640347912" sldId="747"/>
            <ac:spMk id="251" creationId="{E4004467-19BB-40A4-AD6A-B065A9410E7A}"/>
          </ac:spMkLst>
        </pc:spChg>
        <pc:spChg chg="add mod">
          <ac:chgData name="farouk abu hassanain" userId="319a4f4791f24b01" providerId="LiveId" clId="{BFB2E698-5B2E-423B-BCA4-D319F750D753}" dt="2020-03-25T11:32:38.016" v="5040" actId="553"/>
          <ac:spMkLst>
            <pc:docMk/>
            <pc:sldMk cId="2640347912" sldId="747"/>
            <ac:spMk id="252" creationId="{8CA19279-8EFC-469B-9CF1-4DC22986E4B1}"/>
          </ac:spMkLst>
        </pc:spChg>
        <pc:spChg chg="add mod">
          <ac:chgData name="farouk abu hassanain" userId="319a4f4791f24b01" providerId="LiveId" clId="{BFB2E698-5B2E-423B-BCA4-D319F750D753}" dt="2020-03-25T11:31:38.171" v="5031" actId="207"/>
          <ac:spMkLst>
            <pc:docMk/>
            <pc:sldMk cId="2640347912" sldId="747"/>
            <ac:spMk id="253" creationId="{F0FA93EC-A058-4013-AFE0-700CBCC8DAAC}"/>
          </ac:spMkLst>
        </pc:spChg>
        <pc:spChg chg="add mod">
          <ac:chgData name="farouk abu hassanain" userId="319a4f4791f24b01" providerId="LiveId" clId="{BFB2E698-5B2E-423B-BCA4-D319F750D753}" dt="2020-03-25T11:31:51.853" v="5034" actId="207"/>
          <ac:spMkLst>
            <pc:docMk/>
            <pc:sldMk cId="2640347912" sldId="747"/>
            <ac:spMk id="254" creationId="{524F5E2A-7888-41BF-BE10-D595FDF6D8A2}"/>
          </ac:spMkLst>
        </pc:spChg>
        <pc:spChg chg="add mod">
          <ac:chgData name="farouk abu hassanain" userId="319a4f4791f24b01" providerId="LiveId" clId="{BFB2E698-5B2E-423B-BCA4-D319F750D753}" dt="2020-03-25T11:32:02.319" v="5036" actId="207"/>
          <ac:spMkLst>
            <pc:docMk/>
            <pc:sldMk cId="2640347912" sldId="747"/>
            <ac:spMk id="255" creationId="{53779673-BDE9-4867-A3D8-6714EF210D92}"/>
          </ac:spMkLst>
        </pc:spChg>
        <pc:spChg chg="add mod">
          <ac:chgData name="farouk abu hassanain" userId="319a4f4791f24b01" providerId="LiveId" clId="{BFB2E698-5B2E-423B-BCA4-D319F750D753}" dt="2020-03-25T11:32:21.096" v="5038" actId="207"/>
          <ac:spMkLst>
            <pc:docMk/>
            <pc:sldMk cId="2640347912" sldId="747"/>
            <ac:spMk id="256" creationId="{4CF253AE-F1A8-46B0-91B4-255D0BDB2EE5}"/>
          </ac:spMkLst>
        </pc:spChg>
        <pc:grpChg chg="del">
          <ac:chgData name="farouk abu hassanain" userId="319a4f4791f24b01" providerId="LiveId" clId="{BFB2E698-5B2E-423B-BCA4-D319F750D753}" dt="2020-03-25T10:36:03.049" v="4670" actId="165"/>
          <ac:grpSpMkLst>
            <pc:docMk/>
            <pc:sldMk cId="2640347912" sldId="747"/>
            <ac:grpSpMk id="2" creationId="{86882718-381B-4CAF-897E-E3912CD02E2C}"/>
          </ac:grpSpMkLst>
        </pc:grpChg>
        <pc:grpChg chg="mod topLvl">
          <ac:chgData name="farouk abu hassanain" userId="319a4f4791f24b01" providerId="LiveId" clId="{BFB2E698-5B2E-423B-BCA4-D319F750D753}" dt="2020-03-25T11:27:41.993" v="5011" actId="1076"/>
          <ac:grpSpMkLst>
            <pc:docMk/>
            <pc:sldMk cId="2640347912" sldId="747"/>
            <ac:grpSpMk id="4" creationId="{D691E185-F686-49FD-9636-D4D0853A5887}"/>
          </ac:grpSpMkLst>
        </pc:grpChg>
        <pc:grpChg chg="mod topLvl">
          <ac:chgData name="farouk abu hassanain" userId="319a4f4791f24b01" providerId="LiveId" clId="{BFB2E698-5B2E-423B-BCA4-D319F750D753}" dt="2020-03-25T10:36:03.049" v="4670" actId="165"/>
          <ac:grpSpMkLst>
            <pc:docMk/>
            <pc:sldMk cId="2640347912" sldId="747"/>
            <ac:grpSpMk id="5" creationId="{41B1E75E-2CEE-40FD-AB4A-18BDE3A937B2}"/>
          </ac:grpSpMkLst>
        </pc:grpChg>
        <pc:grpChg chg="del">
          <ac:chgData name="farouk abu hassanain" userId="319a4f4791f24b01" providerId="LiveId" clId="{BFB2E698-5B2E-423B-BCA4-D319F750D753}" dt="2020-03-25T10:35:57.868" v="4669" actId="478"/>
          <ac:grpSpMkLst>
            <pc:docMk/>
            <pc:sldMk cId="2640347912" sldId="747"/>
            <ac:grpSpMk id="9" creationId="{17980866-E178-4A90-8903-2A949B2107C9}"/>
          </ac:grpSpMkLst>
        </pc:grpChg>
        <pc:grpChg chg="del">
          <ac:chgData name="farouk abu hassanain" userId="319a4f4791f24b01" providerId="LiveId" clId="{BFB2E698-5B2E-423B-BCA4-D319F750D753}" dt="2020-03-25T10:35:57.868" v="4669" actId="478"/>
          <ac:grpSpMkLst>
            <pc:docMk/>
            <pc:sldMk cId="2640347912" sldId="747"/>
            <ac:grpSpMk id="10" creationId="{B331EF04-699D-4F56-8DC9-F617F5943405}"/>
          </ac:grpSpMkLst>
        </pc:grpChg>
        <pc:grpChg chg="add del mod">
          <ac:chgData name="farouk abu hassanain" userId="319a4f4791f24b01" providerId="LiveId" clId="{BFB2E698-5B2E-423B-BCA4-D319F750D753}" dt="2020-03-25T10:54:04.016" v="4807" actId="165"/>
          <ac:grpSpMkLst>
            <pc:docMk/>
            <pc:sldMk cId="2640347912" sldId="747"/>
            <ac:grpSpMk id="14" creationId="{09B8E4B5-6E13-41E6-AD54-28B599F6A511}"/>
          </ac:grpSpMkLst>
        </pc:grpChg>
        <pc:grpChg chg="add mod">
          <ac:chgData name="farouk abu hassanain" userId="319a4f4791f24b01" providerId="LiveId" clId="{BFB2E698-5B2E-423B-BCA4-D319F750D753}" dt="2020-03-25T11:29:38.965" v="5022" actId="553"/>
          <ac:grpSpMkLst>
            <pc:docMk/>
            <pc:sldMk cId="2640347912" sldId="747"/>
            <ac:grpSpMk id="17" creationId="{7C52417B-4EEF-469B-8DBF-AE322BAAC42C}"/>
          </ac:grpSpMkLst>
        </pc:grpChg>
        <pc:grpChg chg="mod topLvl">
          <ac:chgData name="farouk abu hassanain" userId="319a4f4791f24b01" providerId="LiveId" clId="{BFB2E698-5B2E-423B-BCA4-D319F750D753}" dt="2020-03-25T10:36:03.049" v="4670" actId="165"/>
          <ac:grpSpMkLst>
            <pc:docMk/>
            <pc:sldMk cId="2640347912" sldId="747"/>
            <ac:grpSpMk id="33" creationId="{3F7A242A-1FAE-4027-B429-665045D4E1A1}"/>
          </ac:grpSpMkLst>
        </pc:grpChg>
        <pc:grpChg chg="add del mod">
          <ac:chgData name="farouk abu hassanain" userId="319a4f4791f24b01" providerId="LiveId" clId="{BFB2E698-5B2E-423B-BCA4-D319F750D753}" dt="2020-03-25T11:07:25.004" v="4855" actId="165"/>
          <ac:grpSpMkLst>
            <pc:docMk/>
            <pc:sldMk cId="2640347912" sldId="747"/>
            <ac:grpSpMk id="79" creationId="{C84D9A18-F833-4E49-838B-E96EFD267431}"/>
          </ac:grpSpMkLst>
        </pc:grpChg>
        <pc:grpChg chg="del mod topLvl">
          <ac:chgData name="farouk abu hassanain" userId="319a4f4791f24b01" providerId="LiveId" clId="{BFB2E698-5B2E-423B-BCA4-D319F750D753}" dt="2020-03-25T13:29:58.383" v="6096" actId="478"/>
          <ac:grpSpMkLst>
            <pc:docMk/>
            <pc:sldMk cId="2640347912" sldId="747"/>
            <ac:grpSpMk id="80" creationId="{2DEE7BFD-1848-44D6-A098-F9B4C29A61A7}"/>
          </ac:grpSpMkLst>
        </pc:grpChg>
        <pc:grpChg chg="del mod topLvl">
          <ac:chgData name="farouk abu hassanain" userId="319a4f4791f24b01" providerId="LiveId" clId="{BFB2E698-5B2E-423B-BCA4-D319F750D753}" dt="2020-03-25T13:30:00.828" v="6097" actId="478"/>
          <ac:grpSpMkLst>
            <pc:docMk/>
            <pc:sldMk cId="2640347912" sldId="747"/>
            <ac:grpSpMk id="81" creationId="{48F54BDB-E72E-4194-8541-1194FB430D5B}"/>
          </ac:grpSpMkLst>
        </pc:grpChg>
        <pc:grpChg chg="del mod topLvl">
          <ac:chgData name="farouk abu hassanain" userId="319a4f4791f24b01" providerId="LiveId" clId="{BFB2E698-5B2E-423B-BCA4-D319F750D753}" dt="2020-03-25T13:30:04.779" v="6100" actId="478"/>
          <ac:grpSpMkLst>
            <pc:docMk/>
            <pc:sldMk cId="2640347912" sldId="747"/>
            <ac:grpSpMk id="82" creationId="{00A0D404-D4E7-4684-B3E1-521548A999B6}"/>
          </ac:grpSpMkLst>
        </pc:grpChg>
        <pc:grpChg chg="del mod topLvl">
          <ac:chgData name="farouk abu hassanain" userId="319a4f4791f24b01" providerId="LiveId" clId="{BFB2E698-5B2E-423B-BCA4-D319F750D753}" dt="2020-03-25T13:30:03.398" v="6099" actId="478"/>
          <ac:grpSpMkLst>
            <pc:docMk/>
            <pc:sldMk cId="2640347912" sldId="747"/>
            <ac:grpSpMk id="83" creationId="{AD34549D-3BA7-4B4C-A1F7-CC64FCE9CE4B}"/>
          </ac:grpSpMkLst>
        </pc:grpChg>
        <pc:grpChg chg="del mod topLvl">
          <ac:chgData name="farouk abu hassanain" userId="319a4f4791f24b01" providerId="LiveId" clId="{BFB2E698-5B2E-423B-BCA4-D319F750D753}" dt="2020-03-25T13:29:58.383" v="6096" actId="478"/>
          <ac:grpSpMkLst>
            <pc:docMk/>
            <pc:sldMk cId="2640347912" sldId="747"/>
            <ac:grpSpMk id="84" creationId="{9922BACF-5294-4839-A8EF-DE1DA43BEE32}"/>
          </ac:grpSpMkLst>
        </pc:grpChg>
        <pc:grpChg chg="del mod topLvl">
          <ac:chgData name="farouk abu hassanain" userId="319a4f4791f24b01" providerId="LiveId" clId="{BFB2E698-5B2E-423B-BCA4-D319F750D753}" dt="2020-03-25T13:29:58.383" v="6096" actId="478"/>
          <ac:grpSpMkLst>
            <pc:docMk/>
            <pc:sldMk cId="2640347912" sldId="747"/>
            <ac:grpSpMk id="85" creationId="{BCBC7514-69F0-4F82-9A93-E7594A69B6C1}"/>
          </ac:grpSpMkLst>
        </pc:grpChg>
        <pc:grpChg chg="del mod topLvl">
          <ac:chgData name="farouk abu hassanain" userId="319a4f4791f24b01" providerId="LiveId" clId="{BFB2E698-5B2E-423B-BCA4-D319F750D753}" dt="2020-03-25T13:29:58.383" v="6096" actId="478"/>
          <ac:grpSpMkLst>
            <pc:docMk/>
            <pc:sldMk cId="2640347912" sldId="747"/>
            <ac:grpSpMk id="86" creationId="{6893E27B-3098-4ED0-89E4-A5B433DF16BC}"/>
          </ac:grpSpMkLst>
        </pc:grpChg>
        <pc:grpChg chg="del mod topLvl">
          <ac:chgData name="farouk abu hassanain" userId="319a4f4791f24b01" providerId="LiveId" clId="{BFB2E698-5B2E-423B-BCA4-D319F750D753}" dt="2020-03-25T13:29:58.383" v="6096" actId="478"/>
          <ac:grpSpMkLst>
            <pc:docMk/>
            <pc:sldMk cId="2640347912" sldId="747"/>
            <ac:grpSpMk id="93" creationId="{386E566D-5403-46F7-B27F-1D7BE1EE7F84}"/>
          </ac:grpSpMkLst>
        </pc:grpChg>
        <pc:grpChg chg="del mod topLvl">
          <ac:chgData name="farouk abu hassanain" userId="319a4f4791f24b01" providerId="LiveId" clId="{BFB2E698-5B2E-423B-BCA4-D319F750D753}" dt="2020-03-25T13:29:58.383" v="6096" actId="478"/>
          <ac:grpSpMkLst>
            <pc:docMk/>
            <pc:sldMk cId="2640347912" sldId="747"/>
            <ac:grpSpMk id="94" creationId="{919660D2-6972-48CC-9566-AB9953660DD8}"/>
          </ac:grpSpMkLst>
        </pc:grpChg>
        <pc:grpChg chg="del mod topLvl">
          <ac:chgData name="farouk abu hassanain" userId="319a4f4791f24b01" providerId="LiveId" clId="{BFB2E698-5B2E-423B-BCA4-D319F750D753}" dt="2020-03-25T13:29:58.383" v="6096" actId="478"/>
          <ac:grpSpMkLst>
            <pc:docMk/>
            <pc:sldMk cId="2640347912" sldId="747"/>
            <ac:grpSpMk id="95" creationId="{1E744F09-53CC-4D8F-8332-3575C5E71207}"/>
          </ac:grpSpMkLst>
        </pc:grpChg>
        <pc:grpChg chg="del mod topLvl">
          <ac:chgData name="farouk abu hassanain" userId="319a4f4791f24b01" providerId="LiveId" clId="{BFB2E698-5B2E-423B-BCA4-D319F750D753}" dt="2020-03-25T13:29:58.383" v="6096" actId="478"/>
          <ac:grpSpMkLst>
            <pc:docMk/>
            <pc:sldMk cId="2640347912" sldId="747"/>
            <ac:grpSpMk id="96" creationId="{B0C725CE-AF71-47B1-8ADC-3122932FC988}"/>
          </ac:grpSpMkLst>
        </pc:grpChg>
        <pc:grpChg chg="add mod topLvl">
          <ac:chgData name="farouk abu hassanain" userId="319a4f4791f24b01" providerId="LiveId" clId="{BFB2E698-5B2E-423B-BCA4-D319F750D753}" dt="2020-03-25T11:05:09.435" v="4825" actId="1076"/>
          <ac:grpSpMkLst>
            <pc:docMk/>
            <pc:sldMk cId="2640347912" sldId="747"/>
            <ac:grpSpMk id="125" creationId="{2131D1BE-37E3-46F8-ABBA-0FA089FF63A4}"/>
          </ac:grpSpMkLst>
        </pc:grpChg>
        <pc:grpChg chg="add mod topLvl">
          <ac:chgData name="farouk abu hassanain" userId="319a4f4791f24b01" providerId="LiveId" clId="{BFB2E698-5B2E-423B-BCA4-D319F750D753}" dt="2020-03-25T11:05:09.435" v="4825" actId="1076"/>
          <ac:grpSpMkLst>
            <pc:docMk/>
            <pc:sldMk cId="2640347912" sldId="747"/>
            <ac:grpSpMk id="133" creationId="{1AD58D52-09A1-4824-91AC-72F2760119E2}"/>
          </ac:grpSpMkLst>
        </pc:grpChg>
        <pc:grpChg chg="add mod topLvl">
          <ac:chgData name="farouk abu hassanain" userId="319a4f4791f24b01" providerId="LiveId" clId="{BFB2E698-5B2E-423B-BCA4-D319F750D753}" dt="2020-03-25T11:05:09.435" v="4825" actId="1076"/>
          <ac:grpSpMkLst>
            <pc:docMk/>
            <pc:sldMk cId="2640347912" sldId="747"/>
            <ac:grpSpMk id="139" creationId="{47F5CB7A-1420-4903-968D-BFB4F0C22D40}"/>
          </ac:grpSpMkLst>
        </pc:grpChg>
        <pc:grpChg chg="add mod topLvl">
          <ac:chgData name="farouk abu hassanain" userId="319a4f4791f24b01" providerId="LiveId" clId="{BFB2E698-5B2E-423B-BCA4-D319F750D753}" dt="2020-03-25T11:05:09.435" v="4825" actId="1076"/>
          <ac:grpSpMkLst>
            <pc:docMk/>
            <pc:sldMk cId="2640347912" sldId="747"/>
            <ac:grpSpMk id="143" creationId="{57CAAD04-B8F6-443D-980F-65B593D525CA}"/>
          </ac:grpSpMkLst>
        </pc:grpChg>
        <pc:grpChg chg="add del mod">
          <ac:chgData name="farouk abu hassanain" userId="319a4f4791f24b01" providerId="LiveId" clId="{BFB2E698-5B2E-423B-BCA4-D319F750D753}" dt="2020-03-25T13:30:10.984" v="6102" actId="478"/>
          <ac:grpSpMkLst>
            <pc:docMk/>
            <pc:sldMk cId="2640347912" sldId="747"/>
            <ac:grpSpMk id="150" creationId="{3A85419E-C1F2-472E-8EFC-0BD55492A9FF}"/>
          </ac:grpSpMkLst>
        </pc:grpChg>
        <pc:grpChg chg="add mod">
          <ac:chgData name="farouk abu hassanain" userId="319a4f4791f24b01" providerId="LiveId" clId="{BFB2E698-5B2E-423B-BCA4-D319F750D753}" dt="2020-03-25T11:14:22.870" v="4891" actId="1076"/>
          <ac:grpSpMkLst>
            <pc:docMk/>
            <pc:sldMk cId="2640347912" sldId="747"/>
            <ac:grpSpMk id="178" creationId="{022A9F46-3C33-4DA9-A00C-E97E3AEAAB3D}"/>
          </ac:grpSpMkLst>
        </pc:grpChg>
        <pc:grpChg chg="add del mod">
          <ac:chgData name="farouk abu hassanain" userId="319a4f4791f24b01" providerId="LiveId" clId="{BFB2E698-5B2E-423B-BCA4-D319F750D753}" dt="2020-03-25T11:14:36.953" v="4893" actId="478"/>
          <ac:grpSpMkLst>
            <pc:docMk/>
            <pc:sldMk cId="2640347912" sldId="747"/>
            <ac:grpSpMk id="184" creationId="{D4C2A04A-CEA8-498A-B286-E57BD2B5E59B}"/>
          </ac:grpSpMkLst>
        </pc:grpChg>
        <pc:grpChg chg="add mod">
          <ac:chgData name="farouk abu hassanain" userId="319a4f4791f24b01" providerId="LiveId" clId="{BFB2E698-5B2E-423B-BCA4-D319F750D753}" dt="2020-03-25T11:15:54.730" v="4914" actId="14100"/>
          <ac:grpSpMkLst>
            <pc:docMk/>
            <pc:sldMk cId="2640347912" sldId="747"/>
            <ac:grpSpMk id="187" creationId="{A9729C05-5DA7-4813-8C8E-6AE656B44705}"/>
          </ac:grpSpMkLst>
        </pc:grpChg>
        <pc:grpChg chg="add mod">
          <ac:chgData name="farouk abu hassanain" userId="319a4f4791f24b01" providerId="LiveId" clId="{BFB2E698-5B2E-423B-BCA4-D319F750D753}" dt="2020-03-25T11:29:38.965" v="5022" actId="553"/>
          <ac:grpSpMkLst>
            <pc:docMk/>
            <pc:sldMk cId="2640347912" sldId="747"/>
            <ac:grpSpMk id="191" creationId="{F5DE379E-7F16-4C77-ADF2-ED75085D5E3A}"/>
          </ac:grpSpMkLst>
        </pc:grpChg>
        <pc:grpChg chg="add mod">
          <ac:chgData name="farouk abu hassanain" userId="319a4f4791f24b01" providerId="LiveId" clId="{BFB2E698-5B2E-423B-BCA4-D319F750D753}" dt="2020-03-25T11:29:38.965" v="5022" actId="553"/>
          <ac:grpSpMkLst>
            <pc:docMk/>
            <pc:sldMk cId="2640347912" sldId="747"/>
            <ac:grpSpMk id="195" creationId="{042DF431-75B8-414D-BC26-F812C08D56F5}"/>
          </ac:grpSpMkLst>
        </pc:grpChg>
        <pc:grpChg chg="add del mod">
          <ac:chgData name="farouk abu hassanain" userId="319a4f4791f24b01" providerId="LiveId" clId="{BFB2E698-5B2E-423B-BCA4-D319F750D753}" dt="2020-03-25T11:29:03.076" v="5018" actId="165"/>
          <ac:grpSpMkLst>
            <pc:docMk/>
            <pc:sldMk cId="2640347912" sldId="747"/>
            <ac:grpSpMk id="199" creationId="{24EB8CCC-4438-4B10-B402-D0261DCCDE15}"/>
          </ac:grpSpMkLst>
        </pc:grpChg>
        <pc:grpChg chg="add mod">
          <ac:chgData name="farouk abu hassanain" userId="319a4f4791f24b01" providerId="LiveId" clId="{BFB2E698-5B2E-423B-BCA4-D319F750D753}" dt="2020-03-25T11:29:38.965" v="5022" actId="553"/>
          <ac:grpSpMkLst>
            <pc:docMk/>
            <pc:sldMk cId="2640347912" sldId="747"/>
            <ac:grpSpMk id="203" creationId="{19FE0DE5-3171-42C9-A68A-7BAC52AAB146}"/>
          </ac:grpSpMkLst>
        </pc:grpChg>
        <pc:grpChg chg="add del mod">
          <ac:chgData name="farouk abu hassanain" userId="319a4f4791f24b01" providerId="LiveId" clId="{BFB2E698-5B2E-423B-BCA4-D319F750D753}" dt="2020-03-25T11:26:57.383" v="5005" actId="478"/>
          <ac:grpSpMkLst>
            <pc:docMk/>
            <pc:sldMk cId="2640347912" sldId="747"/>
            <ac:grpSpMk id="207" creationId="{9E2C009C-E2E3-4F85-B1EF-AF666CACFFC3}"/>
          </ac:grpSpMkLst>
        </pc:grpChg>
        <pc:grpChg chg="add del mod">
          <ac:chgData name="farouk abu hassanain" userId="319a4f4791f24b01" providerId="LiveId" clId="{BFB2E698-5B2E-423B-BCA4-D319F750D753}" dt="2020-03-25T11:26:57.383" v="5005" actId="478"/>
          <ac:grpSpMkLst>
            <pc:docMk/>
            <pc:sldMk cId="2640347912" sldId="747"/>
            <ac:grpSpMk id="210" creationId="{79166165-39E9-47EF-94B2-460F24377E0E}"/>
          </ac:grpSpMkLst>
        </pc:grpChg>
        <pc:grpChg chg="add del mod">
          <ac:chgData name="farouk abu hassanain" userId="319a4f4791f24b01" providerId="LiveId" clId="{BFB2E698-5B2E-423B-BCA4-D319F750D753}" dt="2020-03-25T11:22:16.941" v="4941" actId="165"/>
          <ac:grpSpMkLst>
            <pc:docMk/>
            <pc:sldMk cId="2640347912" sldId="747"/>
            <ac:grpSpMk id="213" creationId="{15D75E6E-F3E7-4609-B16A-6710417021B6}"/>
          </ac:grpSpMkLst>
        </pc:grpChg>
        <pc:grpChg chg="add del mod">
          <ac:chgData name="farouk abu hassanain" userId="319a4f4791f24b01" providerId="LiveId" clId="{BFB2E698-5B2E-423B-BCA4-D319F750D753}" dt="2020-03-25T11:26:57.383" v="5005" actId="478"/>
          <ac:grpSpMkLst>
            <pc:docMk/>
            <pc:sldMk cId="2640347912" sldId="747"/>
            <ac:grpSpMk id="216" creationId="{69E8A55F-92F8-48E6-8029-F33BFD69547A}"/>
          </ac:grpSpMkLst>
        </pc:grpChg>
        <pc:grpChg chg="add del mod">
          <ac:chgData name="farouk abu hassanain" userId="319a4f4791f24b01" providerId="LiveId" clId="{BFB2E698-5B2E-423B-BCA4-D319F750D753}" dt="2020-03-25T11:26:57.383" v="5005" actId="478"/>
          <ac:grpSpMkLst>
            <pc:docMk/>
            <pc:sldMk cId="2640347912" sldId="747"/>
            <ac:grpSpMk id="219" creationId="{87574DA1-E367-452B-86A3-C68E6C5F04CB}"/>
          </ac:grpSpMkLst>
        </pc:grpChg>
        <pc:grpChg chg="add del mod">
          <ac:chgData name="farouk abu hassanain" userId="319a4f4791f24b01" providerId="LiveId" clId="{BFB2E698-5B2E-423B-BCA4-D319F750D753}" dt="2020-03-25T11:26:57.383" v="5005" actId="478"/>
          <ac:grpSpMkLst>
            <pc:docMk/>
            <pc:sldMk cId="2640347912" sldId="747"/>
            <ac:grpSpMk id="223" creationId="{20652961-6CE6-4330-96BC-7888F955D279}"/>
          </ac:grpSpMkLst>
        </pc:grpChg>
        <pc:grpChg chg="add del mod">
          <ac:chgData name="farouk abu hassanain" userId="319a4f4791f24b01" providerId="LiveId" clId="{BFB2E698-5B2E-423B-BCA4-D319F750D753}" dt="2020-03-25T11:26:57.383" v="5005" actId="478"/>
          <ac:grpSpMkLst>
            <pc:docMk/>
            <pc:sldMk cId="2640347912" sldId="747"/>
            <ac:grpSpMk id="227" creationId="{374FE2E2-B443-4F69-B41B-07088BF10BA3}"/>
          </ac:grpSpMkLst>
        </pc:grpChg>
        <pc:grpChg chg="add mod">
          <ac:chgData name="farouk abu hassanain" userId="319a4f4791f24b01" providerId="LiveId" clId="{BFB2E698-5B2E-423B-BCA4-D319F750D753}" dt="2020-03-25T11:20:39.918" v="4925" actId="571"/>
          <ac:grpSpMkLst>
            <pc:docMk/>
            <pc:sldMk cId="2640347912" sldId="747"/>
            <ac:grpSpMk id="231" creationId="{3E040164-40FB-4260-B7BD-7B7DF384C662}"/>
          </ac:grpSpMkLst>
        </pc:grpChg>
        <pc:grpChg chg="add mod">
          <ac:chgData name="farouk abu hassanain" userId="319a4f4791f24b01" providerId="LiveId" clId="{BFB2E698-5B2E-423B-BCA4-D319F750D753}" dt="2020-03-25T11:20:39.918" v="4925" actId="571"/>
          <ac:grpSpMkLst>
            <pc:docMk/>
            <pc:sldMk cId="2640347912" sldId="747"/>
            <ac:grpSpMk id="234" creationId="{F8573714-BC1E-4929-8C91-931D97E4FD34}"/>
          </ac:grpSpMkLst>
        </pc:grpChg>
        <pc:grpChg chg="add mod">
          <ac:chgData name="farouk abu hassanain" userId="319a4f4791f24b01" providerId="LiveId" clId="{BFB2E698-5B2E-423B-BCA4-D319F750D753}" dt="2020-03-25T11:20:46.857" v="4929" actId="571"/>
          <ac:grpSpMkLst>
            <pc:docMk/>
            <pc:sldMk cId="2640347912" sldId="747"/>
            <ac:grpSpMk id="238" creationId="{E9698208-D849-4127-AFD5-A451A89B06DB}"/>
          </ac:grpSpMkLst>
        </pc:grpChg>
        <pc:grpChg chg="add mod">
          <ac:chgData name="farouk abu hassanain" userId="319a4f4791f24b01" providerId="LiveId" clId="{BFB2E698-5B2E-423B-BCA4-D319F750D753}" dt="2020-03-25T11:20:46.857" v="4929" actId="571"/>
          <ac:grpSpMkLst>
            <pc:docMk/>
            <pc:sldMk cId="2640347912" sldId="747"/>
            <ac:grpSpMk id="241" creationId="{107255C6-17D9-47AB-AB9A-89C3B08D7078}"/>
          </ac:grpSpMkLst>
        </pc:grpChg>
        <pc:grpChg chg="add mod">
          <ac:chgData name="farouk abu hassanain" userId="319a4f4791f24b01" providerId="LiveId" clId="{BFB2E698-5B2E-423B-BCA4-D319F750D753}" dt="2020-03-25T11:29:38.965" v="5022" actId="553"/>
          <ac:grpSpMkLst>
            <pc:docMk/>
            <pc:sldMk cId="2640347912" sldId="747"/>
            <ac:grpSpMk id="245" creationId="{8B10646B-DAB4-41B8-8FDD-FAB87F4F4B95}"/>
          </ac:grpSpMkLst>
        </pc:grpChg>
        <pc:graphicFrameChg chg="add del mod">
          <ac:chgData name="farouk abu hassanain" userId="319a4f4791f24b01" providerId="LiveId" clId="{BFB2E698-5B2E-423B-BCA4-D319F750D753}" dt="2020-03-25T11:12:06.385" v="4878" actId="478"/>
          <ac:graphicFrameMkLst>
            <pc:docMk/>
            <pc:sldMk cId="2640347912" sldId="747"/>
            <ac:graphicFrameMk id="183" creationId="{6305FDD2-76FB-4042-946C-87D82442DAFC}"/>
          </ac:graphicFrameMkLst>
        </pc:graphicFrameChg>
        <pc:cxnChg chg="del mod topLvl">
          <ac:chgData name="farouk abu hassanain" userId="319a4f4791f24b01" providerId="LiveId" clId="{BFB2E698-5B2E-423B-BCA4-D319F750D753}" dt="2020-03-25T10:36:07.997" v="4671" actId="478"/>
          <ac:cxnSpMkLst>
            <pc:docMk/>
            <pc:sldMk cId="2640347912" sldId="747"/>
            <ac:cxnSpMk id="53" creationId="{2FC46493-44B2-4FB7-A998-A298524CF769}"/>
          </ac:cxnSpMkLst>
        </pc:cxnChg>
        <pc:cxnChg chg="del mod topLvl">
          <ac:chgData name="farouk abu hassanain" userId="319a4f4791f24b01" providerId="LiveId" clId="{BFB2E698-5B2E-423B-BCA4-D319F750D753}" dt="2020-03-25T10:36:07.997" v="4671" actId="478"/>
          <ac:cxnSpMkLst>
            <pc:docMk/>
            <pc:sldMk cId="2640347912" sldId="747"/>
            <ac:cxnSpMk id="54" creationId="{C7C5FF43-1F15-4C19-A58E-225A313D15D0}"/>
          </ac:cxnSpMkLst>
        </pc:cxnChg>
        <pc:cxnChg chg="del mod topLvl">
          <ac:chgData name="farouk abu hassanain" userId="319a4f4791f24b01" providerId="LiveId" clId="{BFB2E698-5B2E-423B-BCA4-D319F750D753}" dt="2020-03-25T10:36:07.997" v="4671" actId="478"/>
          <ac:cxnSpMkLst>
            <pc:docMk/>
            <pc:sldMk cId="2640347912" sldId="747"/>
            <ac:cxnSpMk id="61" creationId="{CEB020ED-EB23-4CC5-8CA9-3E341B5574A6}"/>
          </ac:cxnSpMkLst>
        </pc:cxnChg>
        <pc:cxnChg chg="del mod topLvl">
          <ac:chgData name="farouk abu hassanain" userId="319a4f4791f24b01" providerId="LiveId" clId="{BFB2E698-5B2E-423B-BCA4-D319F750D753}" dt="2020-03-25T10:36:07.997" v="4671" actId="478"/>
          <ac:cxnSpMkLst>
            <pc:docMk/>
            <pc:sldMk cId="2640347912" sldId="747"/>
            <ac:cxnSpMk id="62" creationId="{F025CC07-4614-4EEB-8821-28D5EC6CF39F}"/>
          </ac:cxnSpMkLst>
        </pc:cxnChg>
        <pc:cxnChg chg="del mod topLvl">
          <ac:chgData name="farouk abu hassanain" userId="319a4f4791f24b01" providerId="LiveId" clId="{BFB2E698-5B2E-423B-BCA4-D319F750D753}" dt="2020-03-25T13:29:58.383" v="6096" actId="478"/>
          <ac:cxnSpMkLst>
            <pc:docMk/>
            <pc:sldMk cId="2640347912" sldId="747"/>
            <ac:cxnSpMk id="97" creationId="{BF388285-894C-4B4D-A7BF-AE46C125EA16}"/>
          </ac:cxnSpMkLst>
        </pc:cxnChg>
      </pc:sldChg>
      <pc:sldChg chg="addSp delSp modSp add">
        <pc:chgData name="farouk abu hassanain" userId="319a4f4791f24b01" providerId="LiveId" clId="{BFB2E698-5B2E-423B-BCA4-D319F750D753}" dt="2020-03-25T18:51:57.860" v="9339" actId="1035"/>
        <pc:sldMkLst>
          <pc:docMk/>
          <pc:sldMk cId="66224089" sldId="748"/>
        </pc:sldMkLst>
        <pc:spChg chg="add mod ord">
          <ac:chgData name="farouk abu hassanain" userId="319a4f4791f24b01" providerId="LiveId" clId="{BFB2E698-5B2E-423B-BCA4-D319F750D753}" dt="2020-03-25T13:26:45.238" v="5990" actId="113"/>
          <ac:spMkLst>
            <pc:docMk/>
            <pc:sldMk cId="66224089" sldId="748"/>
            <ac:spMk id="2" creationId="{45859EEF-29BA-469E-8F7D-75EE3A42BA0C}"/>
          </ac:spMkLst>
        </pc:spChg>
        <pc:spChg chg="mod">
          <ac:chgData name="farouk abu hassanain" userId="319a4f4791f24b01" providerId="LiveId" clId="{BFB2E698-5B2E-423B-BCA4-D319F750D753}" dt="2020-03-25T13:29:28.127" v="6094" actId="20577"/>
          <ac:spMkLst>
            <pc:docMk/>
            <pc:sldMk cId="66224089" sldId="748"/>
            <ac:spMk id="3" creationId="{C3628555-F4E2-4BD5-A8E6-7B7E63223F1B}"/>
          </ac:spMkLst>
        </pc:spChg>
        <pc:spChg chg="del">
          <ac:chgData name="farouk abu hassanain" userId="319a4f4791f24b01" providerId="LiveId" clId="{BFB2E698-5B2E-423B-BCA4-D319F750D753}" dt="2020-03-25T12:13:42.434" v="5044" actId="478"/>
          <ac:spMkLst>
            <pc:docMk/>
            <pc:sldMk cId="66224089" sldId="748"/>
            <ac:spMk id="11" creationId="{552D3C3C-DABA-4EF0-8161-7FA2518626C6}"/>
          </ac:spMkLst>
        </pc:spChg>
        <pc:spChg chg="del">
          <ac:chgData name="farouk abu hassanain" userId="319a4f4791f24b01" providerId="LiveId" clId="{BFB2E698-5B2E-423B-BCA4-D319F750D753}" dt="2020-03-25T12:13:42.434" v="5044" actId="478"/>
          <ac:spMkLst>
            <pc:docMk/>
            <pc:sldMk cId="66224089" sldId="748"/>
            <ac:spMk id="12" creationId="{F440337C-901C-4FC7-951B-564007D4F20C}"/>
          </ac:spMkLst>
        </pc:spChg>
        <pc:spChg chg="del">
          <ac:chgData name="farouk abu hassanain" userId="319a4f4791f24b01" providerId="LiveId" clId="{BFB2E698-5B2E-423B-BCA4-D319F750D753}" dt="2020-03-25T12:13:42.434" v="5044" actId="478"/>
          <ac:spMkLst>
            <pc:docMk/>
            <pc:sldMk cId="66224089" sldId="748"/>
            <ac:spMk id="13" creationId="{98265879-3F09-4D91-90BE-EBD2CCD79BFF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16" creationId="{5F5ED6D6-2DDC-45E3-927A-E1DC42458008}"/>
          </ac:spMkLst>
        </pc:spChg>
        <pc:spChg chg="add mod ord">
          <ac:chgData name="farouk abu hassanain" userId="319a4f4791f24b01" providerId="LiveId" clId="{BFB2E698-5B2E-423B-BCA4-D319F750D753}" dt="2020-03-25T13:28:00.971" v="6047" actId="164"/>
          <ac:spMkLst>
            <pc:docMk/>
            <pc:sldMk cId="66224089" sldId="748"/>
            <ac:spMk id="20" creationId="{F0145D01-9332-430A-B8C4-FA709A819C16}"/>
          </ac:spMkLst>
        </pc:spChg>
        <pc:spChg chg="add mod ord">
          <ac:chgData name="farouk abu hassanain" userId="319a4f4791f24b01" providerId="LiveId" clId="{BFB2E698-5B2E-423B-BCA4-D319F750D753}" dt="2020-03-25T13:26:26.907" v="5974" actId="164"/>
          <ac:spMkLst>
            <pc:docMk/>
            <pc:sldMk cId="66224089" sldId="748"/>
            <ac:spMk id="23" creationId="{67C41077-A1DC-45E1-B8AD-CDCC88CB5256}"/>
          </ac:spMkLst>
        </pc:spChg>
        <pc:spChg chg="add mod ord">
          <ac:chgData name="farouk abu hassanain" userId="319a4f4791f24b01" providerId="LiveId" clId="{BFB2E698-5B2E-423B-BCA4-D319F750D753}" dt="2020-03-25T13:20:18.606" v="5511" actId="164"/>
          <ac:spMkLst>
            <pc:docMk/>
            <pc:sldMk cId="66224089" sldId="748"/>
            <ac:spMk id="24" creationId="{7B75155E-4B9D-4245-AEB8-D83D0827B887}"/>
          </ac:spMkLst>
        </pc:spChg>
        <pc:spChg chg="mod">
          <ac:chgData name="farouk abu hassanain" userId="319a4f4791f24b01" providerId="LiveId" clId="{BFB2E698-5B2E-423B-BCA4-D319F750D753}" dt="2020-03-25T12:14:17.971" v="5067" actId="14100"/>
          <ac:spMkLst>
            <pc:docMk/>
            <pc:sldMk cId="66224089" sldId="748"/>
            <ac:spMk id="30" creationId="{089204CC-8504-494A-A916-00EFCA8BC2D5}"/>
          </ac:spMkLst>
        </pc:spChg>
        <pc:spChg chg="mod">
          <ac:chgData name="farouk abu hassanain" userId="319a4f4791f24b01" providerId="LiveId" clId="{BFB2E698-5B2E-423B-BCA4-D319F750D753}" dt="2020-03-25T12:23:00.392" v="5079" actId="20577"/>
          <ac:spMkLst>
            <pc:docMk/>
            <pc:sldMk cId="66224089" sldId="748"/>
            <ac:spMk id="59" creationId="{FCC4E4AF-D9B6-4712-8E71-20981E8EB027}"/>
          </ac:spMkLst>
        </pc:spChg>
        <pc:spChg chg="mod">
          <ac:chgData name="farouk abu hassanain" userId="319a4f4791f24b01" providerId="LiveId" clId="{BFB2E698-5B2E-423B-BCA4-D319F750D753}" dt="2020-03-25T18:51:57.860" v="9339" actId="1035"/>
          <ac:spMkLst>
            <pc:docMk/>
            <pc:sldMk cId="66224089" sldId="748"/>
            <ac:spMk id="77" creationId="{97284AB2-2757-4B70-96E4-0960E13DEA08}"/>
          </ac:spMkLst>
        </pc:spChg>
        <pc:spChg chg="mod">
          <ac:chgData name="farouk abu hassanain" userId="319a4f4791f24b01" providerId="LiveId" clId="{BFB2E698-5B2E-423B-BCA4-D319F750D753}" dt="2020-03-25T12:46:26.610" v="5250" actId="164"/>
          <ac:spMkLst>
            <pc:docMk/>
            <pc:sldMk cId="66224089" sldId="748"/>
            <ac:spMk id="87" creationId="{F3DAD6F4-E3BB-4BA5-84D2-A51F42560BEC}"/>
          </ac:spMkLst>
        </pc:spChg>
        <pc:spChg chg="mod">
          <ac:chgData name="farouk abu hassanain" userId="319a4f4791f24b01" providerId="LiveId" clId="{BFB2E698-5B2E-423B-BCA4-D319F750D753}" dt="2020-03-25T12:46:26.610" v="5250" actId="164"/>
          <ac:spMkLst>
            <pc:docMk/>
            <pc:sldMk cId="66224089" sldId="748"/>
            <ac:spMk id="88" creationId="{6FCED7D6-F710-4842-99D2-7F2A4FD46EA2}"/>
          </ac:spMkLst>
        </pc:spChg>
        <pc:spChg chg="mod">
          <ac:chgData name="farouk abu hassanain" userId="319a4f4791f24b01" providerId="LiveId" clId="{BFB2E698-5B2E-423B-BCA4-D319F750D753}" dt="2020-03-25T12:46:26.610" v="5250" actId="164"/>
          <ac:spMkLst>
            <pc:docMk/>
            <pc:sldMk cId="66224089" sldId="748"/>
            <ac:spMk id="90" creationId="{3ACEC552-3DFB-4A87-BCDF-A79BD4BA45CD}"/>
          </ac:spMkLst>
        </pc:spChg>
        <pc:spChg chg="mod">
          <ac:chgData name="farouk abu hassanain" userId="319a4f4791f24b01" providerId="LiveId" clId="{BFB2E698-5B2E-423B-BCA4-D319F750D753}" dt="2020-03-25T12:46:26.610" v="5250" actId="164"/>
          <ac:spMkLst>
            <pc:docMk/>
            <pc:sldMk cId="66224089" sldId="748"/>
            <ac:spMk id="91" creationId="{8F8B478E-7D7D-4AF0-9F49-5DC655565159}"/>
          </ac:spMkLst>
        </pc:spChg>
        <pc:spChg chg="mod">
          <ac:chgData name="farouk abu hassanain" userId="319a4f4791f24b01" providerId="LiveId" clId="{BFB2E698-5B2E-423B-BCA4-D319F750D753}" dt="2020-03-25T12:46:26.610" v="5250" actId="164"/>
          <ac:spMkLst>
            <pc:docMk/>
            <pc:sldMk cId="66224089" sldId="748"/>
            <ac:spMk id="92" creationId="{90C33869-C645-4DA8-BD56-BCB11BA4693D}"/>
          </ac:spMkLst>
        </pc:spChg>
        <pc:spChg chg="del">
          <ac:chgData name="farouk abu hassanain" userId="319a4f4791f24b01" providerId="LiveId" clId="{BFB2E698-5B2E-423B-BCA4-D319F750D753}" dt="2020-03-25T12:13:49.813" v="5047" actId="478"/>
          <ac:spMkLst>
            <pc:docMk/>
            <pc:sldMk cId="66224089" sldId="748"/>
            <ac:spMk id="132" creationId="{EB27E153-3C8B-40F2-BC2F-718EBB3ED287}"/>
          </ac:spMkLst>
        </pc:spChg>
        <pc:spChg chg="del">
          <ac:chgData name="farouk abu hassanain" userId="319a4f4791f24b01" providerId="LiveId" clId="{BFB2E698-5B2E-423B-BCA4-D319F750D753}" dt="2020-03-25T12:13:46.305" v="5045" actId="478"/>
          <ac:spMkLst>
            <pc:docMk/>
            <pc:sldMk cId="66224089" sldId="748"/>
            <ac:spMk id="147" creationId="{50A5BC3A-74D8-4431-829E-4F948600D3E7}"/>
          </ac:spMkLst>
        </pc:spChg>
        <pc:spChg chg="del">
          <ac:chgData name="farouk abu hassanain" userId="319a4f4791f24b01" providerId="LiveId" clId="{BFB2E698-5B2E-423B-BCA4-D319F750D753}" dt="2020-03-25T12:13:46.305" v="5045" actId="478"/>
          <ac:spMkLst>
            <pc:docMk/>
            <pc:sldMk cId="66224089" sldId="748"/>
            <ac:spMk id="148" creationId="{9C049338-6BB7-44BB-8821-B1BE07251FAB}"/>
          </ac:spMkLst>
        </pc:spChg>
        <pc:spChg chg="del">
          <ac:chgData name="farouk abu hassanain" userId="319a4f4791f24b01" providerId="LiveId" clId="{BFB2E698-5B2E-423B-BCA4-D319F750D753}" dt="2020-03-25T12:13:46.305" v="5045" actId="478"/>
          <ac:spMkLst>
            <pc:docMk/>
            <pc:sldMk cId="66224089" sldId="748"/>
            <ac:spMk id="149" creationId="{FAE719FC-B991-4A1E-AF5F-3A28F25C8B20}"/>
          </ac:spMkLst>
        </pc:spChg>
        <pc:spChg chg="add del">
          <ac:chgData name="farouk abu hassanain" userId="319a4f4791f24b01" providerId="LiveId" clId="{BFB2E698-5B2E-423B-BCA4-D319F750D753}" dt="2020-03-25T12:25:30.617" v="5086"/>
          <ac:spMkLst>
            <pc:docMk/>
            <pc:sldMk cId="66224089" sldId="748"/>
            <ac:spMk id="184" creationId="{D8A40380-4950-4C61-9D77-C8F0167797AC}"/>
          </ac:spMkLst>
        </pc:spChg>
        <pc:spChg chg="add del">
          <ac:chgData name="farouk abu hassanain" userId="319a4f4791f24b01" providerId="LiveId" clId="{BFB2E698-5B2E-423B-BCA4-D319F750D753}" dt="2020-03-25T12:25:30.617" v="5086"/>
          <ac:spMkLst>
            <pc:docMk/>
            <pc:sldMk cId="66224089" sldId="748"/>
            <ac:spMk id="185" creationId="{0818D104-AE94-4EE9-8147-C04E7815FD05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190" creationId="{65A5D7EA-C585-4CA9-A3B9-31BFA3BDE303}"/>
          </ac:spMkLst>
        </pc:spChg>
        <pc:spChg chg="add mod">
          <ac:chgData name="farouk abu hassanain" userId="319a4f4791f24b01" providerId="LiveId" clId="{BFB2E698-5B2E-423B-BCA4-D319F750D753}" dt="2020-03-25T12:31:16.277" v="5095" actId="164"/>
          <ac:spMkLst>
            <pc:docMk/>
            <pc:sldMk cId="66224089" sldId="748"/>
            <ac:spMk id="199" creationId="{1D5293C5-9FB7-4B8F-A6BB-8F8D94D4D63F}"/>
          </ac:spMkLst>
        </pc:spChg>
        <pc:spChg chg="add mod">
          <ac:chgData name="farouk abu hassanain" userId="319a4f4791f24b01" providerId="LiveId" clId="{BFB2E698-5B2E-423B-BCA4-D319F750D753}" dt="2020-03-25T12:31:16.277" v="5095" actId="164"/>
          <ac:spMkLst>
            <pc:docMk/>
            <pc:sldMk cId="66224089" sldId="748"/>
            <ac:spMk id="207" creationId="{238E5379-90C1-494B-963D-2F98CA7317C5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08" creationId="{54A345A6-020C-4740-9EBD-0B56FC41F4E3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09" creationId="{E680DD41-FDD9-44E2-BA5B-272A4B61619F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10" creationId="{28B74F34-493F-4538-9C22-625815714517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11" creationId="{A25C197E-D459-4808-80FA-AB94F1AA820D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12" creationId="{E366DC09-B8C6-4C7E-9B55-68125CA5E03A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13" creationId="{9C71D18C-2B01-4427-8C63-F735DDDFD222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214" creationId="{A0B4E748-1147-4643-AE8B-D4367E47B334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15" creationId="{08E6C8B8-F84A-4E20-A163-FC9705EBEA66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16" creationId="{C5223899-36E9-4290-8A49-6F3B2C9B3480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17" creationId="{37DCA9E3-E32B-4D95-8669-37CFEFE3FA29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18" creationId="{D7E29A96-C57F-4B5A-9A43-8AD701AB98C0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19" creationId="{1121162D-CDCA-4558-9D15-CF6D4DC8A633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20" creationId="{F57908B6-C42D-4144-85AE-A39C0D9BE480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21" creationId="{95174CC2-F560-46F5-A964-34BE90FFFCB6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22" creationId="{1E16F7C8-28F2-489C-8A66-0525432A478F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23" creationId="{44430736-F8F5-4D39-AE81-68D01946C20F}"/>
          </ac:spMkLst>
        </pc:spChg>
        <pc:spChg chg="add del">
          <ac:chgData name="farouk abu hassanain" userId="319a4f4791f24b01" providerId="LiveId" clId="{BFB2E698-5B2E-423B-BCA4-D319F750D753}" dt="2020-03-25T12:31:03.152" v="5092"/>
          <ac:spMkLst>
            <pc:docMk/>
            <pc:sldMk cId="66224089" sldId="748"/>
            <ac:spMk id="224" creationId="{1481F5CE-7158-4CE4-9B4C-D1936A823D7D}"/>
          </ac:spMkLst>
        </pc:spChg>
        <pc:spChg chg="add del mod topLvl">
          <ac:chgData name="farouk abu hassanain" userId="319a4f4791f24b01" providerId="LiveId" clId="{BFB2E698-5B2E-423B-BCA4-D319F750D753}" dt="2020-03-25T12:43:17.788" v="5229" actId="478"/>
          <ac:spMkLst>
            <pc:docMk/>
            <pc:sldMk cId="66224089" sldId="748"/>
            <ac:spMk id="237" creationId="{E6C58746-3FAD-43D8-B883-D9E1FE7EBCF0}"/>
          </ac:spMkLst>
        </pc:spChg>
        <pc:spChg chg="add mod topLvl">
          <ac:chgData name="farouk abu hassanain" userId="319a4f4791f24b01" providerId="LiveId" clId="{BFB2E698-5B2E-423B-BCA4-D319F750D753}" dt="2020-03-25T12:44:01.573" v="5238" actId="164"/>
          <ac:spMkLst>
            <pc:docMk/>
            <pc:sldMk cId="66224089" sldId="748"/>
            <ac:spMk id="238" creationId="{07BBF167-A76A-47F9-9CEA-508E519530BA}"/>
          </ac:spMkLst>
        </pc:spChg>
        <pc:spChg chg="add del mod topLvl">
          <ac:chgData name="farouk abu hassanain" userId="319a4f4791f24b01" providerId="LiveId" clId="{BFB2E698-5B2E-423B-BCA4-D319F750D753}" dt="2020-03-25T12:33:47.877" v="5120" actId="478"/>
          <ac:spMkLst>
            <pc:docMk/>
            <pc:sldMk cId="66224089" sldId="748"/>
            <ac:spMk id="239" creationId="{AC796156-4661-4BFE-AA4F-56605B41FA27}"/>
          </ac:spMkLst>
        </pc:spChg>
        <pc:spChg chg="add mod topLvl">
          <ac:chgData name="farouk abu hassanain" userId="319a4f4791f24b01" providerId="LiveId" clId="{BFB2E698-5B2E-423B-BCA4-D319F750D753}" dt="2020-03-25T12:45:02.846" v="5245" actId="164"/>
          <ac:spMkLst>
            <pc:docMk/>
            <pc:sldMk cId="66224089" sldId="748"/>
            <ac:spMk id="240" creationId="{B454E6FA-23C9-46DA-8FFB-4D1461666082}"/>
          </ac:spMkLst>
        </pc:spChg>
        <pc:spChg chg="add del mod topLvl">
          <ac:chgData name="farouk abu hassanain" userId="319a4f4791f24b01" providerId="LiveId" clId="{BFB2E698-5B2E-423B-BCA4-D319F750D753}" dt="2020-03-25T12:33:47.877" v="5120" actId="478"/>
          <ac:spMkLst>
            <pc:docMk/>
            <pc:sldMk cId="66224089" sldId="748"/>
            <ac:spMk id="241" creationId="{C783892C-4EE6-4533-A011-DBB11F5B5937}"/>
          </ac:spMkLst>
        </pc:spChg>
        <pc:spChg chg="add mod topLvl">
          <ac:chgData name="farouk abu hassanain" userId="319a4f4791f24b01" providerId="LiveId" clId="{BFB2E698-5B2E-423B-BCA4-D319F750D753}" dt="2020-03-25T12:43:55.051" v="5236" actId="164"/>
          <ac:spMkLst>
            <pc:docMk/>
            <pc:sldMk cId="66224089" sldId="748"/>
            <ac:spMk id="242" creationId="{DF69A877-05B7-4CA9-86CD-0D80FE67800D}"/>
          </ac:spMkLst>
        </pc:spChg>
        <pc:spChg chg="add del mod topLvl">
          <ac:chgData name="farouk abu hassanain" userId="319a4f4791f24b01" providerId="LiveId" clId="{BFB2E698-5B2E-423B-BCA4-D319F750D753}" dt="2020-03-25T12:33:47.877" v="5120" actId="478"/>
          <ac:spMkLst>
            <pc:docMk/>
            <pc:sldMk cId="66224089" sldId="748"/>
            <ac:spMk id="243" creationId="{754684BC-BD5A-4D53-A18B-7066BF7D48BE}"/>
          </ac:spMkLst>
        </pc:spChg>
        <pc:spChg chg="add del mod topLvl">
          <ac:chgData name="farouk abu hassanain" userId="319a4f4791f24b01" providerId="LiveId" clId="{BFB2E698-5B2E-423B-BCA4-D319F750D753}" dt="2020-03-25T12:33:47.877" v="5120" actId="478"/>
          <ac:spMkLst>
            <pc:docMk/>
            <pc:sldMk cId="66224089" sldId="748"/>
            <ac:spMk id="244" creationId="{74896D81-8C14-4B9D-B2EF-F098C6F3AA66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249" creationId="{8CA769CC-B01C-4862-A367-FBB9E908A12B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250" creationId="{EB2C6E3B-BEC4-43ED-96FC-7B5274135508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251" creationId="{E4004467-19BB-40A4-AD6A-B065A9410E7A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252" creationId="{8CA19279-8EFC-469B-9CF1-4DC22986E4B1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253" creationId="{F0FA93EC-A058-4013-AFE0-700CBCC8DAAC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254" creationId="{524F5E2A-7888-41BF-BE10-D595FDF6D8A2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255" creationId="{53779673-BDE9-4867-A3D8-6714EF210D92}"/>
          </ac:spMkLst>
        </pc:spChg>
        <pc:spChg chg="del">
          <ac:chgData name="farouk abu hassanain" userId="319a4f4791f24b01" providerId="LiveId" clId="{BFB2E698-5B2E-423B-BCA4-D319F750D753}" dt="2020-03-25T12:13:36.117" v="5043" actId="478"/>
          <ac:spMkLst>
            <pc:docMk/>
            <pc:sldMk cId="66224089" sldId="748"/>
            <ac:spMk id="256" creationId="{4CF253AE-F1A8-46B0-91B4-255D0BDB2EE5}"/>
          </ac:spMkLst>
        </pc:spChg>
        <pc:spChg chg="add del mod topLvl">
          <ac:chgData name="farouk abu hassanain" userId="319a4f4791f24b01" providerId="LiveId" clId="{BFB2E698-5B2E-423B-BCA4-D319F750D753}" dt="2020-03-25T12:33:33.904" v="5118" actId="478"/>
          <ac:spMkLst>
            <pc:docMk/>
            <pc:sldMk cId="66224089" sldId="748"/>
            <ac:spMk id="257" creationId="{8290F8B6-578A-49AE-80C9-0A611A26DF08}"/>
          </ac:spMkLst>
        </pc:spChg>
        <pc:spChg chg="add del mod topLvl">
          <ac:chgData name="farouk abu hassanain" userId="319a4f4791f24b01" providerId="LiveId" clId="{BFB2E698-5B2E-423B-BCA4-D319F750D753}" dt="2020-03-25T12:33:32.403" v="5117" actId="478"/>
          <ac:spMkLst>
            <pc:docMk/>
            <pc:sldMk cId="66224089" sldId="748"/>
            <ac:spMk id="258" creationId="{05671453-76B8-451F-BB60-75D6F93CF89D}"/>
          </ac:spMkLst>
        </pc:spChg>
        <pc:spChg chg="add del mod topLvl">
          <ac:chgData name="farouk abu hassanain" userId="319a4f4791f24b01" providerId="LiveId" clId="{BFB2E698-5B2E-423B-BCA4-D319F750D753}" dt="2020-03-25T12:33:30.730" v="5116" actId="478"/>
          <ac:spMkLst>
            <pc:docMk/>
            <pc:sldMk cId="66224089" sldId="748"/>
            <ac:spMk id="259" creationId="{EB48FD88-AF9F-4D07-A485-F929268BDB1B}"/>
          </ac:spMkLst>
        </pc:spChg>
        <pc:spChg chg="add del mod topLvl">
          <ac:chgData name="farouk abu hassanain" userId="319a4f4791f24b01" providerId="LiveId" clId="{BFB2E698-5B2E-423B-BCA4-D319F750D753}" dt="2020-03-25T12:33:28.903" v="5115" actId="478"/>
          <ac:spMkLst>
            <pc:docMk/>
            <pc:sldMk cId="66224089" sldId="748"/>
            <ac:spMk id="260" creationId="{E3094713-0325-43F2-ABFA-21C573A32025}"/>
          </ac:spMkLst>
        </pc:spChg>
        <pc:spChg chg="add mod topLvl">
          <ac:chgData name="farouk abu hassanain" userId="319a4f4791f24b01" providerId="LiveId" clId="{BFB2E698-5B2E-423B-BCA4-D319F750D753}" dt="2020-03-25T12:43:55.051" v="5236" actId="164"/>
          <ac:spMkLst>
            <pc:docMk/>
            <pc:sldMk cId="66224089" sldId="748"/>
            <ac:spMk id="261" creationId="{3946E6C6-08DA-49E5-ADAC-16B659B127FB}"/>
          </ac:spMkLst>
        </pc:spChg>
        <pc:spChg chg="add mod topLvl">
          <ac:chgData name="farouk abu hassanain" userId="319a4f4791f24b01" providerId="LiveId" clId="{BFB2E698-5B2E-423B-BCA4-D319F750D753}" dt="2020-03-25T12:45:02.846" v="5245" actId="164"/>
          <ac:spMkLst>
            <pc:docMk/>
            <pc:sldMk cId="66224089" sldId="748"/>
            <ac:spMk id="262" creationId="{6BCF345C-9C9A-4B9C-BDCC-9AA3196D2C33}"/>
          </ac:spMkLst>
        </pc:spChg>
        <pc:spChg chg="add mod topLvl">
          <ac:chgData name="farouk abu hassanain" userId="319a4f4791f24b01" providerId="LiveId" clId="{BFB2E698-5B2E-423B-BCA4-D319F750D753}" dt="2020-03-25T12:44:01.573" v="5238" actId="164"/>
          <ac:spMkLst>
            <pc:docMk/>
            <pc:sldMk cId="66224089" sldId="748"/>
            <ac:spMk id="263" creationId="{E6AA802C-2C6F-4F40-8C23-9EE1DD94056B}"/>
          </ac:spMkLst>
        </pc:spChg>
        <pc:spChg chg="add del mod topLvl">
          <ac:chgData name="farouk abu hassanain" userId="319a4f4791f24b01" providerId="LiveId" clId="{BFB2E698-5B2E-423B-BCA4-D319F750D753}" dt="2020-03-25T12:43:17.788" v="5229" actId="478"/>
          <ac:spMkLst>
            <pc:docMk/>
            <pc:sldMk cId="66224089" sldId="748"/>
            <ac:spMk id="264" creationId="{31E62495-1B2C-4BB2-AECB-4436EE1B92E6}"/>
          </ac:spMkLst>
        </pc:spChg>
        <pc:spChg chg="add mod">
          <ac:chgData name="farouk abu hassanain" userId="319a4f4791f24b01" providerId="LiveId" clId="{BFB2E698-5B2E-423B-BCA4-D319F750D753}" dt="2020-03-25T13:26:50.552" v="5992" actId="113"/>
          <ac:spMkLst>
            <pc:docMk/>
            <pc:sldMk cId="66224089" sldId="748"/>
            <ac:spMk id="277" creationId="{C5603514-4FDA-4EA5-9D9C-DCAAAC36791E}"/>
          </ac:spMkLst>
        </pc:spChg>
        <pc:spChg chg="add mod topLvl">
          <ac:chgData name="farouk abu hassanain" userId="319a4f4791f24b01" providerId="LiveId" clId="{BFB2E698-5B2E-423B-BCA4-D319F750D753}" dt="2020-03-25T13:26:48.230" v="5991" actId="113"/>
          <ac:spMkLst>
            <pc:docMk/>
            <pc:sldMk cId="66224089" sldId="748"/>
            <ac:spMk id="278" creationId="{399EF850-C285-476A-8A53-061489B7F1A7}"/>
          </ac:spMkLst>
        </pc:spChg>
        <pc:spChg chg="del mod topLvl">
          <ac:chgData name="farouk abu hassanain" userId="319a4f4791f24b01" providerId="LiveId" clId="{BFB2E698-5B2E-423B-BCA4-D319F750D753}" dt="2020-03-25T13:16:14.401" v="5353" actId="478"/>
          <ac:spMkLst>
            <pc:docMk/>
            <pc:sldMk cId="66224089" sldId="748"/>
            <ac:spMk id="280" creationId="{53D02E4D-2D6E-4D86-98EC-78D58490E2E8}"/>
          </ac:spMkLst>
        </pc:spChg>
        <pc:spChg chg="del mod topLvl">
          <ac:chgData name="farouk abu hassanain" userId="319a4f4791f24b01" providerId="LiveId" clId="{BFB2E698-5B2E-423B-BCA4-D319F750D753}" dt="2020-03-25T13:16:15.362" v="5354" actId="478"/>
          <ac:spMkLst>
            <pc:docMk/>
            <pc:sldMk cId="66224089" sldId="748"/>
            <ac:spMk id="281" creationId="{7BCB3AC5-680E-4245-8BA1-42124B59F5F3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82" creationId="{F70B4DA7-912D-4FA7-8855-C6EC96A4D0AE}"/>
          </ac:spMkLst>
        </pc:spChg>
        <pc:spChg chg="del mod topLvl">
          <ac:chgData name="farouk abu hassanain" userId="319a4f4791f24b01" providerId="LiveId" clId="{BFB2E698-5B2E-423B-BCA4-D319F750D753}" dt="2020-03-25T13:15:37.288" v="5348" actId="478"/>
          <ac:spMkLst>
            <pc:docMk/>
            <pc:sldMk cId="66224089" sldId="748"/>
            <ac:spMk id="283" creationId="{82E2F824-7906-4498-BB07-36F42A3FFE6A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84" creationId="{55B664D5-9B23-4907-BE89-B00EF8C8C659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85" creationId="{C64EB0FE-660C-4940-A067-D00ADB2B3BB4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86" creationId="{52D99DDB-9C23-4748-B7F5-5FC2F899276F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87" creationId="{0FF8D194-8FB3-47E4-A069-DB2D7B27350E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88" creationId="{0A7919B0-847E-482F-8EC8-84EF08B6506E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89" creationId="{F882EBD8-BE35-41A3-AC31-B29CE7F661EA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90" creationId="{BC54D359-E64A-4C75-BCED-1B6594AC6083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91" creationId="{55913B3A-E9E8-4916-B554-05FCA42684D9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92" creationId="{2EA0C8FF-3C5D-4537-94D5-F30E20B68903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93" creationId="{72C829A1-9E2D-47D4-B2A3-288A4413FA39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94" creationId="{9209F7C0-1957-4C1E-8E1C-AC3FBEBDA763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95" creationId="{F4346CE0-8C44-4919-B9AF-DBF63D5664CF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96" creationId="{C9672D10-3C59-4FB5-89D7-3C522DDA2DE7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97" creationId="{CB446854-8D9C-4556-97B0-1557EB95D37D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98" creationId="{E95D8422-DFF5-407F-91EE-926A6FEB27C5}"/>
          </ac:spMkLst>
        </pc:spChg>
        <pc:spChg chg="del mod topLvl">
          <ac:chgData name="farouk abu hassanain" userId="319a4f4791f24b01" providerId="LiveId" clId="{BFB2E698-5B2E-423B-BCA4-D319F750D753}" dt="2020-03-25T13:21:35.112" v="5528" actId="478"/>
          <ac:spMkLst>
            <pc:docMk/>
            <pc:sldMk cId="66224089" sldId="748"/>
            <ac:spMk id="299" creationId="{289316B3-CD89-4918-8FDB-474DA7073142}"/>
          </ac:spMkLst>
        </pc:spChg>
        <pc:spChg chg="mod">
          <ac:chgData name="farouk abu hassanain" userId="319a4f4791f24b01" providerId="LiveId" clId="{BFB2E698-5B2E-423B-BCA4-D319F750D753}" dt="2020-03-25T13:11:07.211" v="5301" actId="948"/>
          <ac:spMkLst>
            <pc:docMk/>
            <pc:sldMk cId="66224089" sldId="748"/>
            <ac:spMk id="301" creationId="{D8E0BE7B-1EAF-4E24-A2FE-98B66F5B4C60}"/>
          </ac:spMkLst>
        </pc:spChg>
        <pc:spChg chg="mod">
          <ac:chgData name="farouk abu hassanain" userId="319a4f4791f24b01" providerId="LiveId" clId="{BFB2E698-5B2E-423B-BCA4-D319F750D753}" dt="2020-03-25T13:11:07.211" v="5301" actId="948"/>
          <ac:spMkLst>
            <pc:docMk/>
            <pc:sldMk cId="66224089" sldId="748"/>
            <ac:spMk id="302" creationId="{FA254C73-AB54-40CA-90E4-9CCBE107C113}"/>
          </ac:spMkLst>
        </pc:spChg>
        <pc:spChg chg="add del mod">
          <ac:chgData name="farouk abu hassanain" userId="319a4f4791f24b01" providerId="LiveId" clId="{BFB2E698-5B2E-423B-BCA4-D319F750D753}" dt="2020-03-25T13:16:16.537" v="5355" actId="478"/>
          <ac:spMkLst>
            <pc:docMk/>
            <pc:sldMk cId="66224089" sldId="748"/>
            <ac:spMk id="303" creationId="{A055262C-1BC9-4FC1-8B04-B4488BBE1175}"/>
          </ac:spMkLst>
        </pc:spChg>
        <pc:spChg chg="add del mod">
          <ac:chgData name="farouk abu hassanain" userId="319a4f4791f24b01" providerId="LiveId" clId="{BFB2E698-5B2E-423B-BCA4-D319F750D753}" dt="2020-03-25T13:16:17.357" v="5356" actId="478"/>
          <ac:spMkLst>
            <pc:docMk/>
            <pc:sldMk cId="66224089" sldId="748"/>
            <ac:spMk id="304" creationId="{697CAFA6-251E-4B14-974E-BEB63C391EE8}"/>
          </ac:spMkLst>
        </pc:spChg>
        <pc:spChg chg="add mod ord">
          <ac:chgData name="farouk abu hassanain" userId="319a4f4791f24b01" providerId="LiveId" clId="{BFB2E698-5B2E-423B-BCA4-D319F750D753}" dt="2020-03-25T13:28:00.971" v="6047" actId="164"/>
          <ac:spMkLst>
            <pc:docMk/>
            <pc:sldMk cId="66224089" sldId="748"/>
            <ac:spMk id="305" creationId="{E7BE3C2E-9ECA-4E53-9ABC-9946180AC4BA}"/>
          </ac:spMkLst>
        </pc:spChg>
        <pc:spChg chg="add mod">
          <ac:chgData name="farouk abu hassanain" userId="319a4f4791f24b01" providerId="LiveId" clId="{BFB2E698-5B2E-423B-BCA4-D319F750D753}" dt="2020-03-25T13:26:26.907" v="5974" actId="164"/>
          <ac:spMkLst>
            <pc:docMk/>
            <pc:sldMk cId="66224089" sldId="748"/>
            <ac:spMk id="306" creationId="{D835DFD4-9A64-4666-A617-50DF7C9D4CE7}"/>
          </ac:spMkLst>
        </pc:spChg>
        <pc:spChg chg="add mod">
          <ac:chgData name="farouk abu hassanain" userId="319a4f4791f24b01" providerId="LiveId" clId="{BFB2E698-5B2E-423B-BCA4-D319F750D753}" dt="2020-03-25T13:26:26.907" v="5974" actId="164"/>
          <ac:spMkLst>
            <pc:docMk/>
            <pc:sldMk cId="66224089" sldId="748"/>
            <ac:spMk id="307" creationId="{036CAE17-3517-4C1D-8F4E-BF67C5F33341}"/>
          </ac:spMkLst>
        </pc:spChg>
        <pc:spChg chg="add mod">
          <ac:chgData name="farouk abu hassanain" userId="319a4f4791f24b01" providerId="LiveId" clId="{BFB2E698-5B2E-423B-BCA4-D319F750D753}" dt="2020-03-25T13:26:26.907" v="5974" actId="164"/>
          <ac:spMkLst>
            <pc:docMk/>
            <pc:sldMk cId="66224089" sldId="748"/>
            <ac:spMk id="308" creationId="{7F5DD3F2-F1AD-443A-B999-C25B4199E5B3}"/>
          </ac:spMkLst>
        </pc:spChg>
        <pc:spChg chg="mod ord topLvl">
          <ac:chgData name="farouk abu hassanain" userId="319a4f4791f24b01" providerId="LiveId" clId="{BFB2E698-5B2E-423B-BCA4-D319F750D753}" dt="2020-03-25T13:20:18.606" v="5511" actId="164"/>
          <ac:spMkLst>
            <pc:docMk/>
            <pc:sldMk cId="66224089" sldId="748"/>
            <ac:spMk id="310" creationId="{C6DDD19E-0926-4B9B-9924-DE65F6453922}"/>
          </ac:spMkLst>
        </pc:spChg>
        <pc:spChg chg="del topLvl">
          <ac:chgData name="farouk abu hassanain" userId="319a4f4791f24b01" providerId="LiveId" clId="{BFB2E698-5B2E-423B-BCA4-D319F750D753}" dt="2020-03-25T13:18:11.670" v="5488" actId="478"/>
          <ac:spMkLst>
            <pc:docMk/>
            <pc:sldMk cId="66224089" sldId="748"/>
            <ac:spMk id="311" creationId="{957AA9DA-1165-41CB-A8BF-BB831E364201}"/>
          </ac:spMkLst>
        </pc:spChg>
        <pc:spChg chg="add mod">
          <ac:chgData name="farouk abu hassanain" userId="319a4f4791f24b01" providerId="LiveId" clId="{BFB2E698-5B2E-423B-BCA4-D319F750D753}" dt="2020-03-25T13:20:23.936" v="5513" actId="164"/>
          <ac:spMkLst>
            <pc:docMk/>
            <pc:sldMk cId="66224089" sldId="748"/>
            <ac:spMk id="312" creationId="{CD3DAB03-948E-4A37-B987-C916D21784A1}"/>
          </ac:spMkLst>
        </pc:spChg>
        <pc:spChg chg="add mod">
          <ac:chgData name="farouk abu hassanain" userId="319a4f4791f24b01" providerId="LiveId" clId="{BFB2E698-5B2E-423B-BCA4-D319F750D753}" dt="2020-03-25T13:20:23.936" v="5513" actId="164"/>
          <ac:spMkLst>
            <pc:docMk/>
            <pc:sldMk cId="66224089" sldId="748"/>
            <ac:spMk id="313" creationId="{DCED1ECC-B554-4B29-81C1-4500E67FEE0B}"/>
          </ac:spMkLst>
        </pc:spChg>
        <pc:spChg chg="add mod">
          <ac:chgData name="farouk abu hassanain" userId="319a4f4791f24b01" providerId="LiveId" clId="{BFB2E698-5B2E-423B-BCA4-D319F750D753}" dt="2020-03-25T13:28:23.503" v="6089" actId="1076"/>
          <ac:spMkLst>
            <pc:docMk/>
            <pc:sldMk cId="66224089" sldId="748"/>
            <ac:spMk id="315" creationId="{4824D355-BAC6-41E4-A2F4-23CD3C85C5FC}"/>
          </ac:spMkLst>
        </pc:spChg>
        <pc:grpChg chg="mod">
          <ac:chgData name="farouk abu hassanain" userId="319a4f4791f24b01" providerId="LiveId" clId="{BFB2E698-5B2E-423B-BCA4-D319F750D753}" dt="2020-03-25T12:31:01.956" v="5091" actId="1076"/>
          <ac:grpSpMkLst>
            <pc:docMk/>
            <pc:sldMk cId="66224089" sldId="748"/>
            <ac:grpSpMk id="4" creationId="{D691E185-F686-49FD-9636-D4D0853A5887}"/>
          </ac:grpSpMkLst>
        </pc:grpChg>
        <pc:grpChg chg="add del mod">
          <ac:chgData name="farouk abu hassanain" userId="319a4f4791f24b01" providerId="LiveId" clId="{BFB2E698-5B2E-423B-BCA4-D319F750D753}" dt="2020-03-25T13:21:28.181" v="5527" actId="478"/>
          <ac:grpSpMkLst>
            <pc:docMk/>
            <pc:sldMk cId="66224089" sldId="748"/>
            <ac:grpSpMk id="6" creationId="{3635B7EB-AF83-45ED-B02A-0C6CC29D30F3}"/>
          </ac:grpSpMkLst>
        </pc:grpChg>
        <pc:grpChg chg="add del mod">
          <ac:chgData name="farouk abu hassanain" userId="319a4f4791f24b01" providerId="LiveId" clId="{BFB2E698-5B2E-423B-BCA4-D319F750D753}" dt="2020-03-25T12:33:04.384" v="5110" actId="165"/>
          <ac:grpSpMkLst>
            <pc:docMk/>
            <pc:sldMk cId="66224089" sldId="748"/>
            <ac:grpSpMk id="9" creationId="{4F46E8A8-BC96-4BAB-A8F8-60EB31D98301}"/>
          </ac:grpSpMkLst>
        </pc:grpChg>
        <pc:grpChg chg="add mod">
          <ac:chgData name="farouk abu hassanain" userId="319a4f4791f24b01" providerId="LiveId" clId="{BFB2E698-5B2E-423B-BCA4-D319F750D753}" dt="2020-03-25T12:45:02.846" v="5245" actId="164"/>
          <ac:grpSpMkLst>
            <pc:docMk/>
            <pc:sldMk cId="66224089" sldId="748"/>
            <ac:grpSpMk id="10" creationId="{EAB15172-B1EC-4A58-9003-EFDC47B25CAF}"/>
          </ac:grpSpMkLst>
        </pc:grpChg>
        <pc:grpChg chg="add del mod">
          <ac:chgData name="farouk abu hassanain" userId="319a4f4791f24b01" providerId="LiveId" clId="{BFB2E698-5B2E-423B-BCA4-D319F750D753}" dt="2020-03-25T12:44:34.490" v="5242" actId="165"/>
          <ac:grpSpMkLst>
            <pc:docMk/>
            <pc:sldMk cId="66224089" sldId="748"/>
            <ac:grpSpMk id="14" creationId="{F5CC525A-6108-49A2-B82C-FCFF26C698BD}"/>
          </ac:grpSpMkLst>
        </pc:grpChg>
        <pc:grpChg chg="add mod">
          <ac:chgData name="farouk abu hassanain" userId="319a4f4791f24b01" providerId="LiveId" clId="{BFB2E698-5B2E-423B-BCA4-D319F750D753}" dt="2020-03-25T12:45:02.846" v="5245" actId="164"/>
          <ac:grpSpMkLst>
            <pc:docMk/>
            <pc:sldMk cId="66224089" sldId="748"/>
            <ac:grpSpMk id="15" creationId="{FAFD1638-96A1-4DAD-B3A2-AE33EA73CD6A}"/>
          </ac:grpSpMkLst>
        </pc:grpChg>
        <pc:grpChg chg="del">
          <ac:chgData name="farouk abu hassanain" userId="319a4f4791f24b01" providerId="LiveId" clId="{BFB2E698-5B2E-423B-BCA4-D319F750D753}" dt="2020-03-25T12:13:36.117" v="5043" actId="478"/>
          <ac:grpSpMkLst>
            <pc:docMk/>
            <pc:sldMk cId="66224089" sldId="748"/>
            <ac:grpSpMk id="17" creationId="{7C52417B-4EEF-469B-8DBF-AE322BAAC42C}"/>
          </ac:grpSpMkLst>
        </pc:grpChg>
        <pc:grpChg chg="add mod">
          <ac:chgData name="farouk abu hassanain" userId="319a4f4791f24b01" providerId="LiveId" clId="{BFB2E698-5B2E-423B-BCA4-D319F750D753}" dt="2020-03-25T13:29:36.525" v="6095" actId="1076"/>
          <ac:grpSpMkLst>
            <pc:docMk/>
            <pc:sldMk cId="66224089" sldId="748"/>
            <ac:grpSpMk id="18" creationId="{A9F6A797-9C55-453E-B909-4DDEF7FA1856}"/>
          </ac:grpSpMkLst>
        </pc:grpChg>
        <pc:grpChg chg="add del mod">
          <ac:chgData name="farouk abu hassanain" userId="319a4f4791f24b01" providerId="LiveId" clId="{BFB2E698-5B2E-423B-BCA4-D319F750D753}" dt="2020-03-25T18:18:00.497" v="9016" actId="478"/>
          <ac:grpSpMkLst>
            <pc:docMk/>
            <pc:sldMk cId="66224089" sldId="748"/>
            <ac:grpSpMk id="19" creationId="{0E63C2B2-4E7B-48D2-9C29-E45353250284}"/>
          </ac:grpSpMkLst>
        </pc:grpChg>
        <pc:grpChg chg="add del mod">
          <ac:chgData name="farouk abu hassanain" userId="319a4f4791f24b01" providerId="LiveId" clId="{BFB2E698-5B2E-423B-BCA4-D319F750D753}" dt="2020-03-25T13:13:01.181" v="5325" actId="165"/>
          <ac:grpSpMkLst>
            <pc:docMk/>
            <pc:sldMk cId="66224089" sldId="748"/>
            <ac:grpSpMk id="22" creationId="{97FEDCEC-EE3C-4D38-BA46-5BF49D51ABA3}"/>
          </ac:grpSpMkLst>
        </pc:grpChg>
        <pc:grpChg chg="add mod">
          <ac:chgData name="farouk abu hassanain" userId="319a4f4791f24b01" providerId="LiveId" clId="{BFB2E698-5B2E-423B-BCA4-D319F750D753}" dt="2020-03-25T13:28:00.971" v="6047" actId="164"/>
          <ac:grpSpMkLst>
            <pc:docMk/>
            <pc:sldMk cId="66224089" sldId="748"/>
            <ac:grpSpMk id="25" creationId="{E08C2241-B080-4EC4-9965-7B763CBAC608}"/>
          </ac:grpSpMkLst>
        </pc:grpChg>
        <pc:grpChg chg="add mod">
          <ac:chgData name="farouk abu hassanain" userId="319a4f4791f24b01" providerId="LiveId" clId="{BFB2E698-5B2E-423B-BCA4-D319F750D753}" dt="2020-03-25T13:28:00.971" v="6047" actId="164"/>
          <ac:grpSpMkLst>
            <pc:docMk/>
            <pc:sldMk cId="66224089" sldId="748"/>
            <ac:grpSpMk id="26" creationId="{5728A56C-2875-4735-8611-B15E631D4330}"/>
          </ac:grpSpMkLst>
        </pc:grpChg>
        <pc:grpChg chg="add mod">
          <ac:chgData name="farouk abu hassanain" userId="319a4f4791f24b01" providerId="LiveId" clId="{BFB2E698-5B2E-423B-BCA4-D319F750D753}" dt="2020-03-25T13:26:34.982" v="5989" actId="1035"/>
          <ac:grpSpMkLst>
            <pc:docMk/>
            <pc:sldMk cId="66224089" sldId="748"/>
            <ac:grpSpMk id="32" creationId="{9D4829BC-4745-4355-B9E9-31CBB16B5F8B}"/>
          </ac:grpSpMkLst>
        </pc:grpChg>
        <pc:grpChg chg="add mod">
          <ac:chgData name="farouk abu hassanain" userId="319a4f4791f24b01" providerId="LiveId" clId="{BFB2E698-5B2E-423B-BCA4-D319F750D753}" dt="2020-03-25T13:28:04.196" v="6059" actId="1036"/>
          <ac:grpSpMkLst>
            <pc:docMk/>
            <pc:sldMk cId="66224089" sldId="748"/>
            <ac:grpSpMk id="37" creationId="{6C3E3AD4-4A8E-4BAA-8171-01638D14A97C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80" creationId="{2DEE7BFD-1848-44D6-A098-F9B4C29A61A7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81" creationId="{48F54BDB-E72E-4194-8541-1194FB430D5B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82" creationId="{00A0D404-D4E7-4684-B3E1-521548A999B6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83" creationId="{AD34549D-3BA7-4B4C-A1F7-CC64FCE9CE4B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84" creationId="{9922BACF-5294-4839-A8EF-DE1DA43BEE32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85" creationId="{BCBC7514-69F0-4F82-9A93-E7594A69B6C1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86" creationId="{6893E27B-3098-4ED0-89E4-A5B433DF16BC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93" creationId="{386E566D-5403-46F7-B27F-1D7BE1EE7F84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94" creationId="{919660D2-6972-48CC-9566-AB9953660DD8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95" creationId="{1E744F09-53CC-4D8F-8332-3575C5E71207}"/>
          </ac:grpSpMkLst>
        </pc:grpChg>
        <pc:grpChg chg="mod">
          <ac:chgData name="farouk abu hassanain" userId="319a4f4791f24b01" providerId="LiveId" clId="{BFB2E698-5B2E-423B-BCA4-D319F750D753}" dt="2020-03-25T12:46:30.748" v="5251" actId="1076"/>
          <ac:grpSpMkLst>
            <pc:docMk/>
            <pc:sldMk cId="66224089" sldId="748"/>
            <ac:grpSpMk id="96" creationId="{B0C725CE-AF71-47B1-8ADC-3122932FC988}"/>
          </ac:grpSpMkLst>
        </pc:grpChg>
        <pc:grpChg chg="del">
          <ac:chgData name="farouk abu hassanain" userId="319a4f4791f24b01" providerId="LiveId" clId="{BFB2E698-5B2E-423B-BCA4-D319F750D753}" dt="2020-03-25T12:13:48.365" v="5046" actId="478"/>
          <ac:grpSpMkLst>
            <pc:docMk/>
            <pc:sldMk cId="66224089" sldId="748"/>
            <ac:grpSpMk id="125" creationId="{2131D1BE-37E3-46F8-ABBA-0FA089FF63A4}"/>
          </ac:grpSpMkLst>
        </pc:grpChg>
        <pc:grpChg chg="del">
          <ac:chgData name="farouk abu hassanain" userId="319a4f4791f24b01" providerId="LiveId" clId="{BFB2E698-5B2E-423B-BCA4-D319F750D753}" dt="2020-03-25T12:13:50.869" v="5048" actId="478"/>
          <ac:grpSpMkLst>
            <pc:docMk/>
            <pc:sldMk cId="66224089" sldId="748"/>
            <ac:grpSpMk id="133" creationId="{1AD58D52-09A1-4824-91AC-72F2760119E2}"/>
          </ac:grpSpMkLst>
        </pc:grpChg>
        <pc:grpChg chg="del">
          <ac:chgData name="farouk abu hassanain" userId="319a4f4791f24b01" providerId="LiveId" clId="{BFB2E698-5B2E-423B-BCA4-D319F750D753}" dt="2020-03-25T12:13:51.981" v="5049" actId="478"/>
          <ac:grpSpMkLst>
            <pc:docMk/>
            <pc:sldMk cId="66224089" sldId="748"/>
            <ac:grpSpMk id="139" creationId="{47F5CB7A-1420-4903-968D-BFB4F0C22D40}"/>
          </ac:grpSpMkLst>
        </pc:grpChg>
        <pc:grpChg chg="del">
          <ac:chgData name="farouk abu hassanain" userId="319a4f4791f24b01" providerId="LiveId" clId="{BFB2E698-5B2E-423B-BCA4-D319F750D753}" dt="2020-03-25T12:13:52.907" v="5050" actId="478"/>
          <ac:grpSpMkLst>
            <pc:docMk/>
            <pc:sldMk cId="66224089" sldId="748"/>
            <ac:grpSpMk id="143" creationId="{57CAAD04-B8F6-443D-980F-65B593D525CA}"/>
          </ac:grpSpMkLst>
        </pc:grpChg>
        <pc:grpChg chg="del mod">
          <ac:chgData name="farouk abu hassanain" userId="319a4f4791f24b01" providerId="LiveId" clId="{BFB2E698-5B2E-423B-BCA4-D319F750D753}" dt="2020-03-25T18:18:00.497" v="9016" actId="478"/>
          <ac:grpSpMkLst>
            <pc:docMk/>
            <pc:sldMk cId="66224089" sldId="748"/>
            <ac:grpSpMk id="150" creationId="{3A85419E-C1F2-472E-8EFC-0BD55492A9FF}"/>
          </ac:grpSpMkLst>
        </pc:grpChg>
        <pc:grpChg chg="del">
          <ac:chgData name="farouk abu hassanain" userId="319a4f4791f24b01" providerId="LiveId" clId="{BFB2E698-5B2E-423B-BCA4-D319F750D753}" dt="2020-03-25T12:13:53.746" v="5051" actId="478"/>
          <ac:grpSpMkLst>
            <pc:docMk/>
            <pc:sldMk cId="66224089" sldId="748"/>
            <ac:grpSpMk id="178" creationId="{022A9F46-3C33-4DA9-A00C-E97E3AEAAB3D}"/>
          </ac:grpSpMkLst>
        </pc:grpChg>
        <pc:grpChg chg="del">
          <ac:chgData name="farouk abu hassanain" userId="319a4f4791f24b01" providerId="LiveId" clId="{BFB2E698-5B2E-423B-BCA4-D319F750D753}" dt="2020-03-25T12:13:36.117" v="5043" actId="478"/>
          <ac:grpSpMkLst>
            <pc:docMk/>
            <pc:sldMk cId="66224089" sldId="748"/>
            <ac:grpSpMk id="187" creationId="{A9729C05-5DA7-4813-8C8E-6AE656B44705}"/>
          </ac:grpSpMkLst>
        </pc:grpChg>
        <pc:grpChg chg="del">
          <ac:chgData name="farouk abu hassanain" userId="319a4f4791f24b01" providerId="LiveId" clId="{BFB2E698-5B2E-423B-BCA4-D319F750D753}" dt="2020-03-25T12:13:36.117" v="5043" actId="478"/>
          <ac:grpSpMkLst>
            <pc:docMk/>
            <pc:sldMk cId="66224089" sldId="748"/>
            <ac:grpSpMk id="191" creationId="{F5DE379E-7F16-4C77-ADF2-ED75085D5E3A}"/>
          </ac:grpSpMkLst>
        </pc:grpChg>
        <pc:grpChg chg="del">
          <ac:chgData name="farouk abu hassanain" userId="319a4f4791f24b01" providerId="LiveId" clId="{BFB2E698-5B2E-423B-BCA4-D319F750D753}" dt="2020-03-25T12:13:36.117" v="5043" actId="478"/>
          <ac:grpSpMkLst>
            <pc:docMk/>
            <pc:sldMk cId="66224089" sldId="748"/>
            <ac:grpSpMk id="195" creationId="{042DF431-75B8-414D-BC26-F812C08D56F5}"/>
          </ac:grpSpMkLst>
        </pc:grpChg>
        <pc:grpChg chg="del">
          <ac:chgData name="farouk abu hassanain" userId="319a4f4791f24b01" providerId="LiveId" clId="{BFB2E698-5B2E-423B-BCA4-D319F750D753}" dt="2020-03-25T12:13:36.117" v="5043" actId="478"/>
          <ac:grpSpMkLst>
            <pc:docMk/>
            <pc:sldMk cId="66224089" sldId="748"/>
            <ac:grpSpMk id="203" creationId="{19FE0DE5-3171-42C9-A68A-7BAC52AAB146}"/>
          </ac:grpSpMkLst>
        </pc:grpChg>
        <pc:grpChg chg="add del">
          <ac:chgData name="farouk abu hassanain" userId="319a4f4791f24b01" providerId="LiveId" clId="{BFB2E698-5B2E-423B-BCA4-D319F750D753}" dt="2020-03-25T12:31:03.152" v="5092"/>
          <ac:grpSpMkLst>
            <pc:docMk/>
            <pc:sldMk cId="66224089" sldId="748"/>
            <ac:grpSpMk id="225" creationId="{2E1597F2-AFCA-4300-A5FA-94AF98B2C334}"/>
          </ac:grpSpMkLst>
        </pc:grpChg>
        <pc:grpChg chg="add del">
          <ac:chgData name="farouk abu hassanain" userId="319a4f4791f24b01" providerId="LiveId" clId="{BFB2E698-5B2E-423B-BCA4-D319F750D753}" dt="2020-03-25T12:31:03.152" v="5092"/>
          <ac:grpSpMkLst>
            <pc:docMk/>
            <pc:sldMk cId="66224089" sldId="748"/>
            <ac:grpSpMk id="228" creationId="{08415684-1DE8-4ED4-9E6A-C6510A110477}"/>
          </ac:grpSpMkLst>
        </pc:grpChg>
        <pc:grpChg chg="add del">
          <ac:chgData name="farouk abu hassanain" userId="319a4f4791f24b01" providerId="LiveId" clId="{BFB2E698-5B2E-423B-BCA4-D319F750D753}" dt="2020-03-25T12:31:03.152" v="5092"/>
          <ac:grpSpMkLst>
            <pc:docMk/>
            <pc:sldMk cId="66224089" sldId="748"/>
            <ac:grpSpMk id="231" creationId="{C1C9C24F-3B6A-4337-A0CD-169889776989}"/>
          </ac:grpSpMkLst>
        </pc:grpChg>
        <pc:grpChg chg="add del">
          <ac:chgData name="farouk abu hassanain" userId="319a4f4791f24b01" providerId="LiveId" clId="{BFB2E698-5B2E-423B-BCA4-D319F750D753}" dt="2020-03-25T12:31:03.152" v="5092"/>
          <ac:grpSpMkLst>
            <pc:docMk/>
            <pc:sldMk cId="66224089" sldId="748"/>
            <ac:grpSpMk id="234" creationId="{6F35B128-0CBE-4E2F-AC38-394E84A99E3E}"/>
          </ac:grpSpMkLst>
        </pc:grpChg>
        <pc:grpChg chg="del">
          <ac:chgData name="farouk abu hassanain" userId="319a4f4791f24b01" providerId="LiveId" clId="{BFB2E698-5B2E-423B-BCA4-D319F750D753}" dt="2020-03-25T12:13:36.117" v="5043" actId="478"/>
          <ac:grpSpMkLst>
            <pc:docMk/>
            <pc:sldMk cId="66224089" sldId="748"/>
            <ac:grpSpMk id="245" creationId="{8B10646B-DAB4-41B8-8FDD-FAB87F4F4B95}"/>
          </ac:grpSpMkLst>
        </pc:grpChg>
        <pc:grpChg chg="add del mod">
          <ac:chgData name="farouk abu hassanain" userId="319a4f4791f24b01" providerId="LiveId" clId="{BFB2E698-5B2E-423B-BCA4-D319F750D753}" dt="2020-03-25T13:21:38.771" v="5529" actId="478"/>
          <ac:grpSpMkLst>
            <pc:docMk/>
            <pc:sldMk cId="66224089" sldId="748"/>
            <ac:grpSpMk id="265" creationId="{FEC94F5B-9FB0-4DE2-A9E7-9FD296DFB5DA}"/>
          </ac:grpSpMkLst>
        </pc:grpChg>
        <pc:grpChg chg="add del mod">
          <ac:chgData name="farouk abu hassanain" userId="319a4f4791f24b01" providerId="LiveId" clId="{BFB2E698-5B2E-423B-BCA4-D319F750D753}" dt="2020-03-25T13:21:38.771" v="5529" actId="478"/>
          <ac:grpSpMkLst>
            <pc:docMk/>
            <pc:sldMk cId="66224089" sldId="748"/>
            <ac:grpSpMk id="268" creationId="{5D540B37-DA18-4D44-BC2F-BCBFDF5B5B9D}"/>
          </ac:grpSpMkLst>
        </pc:grpChg>
        <pc:grpChg chg="add del mod">
          <ac:chgData name="farouk abu hassanain" userId="319a4f4791f24b01" providerId="LiveId" clId="{BFB2E698-5B2E-423B-BCA4-D319F750D753}" dt="2020-03-25T13:21:38.771" v="5529" actId="478"/>
          <ac:grpSpMkLst>
            <pc:docMk/>
            <pc:sldMk cId="66224089" sldId="748"/>
            <ac:grpSpMk id="271" creationId="{B6F75A8F-C9FF-4C53-A305-576BBA6866CF}"/>
          </ac:grpSpMkLst>
        </pc:grpChg>
        <pc:grpChg chg="add del mod">
          <ac:chgData name="farouk abu hassanain" userId="319a4f4791f24b01" providerId="LiveId" clId="{BFB2E698-5B2E-423B-BCA4-D319F750D753}" dt="2020-03-25T13:21:38.771" v="5529" actId="478"/>
          <ac:grpSpMkLst>
            <pc:docMk/>
            <pc:sldMk cId="66224089" sldId="748"/>
            <ac:grpSpMk id="274" creationId="{1414F3B9-EDF3-41CC-A6F3-FDE0449F419D}"/>
          </ac:grpSpMkLst>
        </pc:grpChg>
        <pc:grpChg chg="add del mod">
          <ac:chgData name="farouk abu hassanain" userId="319a4f4791f24b01" providerId="LiveId" clId="{BFB2E698-5B2E-423B-BCA4-D319F750D753}" dt="2020-03-25T13:05:22.321" v="5263" actId="165"/>
          <ac:grpSpMkLst>
            <pc:docMk/>
            <pc:sldMk cId="66224089" sldId="748"/>
            <ac:grpSpMk id="279" creationId="{824BDE05-9F4E-4DE0-8FF7-D8B73F2B648E}"/>
          </ac:grpSpMkLst>
        </pc:grpChg>
        <pc:grpChg chg="add del mod">
          <ac:chgData name="farouk abu hassanain" userId="319a4f4791f24b01" providerId="LiveId" clId="{BFB2E698-5B2E-423B-BCA4-D319F750D753}" dt="2020-03-25T13:15:18.416" v="5344" actId="478"/>
          <ac:grpSpMkLst>
            <pc:docMk/>
            <pc:sldMk cId="66224089" sldId="748"/>
            <ac:grpSpMk id="300" creationId="{7CA38339-BE5E-4337-A6E3-3ADF63F77C96}"/>
          </ac:grpSpMkLst>
        </pc:grpChg>
        <pc:grpChg chg="add del mod">
          <ac:chgData name="farouk abu hassanain" userId="319a4f4791f24b01" providerId="LiveId" clId="{BFB2E698-5B2E-423B-BCA4-D319F750D753}" dt="2020-03-25T13:18:11.670" v="5488" actId="478"/>
          <ac:grpSpMkLst>
            <pc:docMk/>
            <pc:sldMk cId="66224089" sldId="748"/>
            <ac:grpSpMk id="309" creationId="{B7397C0A-0607-44DC-B12C-55BF1183A1EB}"/>
          </ac:grpSpMkLst>
        </pc:grpChg>
        <pc:graphicFrameChg chg="add del">
          <ac:chgData name="farouk abu hassanain" userId="319a4f4791f24b01" providerId="LiveId" clId="{BFB2E698-5B2E-423B-BCA4-D319F750D753}" dt="2020-03-25T12:25:30.617" v="5086"/>
          <ac:graphicFrameMkLst>
            <pc:docMk/>
            <pc:sldMk cId="66224089" sldId="748"/>
            <ac:graphicFrameMk id="183" creationId="{2B96D927-6B02-416B-85A7-2004A6F8ABEE}"/>
          </ac:graphicFrameMkLst>
        </pc:graphicFrameChg>
        <pc:graphicFrameChg chg="add mod">
          <ac:chgData name="farouk abu hassanain" userId="319a4f4791f24b01" providerId="LiveId" clId="{BFB2E698-5B2E-423B-BCA4-D319F750D753}" dt="2020-03-25T12:31:16.277" v="5095" actId="164"/>
          <ac:graphicFrameMkLst>
            <pc:docMk/>
            <pc:sldMk cId="66224089" sldId="748"/>
            <ac:graphicFrameMk id="186" creationId="{2C6ED587-9D09-4C38-8DD8-C0ABD3E82748}"/>
          </ac:graphicFrameMkLst>
        </pc:graphicFrameChg>
        <pc:cxnChg chg="add mod">
          <ac:chgData name="farouk abu hassanain" userId="319a4f4791f24b01" providerId="LiveId" clId="{BFB2E698-5B2E-423B-BCA4-D319F750D753}" dt="2020-03-25T13:26:26.907" v="5974" actId="164"/>
          <ac:cxnSpMkLst>
            <pc:docMk/>
            <pc:sldMk cId="66224089" sldId="748"/>
            <ac:cxnSpMk id="28" creationId="{72D53BD0-00E7-47E1-AFA0-0A0F52352F50}"/>
          </ac:cxnSpMkLst>
        </pc:cxnChg>
        <pc:cxnChg chg="mod">
          <ac:chgData name="farouk abu hassanain" userId="319a4f4791f24b01" providerId="LiveId" clId="{BFB2E698-5B2E-423B-BCA4-D319F750D753}" dt="2020-03-25T12:46:26.610" v="5250" actId="164"/>
          <ac:cxnSpMkLst>
            <pc:docMk/>
            <pc:sldMk cId="66224089" sldId="748"/>
            <ac:cxnSpMk id="97" creationId="{BF388285-894C-4B4D-A7BF-AE46C125EA16}"/>
          </ac:cxnSpMkLst>
        </pc:cxnChg>
        <pc:cxnChg chg="add mod">
          <ac:chgData name="farouk abu hassanain" userId="319a4f4791f24b01" providerId="LiveId" clId="{BFB2E698-5B2E-423B-BCA4-D319F750D753}" dt="2020-03-25T13:26:26.907" v="5974" actId="164"/>
          <ac:cxnSpMkLst>
            <pc:docMk/>
            <pc:sldMk cId="66224089" sldId="748"/>
            <ac:cxnSpMk id="314" creationId="{2E0E1EBF-6B00-44AA-BAFC-A4E1169AD5DD}"/>
          </ac:cxnSpMkLst>
        </pc:cxnChg>
      </pc:sldChg>
      <pc:sldChg chg="addSp delSp modSp add">
        <pc:chgData name="farouk abu hassanain" userId="319a4f4791f24b01" providerId="LiveId" clId="{BFB2E698-5B2E-423B-BCA4-D319F750D753}" dt="2020-03-25T18:52:13.187" v="9344" actId="1035"/>
        <pc:sldMkLst>
          <pc:docMk/>
          <pc:sldMk cId="1330714726" sldId="749"/>
        </pc:sldMkLst>
        <pc:spChg chg="mod">
          <ac:chgData name="farouk abu hassanain" userId="319a4f4791f24b01" providerId="LiveId" clId="{BFB2E698-5B2E-423B-BCA4-D319F750D753}" dt="2020-03-25T13:34:06.038" v="6143" actId="20577"/>
          <ac:spMkLst>
            <pc:docMk/>
            <pc:sldMk cId="1330714726" sldId="749"/>
            <ac:spMk id="3" creationId="{C3628555-F4E2-4BD5-A8E6-7B7E63223F1B}"/>
          </ac:spMkLst>
        </pc:spChg>
        <pc:spChg chg="add mod">
          <ac:chgData name="farouk abu hassanain" userId="319a4f4791f24b01" providerId="LiveId" clId="{BFB2E698-5B2E-423B-BCA4-D319F750D753}" dt="2020-03-25T14:03:13.823" v="6249" actId="1076"/>
          <ac:spMkLst>
            <pc:docMk/>
            <pc:sldMk cId="1330714726" sldId="749"/>
            <ac:spMk id="6" creationId="{7ED35337-EB42-4805-A03D-5CD5D85768B1}"/>
          </ac:spMkLst>
        </pc:spChg>
        <pc:spChg chg="mod">
          <ac:chgData name="farouk abu hassanain" userId="319a4f4791f24b01" providerId="LiveId" clId="{BFB2E698-5B2E-423B-BCA4-D319F750D753}" dt="2020-03-25T13:40:11.034" v="6166" actId="14100"/>
          <ac:spMkLst>
            <pc:docMk/>
            <pc:sldMk cId="1330714726" sldId="749"/>
            <ac:spMk id="59" creationId="{FCC4E4AF-D9B6-4712-8E71-20981E8EB027}"/>
          </ac:spMkLst>
        </pc:spChg>
        <pc:spChg chg="mod">
          <ac:chgData name="farouk abu hassanain" userId="319a4f4791f24b01" providerId="LiveId" clId="{BFB2E698-5B2E-423B-BCA4-D319F750D753}" dt="2020-03-25T18:52:13.187" v="9344" actId="1035"/>
          <ac:spMkLst>
            <pc:docMk/>
            <pc:sldMk cId="1330714726" sldId="749"/>
            <ac:spMk id="77" creationId="{97284AB2-2757-4B70-96E4-0960E13DEA08}"/>
          </ac:spMkLst>
        </pc:spChg>
        <pc:spChg chg="add del mod">
          <ac:chgData name="farouk abu hassanain" userId="319a4f4791f24b01" providerId="LiveId" clId="{BFB2E698-5B2E-423B-BCA4-D319F750D753}" dt="2020-03-25T14:02:21.133" v="6231" actId="478"/>
          <ac:spMkLst>
            <pc:docMk/>
            <pc:sldMk cId="1330714726" sldId="749"/>
            <ac:spMk id="125" creationId="{5E1D9132-19AC-4663-AC3E-284BFCF93D70}"/>
          </ac:spMkLst>
        </pc:spChg>
        <pc:spChg chg="add del mod">
          <ac:chgData name="farouk abu hassanain" userId="319a4f4791f24b01" providerId="LiveId" clId="{BFB2E698-5B2E-423B-BCA4-D319F750D753}" dt="2020-03-25T13:40:34.428" v="6186" actId="478"/>
          <ac:spMkLst>
            <pc:docMk/>
            <pc:sldMk cId="1330714726" sldId="749"/>
            <ac:spMk id="126" creationId="{8E5211DC-E57C-46A5-BEE0-F4504DD4F3BD}"/>
          </ac:spMkLst>
        </pc:spChg>
        <pc:spChg chg="add del mod">
          <ac:chgData name="farouk abu hassanain" userId="319a4f4791f24b01" providerId="LiveId" clId="{BFB2E698-5B2E-423B-BCA4-D319F750D753}" dt="2020-03-25T13:40:34.428" v="6186" actId="478"/>
          <ac:spMkLst>
            <pc:docMk/>
            <pc:sldMk cId="1330714726" sldId="749"/>
            <ac:spMk id="127" creationId="{C4D9A16E-8F8E-42C5-845B-D72A99E80CB4}"/>
          </ac:spMkLst>
        </pc:spChg>
        <pc:spChg chg="add mod">
          <ac:chgData name="farouk abu hassanain" userId="319a4f4791f24b01" providerId="LiveId" clId="{BFB2E698-5B2E-423B-BCA4-D319F750D753}" dt="2020-03-25T13:40:20.173" v="6183" actId="20577"/>
          <ac:spMkLst>
            <pc:docMk/>
            <pc:sldMk cId="1330714726" sldId="749"/>
            <ac:spMk id="128" creationId="{80CC84B0-38D8-46D2-A67D-CF8E01C0EBB4}"/>
          </ac:spMkLst>
        </pc:spChg>
        <pc:spChg chg="add del mod">
          <ac:chgData name="farouk abu hassanain" userId="319a4f4791f24b01" providerId="LiveId" clId="{BFB2E698-5B2E-423B-BCA4-D319F750D753}" dt="2020-03-25T18:17:42.351" v="9013" actId="478"/>
          <ac:spMkLst>
            <pc:docMk/>
            <pc:sldMk cId="1330714726" sldId="749"/>
            <ac:spMk id="129" creationId="{0C5FD71A-9DBF-478A-BD81-DBB8601620C7}"/>
          </ac:spMkLst>
        </pc:spChg>
        <pc:spChg chg="add mod">
          <ac:chgData name="farouk abu hassanain" userId="319a4f4791f24b01" providerId="LiveId" clId="{BFB2E698-5B2E-423B-BCA4-D319F750D753}" dt="2020-03-25T14:01:35.167" v="6221" actId="1076"/>
          <ac:spMkLst>
            <pc:docMk/>
            <pc:sldMk cId="1330714726" sldId="749"/>
            <ac:spMk id="130" creationId="{C570C2E2-191A-4085-8B31-47D1F960A512}"/>
          </ac:spMkLst>
        </pc:spChg>
        <pc:spChg chg="add mod">
          <ac:chgData name="farouk abu hassanain" userId="319a4f4791f24b01" providerId="LiveId" clId="{BFB2E698-5B2E-423B-BCA4-D319F750D753}" dt="2020-03-25T14:01:35.167" v="6221" actId="1076"/>
          <ac:spMkLst>
            <pc:docMk/>
            <pc:sldMk cId="1330714726" sldId="749"/>
            <ac:spMk id="131" creationId="{7F697262-2DE3-44CD-8FA9-983C4D8BB869}"/>
          </ac:spMkLst>
        </pc:spChg>
        <pc:spChg chg="add mod">
          <ac:chgData name="farouk abu hassanain" userId="319a4f4791f24b01" providerId="LiveId" clId="{BFB2E698-5B2E-423B-BCA4-D319F750D753}" dt="2020-03-25T15:44:49.977" v="7268" actId="1076"/>
          <ac:spMkLst>
            <pc:docMk/>
            <pc:sldMk cId="1330714726" sldId="749"/>
            <ac:spMk id="132" creationId="{11F75930-DBC4-43F2-997B-D0BADEE2758B}"/>
          </ac:spMkLst>
        </pc:spChg>
        <pc:spChg chg="add del mod">
          <ac:chgData name="farouk abu hassanain" userId="319a4f4791f24b01" providerId="LiveId" clId="{BFB2E698-5B2E-423B-BCA4-D319F750D753}" dt="2020-03-25T18:17:44.630" v="9014" actId="478"/>
          <ac:spMkLst>
            <pc:docMk/>
            <pc:sldMk cId="1330714726" sldId="749"/>
            <ac:spMk id="133" creationId="{1A2F6BFC-9CB8-469E-86A3-6A29F6B40EDE}"/>
          </ac:spMkLst>
        </pc:spChg>
        <pc:spChg chg="add del mod">
          <ac:chgData name="farouk abu hassanain" userId="319a4f4791f24b01" providerId="LiveId" clId="{BFB2E698-5B2E-423B-BCA4-D319F750D753}" dt="2020-03-25T18:17:44.630" v="9014" actId="478"/>
          <ac:spMkLst>
            <pc:docMk/>
            <pc:sldMk cId="1330714726" sldId="749"/>
            <ac:spMk id="134" creationId="{D214DAAA-C405-4C6C-89AE-4A8C434D9813}"/>
          </ac:spMkLst>
        </pc:spChg>
        <pc:spChg chg="add mod">
          <ac:chgData name="farouk abu hassanain" userId="319a4f4791f24b01" providerId="LiveId" clId="{BFB2E698-5B2E-423B-BCA4-D319F750D753}" dt="2020-03-25T15:44:49.977" v="7268" actId="1076"/>
          <ac:spMkLst>
            <pc:docMk/>
            <pc:sldMk cId="1330714726" sldId="749"/>
            <ac:spMk id="135" creationId="{CE74D9D8-C441-47CA-9572-8899CE5100D8}"/>
          </ac:spMkLst>
        </pc:spChg>
        <pc:spChg chg="add del mod">
          <ac:chgData name="farouk abu hassanain" userId="319a4f4791f24b01" providerId="LiveId" clId="{BFB2E698-5B2E-423B-BCA4-D319F750D753}" dt="2020-03-25T18:17:44.630" v="9014" actId="478"/>
          <ac:spMkLst>
            <pc:docMk/>
            <pc:sldMk cId="1330714726" sldId="749"/>
            <ac:spMk id="136" creationId="{BC1AA554-AA50-40E6-82B2-EC5D6503E810}"/>
          </ac:spMkLst>
        </pc:spChg>
        <pc:spChg chg="add del mod">
          <ac:chgData name="farouk abu hassanain" userId="319a4f4791f24b01" providerId="LiveId" clId="{BFB2E698-5B2E-423B-BCA4-D319F750D753}" dt="2020-03-25T18:17:44.630" v="9014" actId="478"/>
          <ac:spMkLst>
            <pc:docMk/>
            <pc:sldMk cId="1330714726" sldId="749"/>
            <ac:spMk id="137" creationId="{CDCA7D01-B85F-48C1-95F1-1073AFE8D883}"/>
          </ac:spMkLst>
        </pc:spChg>
        <pc:spChg chg="add del mod">
          <ac:chgData name="farouk abu hassanain" userId="319a4f4791f24b01" providerId="LiveId" clId="{BFB2E698-5B2E-423B-BCA4-D319F750D753}" dt="2020-03-25T18:17:44.630" v="9014" actId="478"/>
          <ac:spMkLst>
            <pc:docMk/>
            <pc:sldMk cId="1330714726" sldId="749"/>
            <ac:spMk id="138" creationId="{5CCDB5B8-E791-4085-A231-7C2D8EBA88BD}"/>
          </ac:spMkLst>
        </pc:spChg>
        <pc:spChg chg="add del mod">
          <ac:chgData name="farouk abu hassanain" userId="319a4f4791f24b01" providerId="LiveId" clId="{BFB2E698-5B2E-423B-BCA4-D319F750D753}" dt="2020-03-25T18:17:44.630" v="9014" actId="478"/>
          <ac:spMkLst>
            <pc:docMk/>
            <pc:sldMk cId="1330714726" sldId="749"/>
            <ac:spMk id="139" creationId="{B41BCD81-9233-4052-BA06-E1482FA616FE}"/>
          </ac:spMkLst>
        </pc:spChg>
        <pc:spChg chg="add del mod">
          <ac:chgData name="farouk abu hassanain" userId="319a4f4791f24b01" providerId="LiveId" clId="{BFB2E698-5B2E-423B-BCA4-D319F750D753}" dt="2020-03-25T18:17:44.630" v="9014" actId="478"/>
          <ac:spMkLst>
            <pc:docMk/>
            <pc:sldMk cId="1330714726" sldId="749"/>
            <ac:spMk id="140" creationId="{0A80B3DB-DDFB-48E4-9888-738120B0A735}"/>
          </ac:spMkLst>
        </pc:spChg>
        <pc:spChg chg="add del mod">
          <ac:chgData name="farouk abu hassanain" userId="319a4f4791f24b01" providerId="LiveId" clId="{BFB2E698-5B2E-423B-BCA4-D319F750D753}" dt="2020-03-25T14:00:32.290" v="6205" actId="478"/>
          <ac:spMkLst>
            <pc:docMk/>
            <pc:sldMk cId="1330714726" sldId="749"/>
            <ac:spMk id="141" creationId="{B0A569B9-F969-48E1-B6F8-9A1EFD2734C2}"/>
          </ac:spMkLst>
        </pc:spChg>
        <pc:spChg chg="add del mod">
          <ac:chgData name="farouk abu hassanain" userId="319a4f4791f24b01" providerId="LiveId" clId="{BFB2E698-5B2E-423B-BCA4-D319F750D753}" dt="2020-03-25T14:00:31.328" v="6204" actId="478"/>
          <ac:spMkLst>
            <pc:docMk/>
            <pc:sldMk cId="1330714726" sldId="749"/>
            <ac:spMk id="142" creationId="{EA896481-66EC-4BB3-8C30-C4F660325A6F}"/>
          </ac:spMkLst>
        </pc:spChg>
        <pc:spChg chg="add del mod">
          <ac:chgData name="farouk abu hassanain" userId="319a4f4791f24b01" providerId="LiveId" clId="{BFB2E698-5B2E-423B-BCA4-D319F750D753}" dt="2020-03-25T18:17:44.630" v="9014" actId="478"/>
          <ac:spMkLst>
            <pc:docMk/>
            <pc:sldMk cId="1330714726" sldId="749"/>
            <ac:spMk id="143" creationId="{49CAD954-1448-4039-ACC3-62DA365BDECE}"/>
          </ac:spMkLst>
        </pc:spChg>
        <pc:spChg chg="add mod">
          <ac:chgData name="farouk abu hassanain" userId="319a4f4791f24b01" providerId="LiveId" clId="{BFB2E698-5B2E-423B-BCA4-D319F750D753}" dt="2020-03-25T14:02:32.523" v="6239" actId="1036"/>
          <ac:spMkLst>
            <pc:docMk/>
            <pc:sldMk cId="1330714726" sldId="749"/>
            <ac:spMk id="144" creationId="{AC6C241E-6499-443D-9C89-2BB4F36E775A}"/>
          </ac:spMkLst>
        </pc:spChg>
        <pc:spChg chg="add mod">
          <ac:chgData name="farouk abu hassanain" userId="319a4f4791f24b01" providerId="LiveId" clId="{BFB2E698-5B2E-423B-BCA4-D319F750D753}" dt="2020-03-25T14:02:28.831" v="6235" actId="1076"/>
          <ac:spMkLst>
            <pc:docMk/>
            <pc:sldMk cId="1330714726" sldId="749"/>
            <ac:spMk id="145" creationId="{530422E9-2068-4990-A7B2-50FFEEE199B8}"/>
          </ac:spMkLst>
        </pc:spChg>
        <pc:spChg chg="del">
          <ac:chgData name="farouk abu hassanain" userId="319a4f4791f24b01" providerId="LiveId" clId="{BFB2E698-5B2E-423B-BCA4-D319F750D753}" dt="2020-03-25T13:33:00.529" v="6122" actId="478"/>
          <ac:spMkLst>
            <pc:docMk/>
            <pc:sldMk cId="1330714726" sldId="749"/>
            <ac:spMk id="315" creationId="{4824D355-BAC6-41E4-A2F4-23CD3C85C5FC}"/>
          </ac:spMkLst>
        </pc:spChg>
        <pc:grpChg chg="mod">
          <ac:chgData name="farouk abu hassanain" userId="319a4f4791f24b01" providerId="LiveId" clId="{BFB2E698-5B2E-423B-BCA4-D319F750D753}" dt="2020-03-25T14:02:25.415" v="6234" actId="1076"/>
          <ac:grpSpMkLst>
            <pc:docMk/>
            <pc:sldMk cId="1330714726" sldId="749"/>
            <ac:grpSpMk id="4" creationId="{D691E185-F686-49FD-9636-D4D0853A5887}"/>
          </ac:grpSpMkLst>
        </pc:grpChg>
        <pc:grpChg chg="del">
          <ac:chgData name="farouk abu hassanain" userId="319a4f4791f24b01" providerId="LiveId" clId="{BFB2E698-5B2E-423B-BCA4-D319F750D753}" dt="2020-03-25T13:32:55.099" v="6120" actId="478"/>
          <ac:grpSpMkLst>
            <pc:docMk/>
            <pc:sldMk cId="1330714726" sldId="749"/>
            <ac:grpSpMk id="18" creationId="{A9F6A797-9C55-453E-B909-4DDEF7FA1856}"/>
          </ac:grpSpMkLst>
        </pc:grpChg>
        <pc:grpChg chg="del">
          <ac:chgData name="farouk abu hassanain" userId="319a4f4791f24b01" providerId="LiveId" clId="{BFB2E698-5B2E-423B-BCA4-D319F750D753}" dt="2020-03-25T18:17:47.930" v="9015" actId="478"/>
          <ac:grpSpMkLst>
            <pc:docMk/>
            <pc:sldMk cId="1330714726" sldId="749"/>
            <ac:grpSpMk id="19" creationId="{0E63C2B2-4E7B-48D2-9C29-E45353250284}"/>
          </ac:grpSpMkLst>
        </pc:grpChg>
        <pc:grpChg chg="del">
          <ac:chgData name="farouk abu hassanain" userId="319a4f4791f24b01" providerId="LiveId" clId="{BFB2E698-5B2E-423B-BCA4-D319F750D753}" dt="2020-03-25T13:32:57.651" v="6121" actId="478"/>
          <ac:grpSpMkLst>
            <pc:docMk/>
            <pc:sldMk cId="1330714726" sldId="749"/>
            <ac:grpSpMk id="32" creationId="{9D4829BC-4745-4355-B9E9-31CBB16B5F8B}"/>
          </ac:grpSpMkLst>
        </pc:grpChg>
        <pc:grpChg chg="del">
          <ac:chgData name="farouk abu hassanain" userId="319a4f4791f24b01" providerId="LiveId" clId="{BFB2E698-5B2E-423B-BCA4-D319F750D753}" dt="2020-03-25T13:32:55.099" v="6120" actId="478"/>
          <ac:grpSpMkLst>
            <pc:docMk/>
            <pc:sldMk cId="1330714726" sldId="749"/>
            <ac:grpSpMk id="37" creationId="{6C3E3AD4-4A8E-4BAA-8171-01638D14A97C}"/>
          </ac:grpSpMkLst>
        </pc:grpChg>
        <pc:grpChg chg="del">
          <ac:chgData name="farouk abu hassanain" userId="319a4f4791f24b01" providerId="LiveId" clId="{BFB2E698-5B2E-423B-BCA4-D319F750D753}" dt="2020-03-25T18:17:47.930" v="9015" actId="478"/>
          <ac:grpSpMkLst>
            <pc:docMk/>
            <pc:sldMk cId="1330714726" sldId="749"/>
            <ac:grpSpMk id="150" creationId="{3A85419E-C1F2-472E-8EFC-0BD55492A9FF}"/>
          </ac:grpSpMkLst>
        </pc:grpChg>
      </pc:sldChg>
      <pc:sldChg chg="addSp delSp modSp add">
        <pc:chgData name="farouk abu hassanain" userId="319a4f4791f24b01" providerId="LiveId" clId="{BFB2E698-5B2E-423B-BCA4-D319F750D753}" dt="2020-03-25T18:18:11.304" v="9018" actId="478"/>
        <pc:sldMkLst>
          <pc:docMk/>
          <pc:sldMk cId="1218913014" sldId="750"/>
        </pc:sldMkLst>
        <pc:spChg chg="mod">
          <ac:chgData name="farouk abu hassanain" userId="319a4f4791f24b01" providerId="LiveId" clId="{BFB2E698-5B2E-423B-BCA4-D319F750D753}" dt="2020-03-25T13:34:12.469" v="6145" actId="20577"/>
          <ac:spMkLst>
            <pc:docMk/>
            <pc:sldMk cId="1218913014" sldId="750"/>
            <ac:spMk id="3" creationId="{C3628555-F4E2-4BD5-A8E6-7B7E63223F1B}"/>
          </ac:spMkLst>
        </pc:spChg>
        <pc:spChg chg="del">
          <ac:chgData name="farouk abu hassanain" userId="319a4f4791f24b01" providerId="LiveId" clId="{BFB2E698-5B2E-423B-BCA4-D319F750D753}" dt="2020-03-25T13:39:13.845" v="6153" actId="478"/>
          <ac:spMkLst>
            <pc:docMk/>
            <pc:sldMk cId="1218913014" sldId="750"/>
            <ac:spMk id="6" creationId="{7ED35337-EB42-4805-A03D-5CD5D85768B1}"/>
          </ac:spMkLst>
        </pc:spChg>
        <pc:spChg chg="add mod">
          <ac:chgData name="farouk abu hassanain" userId="319a4f4791f24b01" providerId="LiveId" clId="{BFB2E698-5B2E-423B-BCA4-D319F750D753}" dt="2020-03-25T15:09:00.397" v="6798" actId="1038"/>
          <ac:spMkLst>
            <pc:docMk/>
            <pc:sldMk cId="1218913014" sldId="750"/>
            <ac:spMk id="10" creationId="{A0B18967-D61C-4999-B896-A82E8B9FDB3E}"/>
          </ac:spMkLst>
        </pc:spChg>
        <pc:spChg chg="mod">
          <ac:chgData name="farouk abu hassanain" userId="319a4f4791f24b01" providerId="LiveId" clId="{BFB2E698-5B2E-423B-BCA4-D319F750D753}" dt="2020-03-25T15:44:30.941" v="7265" actId="14100"/>
          <ac:spMkLst>
            <pc:docMk/>
            <pc:sldMk cId="1218913014" sldId="750"/>
            <ac:spMk id="30" creationId="{089204CC-8504-494A-A916-00EFCA8BC2D5}"/>
          </ac:spMkLst>
        </pc:spChg>
        <pc:spChg chg="mod ord">
          <ac:chgData name="farouk abu hassanain" userId="319a4f4791f24b01" providerId="LiveId" clId="{BFB2E698-5B2E-423B-BCA4-D319F750D753}" dt="2020-03-25T15:22:11.095" v="7095" actId="113"/>
          <ac:spMkLst>
            <pc:docMk/>
            <pc:sldMk cId="1218913014" sldId="750"/>
            <ac:spMk id="59" creationId="{FCC4E4AF-D9B6-4712-8E71-20981E8EB027}"/>
          </ac:spMkLst>
        </pc:spChg>
        <pc:spChg chg="del">
          <ac:chgData name="farouk abu hassanain" userId="319a4f4791f24b01" providerId="LiveId" clId="{BFB2E698-5B2E-423B-BCA4-D319F750D753}" dt="2020-03-25T15:44:26.660" v="7264" actId="478"/>
          <ac:spMkLst>
            <pc:docMk/>
            <pc:sldMk cId="1218913014" sldId="750"/>
            <ac:spMk id="77" creationId="{97284AB2-2757-4B70-96E4-0960E13DEA08}"/>
          </ac:spMkLst>
        </pc:spChg>
        <pc:spChg chg="del">
          <ac:chgData name="farouk abu hassanain" userId="319a4f4791f24b01" providerId="LiveId" clId="{BFB2E698-5B2E-423B-BCA4-D319F750D753}" dt="2020-03-25T13:39:13.845" v="6153" actId="478"/>
          <ac:spMkLst>
            <pc:docMk/>
            <pc:sldMk cId="1218913014" sldId="750"/>
            <ac:spMk id="125" creationId="{5E1D9132-19AC-4663-AC3E-284BFCF93D70}"/>
          </ac:spMkLst>
        </pc:spChg>
        <pc:spChg chg="del mod">
          <ac:chgData name="farouk abu hassanain" userId="319a4f4791f24b01" providerId="LiveId" clId="{BFB2E698-5B2E-423B-BCA4-D319F750D753}" dt="2020-03-25T13:39:13.845" v="6153" actId="478"/>
          <ac:spMkLst>
            <pc:docMk/>
            <pc:sldMk cId="1218913014" sldId="750"/>
            <ac:spMk id="126" creationId="{8E5211DC-E57C-46A5-BEE0-F4504DD4F3BD}"/>
          </ac:spMkLst>
        </pc:spChg>
        <pc:spChg chg="del">
          <ac:chgData name="farouk abu hassanain" userId="319a4f4791f24b01" providerId="LiveId" clId="{BFB2E698-5B2E-423B-BCA4-D319F750D753}" dt="2020-03-25T13:39:13.845" v="6153" actId="478"/>
          <ac:spMkLst>
            <pc:docMk/>
            <pc:sldMk cId="1218913014" sldId="750"/>
            <ac:spMk id="127" creationId="{C4D9A16E-8F8E-42C5-845B-D72A99E80CB4}"/>
          </ac:spMkLst>
        </pc:spChg>
        <pc:spChg chg="add del mod">
          <ac:chgData name="farouk abu hassanain" userId="319a4f4791f24b01" providerId="LiveId" clId="{BFB2E698-5B2E-423B-BCA4-D319F750D753}" dt="2020-03-25T13:39:48.001" v="6159" actId="478"/>
          <ac:spMkLst>
            <pc:docMk/>
            <pc:sldMk cId="1218913014" sldId="750"/>
            <ac:spMk id="128" creationId="{87B04CC6-37DA-48D7-97B3-A1C107AC0CA9}"/>
          </ac:spMkLst>
        </pc:spChg>
        <pc:spChg chg="add del mod">
          <ac:chgData name="farouk abu hassanain" userId="319a4f4791f24b01" providerId="LiveId" clId="{BFB2E698-5B2E-423B-BCA4-D319F750D753}" dt="2020-03-25T14:41:15.102" v="6557" actId="478"/>
          <ac:spMkLst>
            <pc:docMk/>
            <pc:sldMk cId="1218913014" sldId="750"/>
            <ac:spMk id="129" creationId="{FF52CA85-D177-4DB4-B456-B476C166B12B}"/>
          </ac:spMkLst>
        </pc:spChg>
        <pc:spChg chg="add del mod">
          <ac:chgData name="farouk abu hassanain" userId="319a4f4791f24b01" providerId="LiveId" clId="{BFB2E698-5B2E-423B-BCA4-D319F750D753}" dt="2020-03-25T14:41:15.102" v="6557" actId="478"/>
          <ac:spMkLst>
            <pc:docMk/>
            <pc:sldMk cId="1218913014" sldId="750"/>
            <ac:spMk id="130" creationId="{8C517DE7-1D3D-4B87-8199-B03DC91D5154}"/>
          </ac:spMkLst>
        </pc:spChg>
        <pc:spChg chg="add del mod">
          <ac:chgData name="farouk abu hassanain" userId="319a4f4791f24b01" providerId="LiveId" clId="{BFB2E698-5B2E-423B-BCA4-D319F750D753}" dt="2020-03-25T14:41:15.102" v="6557" actId="478"/>
          <ac:spMkLst>
            <pc:docMk/>
            <pc:sldMk cId="1218913014" sldId="750"/>
            <ac:spMk id="131" creationId="{1FD6B4F2-B72F-4CC3-A7FE-3BBA2F31DB89}"/>
          </ac:spMkLst>
        </pc:spChg>
        <pc:spChg chg="add del mod">
          <ac:chgData name="farouk abu hassanain" userId="319a4f4791f24b01" providerId="LiveId" clId="{BFB2E698-5B2E-423B-BCA4-D319F750D753}" dt="2020-03-25T14:41:15.102" v="6557" actId="478"/>
          <ac:spMkLst>
            <pc:docMk/>
            <pc:sldMk cId="1218913014" sldId="750"/>
            <ac:spMk id="132" creationId="{756B231B-051D-4224-BE3A-76C6D20D2351}"/>
          </ac:spMkLst>
        </pc:spChg>
        <pc:spChg chg="add del mod">
          <ac:chgData name="farouk abu hassanain" userId="319a4f4791f24b01" providerId="LiveId" clId="{BFB2E698-5B2E-423B-BCA4-D319F750D753}" dt="2020-03-25T14:41:15.102" v="6557" actId="478"/>
          <ac:spMkLst>
            <pc:docMk/>
            <pc:sldMk cId="1218913014" sldId="750"/>
            <ac:spMk id="133" creationId="{2FDF09DC-9FDB-415D-9742-FA2474EA2704}"/>
          </ac:spMkLst>
        </pc:spChg>
        <pc:spChg chg="add del mod">
          <ac:chgData name="farouk abu hassanain" userId="319a4f4791f24b01" providerId="LiveId" clId="{BFB2E698-5B2E-423B-BCA4-D319F750D753}" dt="2020-03-25T14:41:15.102" v="6557" actId="478"/>
          <ac:spMkLst>
            <pc:docMk/>
            <pc:sldMk cId="1218913014" sldId="750"/>
            <ac:spMk id="134" creationId="{A5016F4C-FE03-4AEC-9D9D-08C8B5BE1A79}"/>
          </ac:spMkLst>
        </pc:spChg>
        <pc:spChg chg="add del mod">
          <ac:chgData name="farouk abu hassanain" userId="319a4f4791f24b01" providerId="LiveId" clId="{BFB2E698-5B2E-423B-BCA4-D319F750D753}" dt="2020-03-25T14:41:15.102" v="6557" actId="478"/>
          <ac:spMkLst>
            <pc:docMk/>
            <pc:sldMk cId="1218913014" sldId="750"/>
            <ac:spMk id="135" creationId="{EDA75AEE-1F9B-4144-879C-3AD0CB9A7E6B}"/>
          </ac:spMkLst>
        </pc:spChg>
        <pc:spChg chg="add del mod">
          <ac:chgData name="farouk abu hassanain" userId="319a4f4791f24b01" providerId="LiveId" clId="{BFB2E698-5B2E-423B-BCA4-D319F750D753}" dt="2020-03-25T14:41:15.102" v="6557" actId="478"/>
          <ac:spMkLst>
            <pc:docMk/>
            <pc:sldMk cId="1218913014" sldId="750"/>
            <ac:spMk id="136" creationId="{E992A9D4-54BC-40AE-8B95-A777F1867A20}"/>
          </ac:spMkLst>
        </pc:spChg>
        <pc:spChg chg="add del mod">
          <ac:chgData name="farouk abu hassanain" userId="319a4f4791f24b01" providerId="LiveId" clId="{BFB2E698-5B2E-423B-BCA4-D319F750D753}" dt="2020-03-25T14:23:43.825" v="6342" actId="478"/>
          <ac:spMkLst>
            <pc:docMk/>
            <pc:sldMk cId="1218913014" sldId="750"/>
            <ac:spMk id="186" creationId="{84710CE9-2EA1-4BAD-AC3C-031E1ABBCE98}"/>
          </ac:spMkLst>
        </pc:spChg>
        <pc:spChg chg="add del mod">
          <ac:chgData name="farouk abu hassanain" userId="319a4f4791f24b01" providerId="LiveId" clId="{BFB2E698-5B2E-423B-BCA4-D319F750D753}" dt="2020-03-25T14:08:08.469" v="6263" actId="478"/>
          <ac:spMkLst>
            <pc:docMk/>
            <pc:sldMk cId="1218913014" sldId="750"/>
            <ac:spMk id="187" creationId="{ED3CDA57-BF81-41EA-8A6C-82E740CD80B3}"/>
          </ac:spMkLst>
        </pc:spChg>
        <pc:spChg chg="add del mod">
          <ac:chgData name="farouk abu hassanain" userId="319a4f4791f24b01" providerId="LiveId" clId="{BFB2E698-5B2E-423B-BCA4-D319F750D753}" dt="2020-03-25T14:23:43.825" v="6342" actId="478"/>
          <ac:spMkLst>
            <pc:docMk/>
            <pc:sldMk cId="1218913014" sldId="750"/>
            <ac:spMk id="188" creationId="{15139581-FF3D-4EA9-971D-67EDF43884C9}"/>
          </ac:spMkLst>
        </pc:spChg>
        <pc:spChg chg="add del mod">
          <ac:chgData name="farouk abu hassanain" userId="319a4f4791f24b01" providerId="LiveId" clId="{BFB2E698-5B2E-423B-BCA4-D319F750D753}" dt="2020-03-25T14:23:43.825" v="6342" actId="478"/>
          <ac:spMkLst>
            <pc:docMk/>
            <pc:sldMk cId="1218913014" sldId="750"/>
            <ac:spMk id="189" creationId="{B1C05757-45B1-4CE1-BCC5-5D031764D213}"/>
          </ac:spMkLst>
        </pc:spChg>
        <pc:spChg chg="add del mod">
          <ac:chgData name="farouk abu hassanain" userId="319a4f4791f24b01" providerId="LiveId" clId="{BFB2E698-5B2E-423B-BCA4-D319F750D753}" dt="2020-03-25T14:23:43.825" v="6342" actId="478"/>
          <ac:spMkLst>
            <pc:docMk/>
            <pc:sldMk cId="1218913014" sldId="750"/>
            <ac:spMk id="190" creationId="{F9D37238-80AC-46A7-AE17-264B70F5BC0C}"/>
          </ac:spMkLst>
        </pc:spChg>
        <pc:spChg chg="add del mod">
          <ac:chgData name="farouk abu hassanain" userId="319a4f4791f24b01" providerId="LiveId" clId="{BFB2E698-5B2E-423B-BCA4-D319F750D753}" dt="2020-03-25T14:23:43.825" v="6342" actId="478"/>
          <ac:spMkLst>
            <pc:docMk/>
            <pc:sldMk cId="1218913014" sldId="750"/>
            <ac:spMk id="191" creationId="{0E9816EC-8744-4776-9734-BA1343A9266E}"/>
          </ac:spMkLst>
        </pc:spChg>
        <pc:spChg chg="add del mod">
          <ac:chgData name="farouk abu hassanain" userId="319a4f4791f24b01" providerId="LiveId" clId="{BFB2E698-5B2E-423B-BCA4-D319F750D753}" dt="2020-03-25T14:23:45.646" v="6343" actId="478"/>
          <ac:spMkLst>
            <pc:docMk/>
            <pc:sldMk cId="1218913014" sldId="750"/>
            <ac:spMk id="192" creationId="{92639D3F-BF4E-45D6-B21C-933B85FE487E}"/>
          </ac:spMkLst>
        </pc:spChg>
        <pc:spChg chg="add del mod">
          <ac:chgData name="farouk abu hassanain" userId="319a4f4791f24b01" providerId="LiveId" clId="{BFB2E698-5B2E-423B-BCA4-D319F750D753}" dt="2020-03-25T14:23:43.825" v="6342" actId="478"/>
          <ac:spMkLst>
            <pc:docMk/>
            <pc:sldMk cId="1218913014" sldId="750"/>
            <ac:spMk id="193" creationId="{2BE273DC-DF2A-4695-A28B-22C23A22982E}"/>
          </ac:spMkLst>
        </pc:spChg>
        <pc:spChg chg="add del mod">
          <ac:chgData name="farouk abu hassanain" userId="319a4f4791f24b01" providerId="LiveId" clId="{BFB2E698-5B2E-423B-BCA4-D319F750D753}" dt="2020-03-25T14:23:45.646" v="6343" actId="478"/>
          <ac:spMkLst>
            <pc:docMk/>
            <pc:sldMk cId="1218913014" sldId="750"/>
            <ac:spMk id="194" creationId="{A6E9E09F-D429-402E-B618-AAD63C4954CC}"/>
          </ac:spMkLst>
        </pc:spChg>
        <pc:spChg chg="mod">
          <ac:chgData name="farouk abu hassanain" userId="319a4f4791f24b01" providerId="LiveId" clId="{BFB2E698-5B2E-423B-BCA4-D319F750D753}" dt="2020-03-25T14:10:44.197" v="6286" actId="948"/>
          <ac:spMkLst>
            <pc:docMk/>
            <pc:sldMk cId="1218913014" sldId="750"/>
            <ac:spMk id="196" creationId="{9772A90F-E863-48F9-9793-2C936C15A8EC}"/>
          </ac:spMkLst>
        </pc:spChg>
        <pc:spChg chg="mod">
          <ac:chgData name="farouk abu hassanain" userId="319a4f4791f24b01" providerId="LiveId" clId="{BFB2E698-5B2E-423B-BCA4-D319F750D753}" dt="2020-03-25T14:10:44.197" v="6286" actId="948"/>
          <ac:spMkLst>
            <pc:docMk/>
            <pc:sldMk cId="1218913014" sldId="750"/>
            <ac:spMk id="197" creationId="{948FA9A9-D82D-4A24-A043-46DCE6C698A8}"/>
          </ac:spMkLst>
        </pc:spChg>
        <pc:spChg chg="mod">
          <ac:chgData name="farouk abu hassanain" userId="319a4f4791f24b01" providerId="LiveId" clId="{BFB2E698-5B2E-423B-BCA4-D319F750D753}" dt="2020-03-25T14:10:44.197" v="6286" actId="948"/>
          <ac:spMkLst>
            <pc:docMk/>
            <pc:sldMk cId="1218913014" sldId="750"/>
            <ac:spMk id="198" creationId="{4E9F2C5A-ED9C-47E4-9CDB-FC1CC844574C}"/>
          </ac:spMkLst>
        </pc:spChg>
        <pc:spChg chg="mod">
          <ac:chgData name="farouk abu hassanain" userId="319a4f4791f24b01" providerId="LiveId" clId="{BFB2E698-5B2E-423B-BCA4-D319F750D753}" dt="2020-03-25T14:10:44.197" v="6286" actId="948"/>
          <ac:spMkLst>
            <pc:docMk/>
            <pc:sldMk cId="1218913014" sldId="750"/>
            <ac:spMk id="199" creationId="{8E1C5C5B-808E-4CE4-B23B-90263372A251}"/>
          </ac:spMkLst>
        </pc:spChg>
        <pc:spChg chg="mod">
          <ac:chgData name="farouk abu hassanain" userId="319a4f4791f24b01" providerId="LiveId" clId="{BFB2E698-5B2E-423B-BCA4-D319F750D753}" dt="2020-03-25T14:10:44.197" v="6286" actId="948"/>
          <ac:spMkLst>
            <pc:docMk/>
            <pc:sldMk cId="1218913014" sldId="750"/>
            <ac:spMk id="200" creationId="{D98E4EFF-0C1A-4959-B6BC-906D04A37F4E}"/>
          </ac:spMkLst>
        </pc:spChg>
        <pc:spChg chg="mod topLvl">
          <ac:chgData name="farouk abu hassanain" userId="319a4f4791f24b01" providerId="LiveId" clId="{BFB2E698-5B2E-423B-BCA4-D319F750D753}" dt="2020-03-25T15:22:54.069" v="7096" actId="164"/>
          <ac:spMkLst>
            <pc:docMk/>
            <pc:sldMk cId="1218913014" sldId="750"/>
            <ac:spMk id="202" creationId="{768F0FED-9602-42A5-A5CD-8EBAEABE4766}"/>
          </ac:spMkLst>
        </pc:spChg>
        <pc:spChg chg="del mod topLvl">
          <ac:chgData name="farouk abu hassanain" userId="319a4f4791f24b01" providerId="LiveId" clId="{BFB2E698-5B2E-423B-BCA4-D319F750D753}" dt="2020-03-25T14:11:14.320" v="6294" actId="478"/>
          <ac:spMkLst>
            <pc:docMk/>
            <pc:sldMk cId="1218913014" sldId="750"/>
            <ac:spMk id="203" creationId="{ADA7D46D-0A5D-4B6F-BD70-3D647274AEAA}"/>
          </ac:spMkLst>
        </pc:spChg>
        <pc:spChg chg="add mod">
          <ac:chgData name="farouk abu hassanain" userId="319a4f4791f24b01" providerId="LiveId" clId="{BFB2E698-5B2E-423B-BCA4-D319F750D753}" dt="2020-03-25T15:22:54.069" v="7096" actId="164"/>
          <ac:spMkLst>
            <pc:docMk/>
            <pc:sldMk cId="1218913014" sldId="750"/>
            <ac:spMk id="204" creationId="{2955539E-CEC7-4323-8222-4F0C3D94C2C8}"/>
          </ac:spMkLst>
        </pc:spChg>
        <pc:spChg chg="add mod">
          <ac:chgData name="farouk abu hassanain" userId="319a4f4791f24b01" providerId="LiveId" clId="{BFB2E698-5B2E-423B-BCA4-D319F750D753}" dt="2020-03-25T15:22:54.069" v="7096" actId="164"/>
          <ac:spMkLst>
            <pc:docMk/>
            <pc:sldMk cId="1218913014" sldId="750"/>
            <ac:spMk id="205" creationId="{627ACF34-5EB7-411C-B891-AC9D461D2667}"/>
          </ac:spMkLst>
        </pc:spChg>
        <pc:spChg chg="add mod">
          <ac:chgData name="farouk abu hassanain" userId="319a4f4791f24b01" providerId="LiveId" clId="{BFB2E698-5B2E-423B-BCA4-D319F750D753}" dt="2020-03-25T15:22:54.069" v="7096" actId="164"/>
          <ac:spMkLst>
            <pc:docMk/>
            <pc:sldMk cId="1218913014" sldId="750"/>
            <ac:spMk id="206" creationId="{D688BC80-4F4B-46A9-8E59-841516D8BEE2}"/>
          </ac:spMkLst>
        </pc:spChg>
        <pc:spChg chg="add mod">
          <ac:chgData name="farouk abu hassanain" userId="319a4f4791f24b01" providerId="LiveId" clId="{BFB2E698-5B2E-423B-BCA4-D319F750D753}" dt="2020-03-25T15:22:54.069" v="7096" actId="164"/>
          <ac:spMkLst>
            <pc:docMk/>
            <pc:sldMk cId="1218913014" sldId="750"/>
            <ac:spMk id="207" creationId="{85B27A72-B044-4C26-8695-D50EBF9FFE74}"/>
          </ac:spMkLst>
        </pc:spChg>
        <pc:spChg chg="add mod">
          <ac:chgData name="farouk abu hassanain" userId="319a4f4791f24b01" providerId="LiveId" clId="{BFB2E698-5B2E-423B-BCA4-D319F750D753}" dt="2020-03-25T15:22:54.069" v="7096" actId="164"/>
          <ac:spMkLst>
            <pc:docMk/>
            <pc:sldMk cId="1218913014" sldId="750"/>
            <ac:spMk id="208" creationId="{F2967BC7-1B7B-4836-B59E-01C6B29B67BB}"/>
          </ac:spMkLst>
        </pc:spChg>
        <pc:spChg chg="add mod">
          <ac:chgData name="farouk abu hassanain" userId="319a4f4791f24b01" providerId="LiveId" clId="{BFB2E698-5B2E-423B-BCA4-D319F750D753}" dt="2020-03-25T15:22:54.069" v="7096" actId="164"/>
          <ac:spMkLst>
            <pc:docMk/>
            <pc:sldMk cId="1218913014" sldId="750"/>
            <ac:spMk id="209" creationId="{6481BCEC-8C00-49F8-8965-AC55AD20EC4A}"/>
          </ac:spMkLst>
        </pc:spChg>
        <pc:spChg chg="add mod">
          <ac:chgData name="farouk abu hassanain" userId="319a4f4791f24b01" providerId="LiveId" clId="{BFB2E698-5B2E-423B-BCA4-D319F750D753}" dt="2020-03-25T15:22:54.069" v="7096" actId="164"/>
          <ac:spMkLst>
            <pc:docMk/>
            <pc:sldMk cId="1218913014" sldId="750"/>
            <ac:spMk id="210" creationId="{8F60DEE0-77F2-409A-AE78-618C6FA45614}"/>
          </ac:spMkLst>
        </pc:spChg>
        <pc:spChg chg="add mod">
          <ac:chgData name="farouk abu hassanain" userId="319a4f4791f24b01" providerId="LiveId" clId="{BFB2E698-5B2E-423B-BCA4-D319F750D753}" dt="2020-03-25T15:22:54.069" v="7096" actId="164"/>
          <ac:spMkLst>
            <pc:docMk/>
            <pc:sldMk cId="1218913014" sldId="750"/>
            <ac:spMk id="211" creationId="{D5260563-7AA1-4EDD-B20C-5217E81C8663}"/>
          </ac:spMkLst>
        </pc:spChg>
        <pc:spChg chg="add mod">
          <ac:chgData name="farouk abu hassanain" userId="319a4f4791f24b01" providerId="LiveId" clId="{BFB2E698-5B2E-423B-BCA4-D319F750D753}" dt="2020-03-25T15:22:54.069" v="7096" actId="164"/>
          <ac:spMkLst>
            <pc:docMk/>
            <pc:sldMk cId="1218913014" sldId="750"/>
            <ac:spMk id="212" creationId="{62EFB2F9-8BA1-4CFE-8B74-74020DC58FD0}"/>
          </ac:spMkLst>
        </pc:spChg>
        <pc:spChg chg="add del mod">
          <ac:chgData name="farouk abu hassanain" userId="319a4f4791f24b01" providerId="LiveId" clId="{BFB2E698-5B2E-423B-BCA4-D319F750D753}" dt="2020-03-25T14:38:17.404" v="6437" actId="478"/>
          <ac:spMkLst>
            <pc:docMk/>
            <pc:sldMk cId="1218913014" sldId="750"/>
            <ac:spMk id="213" creationId="{B339A3A4-F174-4911-8EDD-678596D7EF6C}"/>
          </ac:spMkLst>
        </pc:spChg>
        <pc:spChg chg="add del mod">
          <ac:chgData name="farouk abu hassanain" userId="319a4f4791f24b01" providerId="LiveId" clId="{BFB2E698-5B2E-423B-BCA4-D319F750D753}" dt="2020-03-25T14:38:17.404" v="6437" actId="478"/>
          <ac:spMkLst>
            <pc:docMk/>
            <pc:sldMk cId="1218913014" sldId="750"/>
            <ac:spMk id="214" creationId="{3884B9DC-1AAF-4942-944C-B3B3E6293501}"/>
          </ac:spMkLst>
        </pc:spChg>
        <pc:spChg chg="mod topLvl">
          <ac:chgData name="farouk abu hassanain" userId="319a4f4791f24b01" providerId="LiveId" clId="{BFB2E698-5B2E-423B-BCA4-D319F750D753}" dt="2020-03-25T15:21:43.962" v="7094" actId="12789"/>
          <ac:spMkLst>
            <pc:docMk/>
            <pc:sldMk cId="1218913014" sldId="750"/>
            <ac:spMk id="216" creationId="{43E83DE8-F396-428A-AB07-D0AD73B3C8BD}"/>
          </ac:spMkLst>
        </pc:spChg>
        <pc:spChg chg="del mod topLvl">
          <ac:chgData name="farouk abu hassanain" userId="319a4f4791f24b01" providerId="LiveId" clId="{BFB2E698-5B2E-423B-BCA4-D319F750D753}" dt="2020-03-25T14:27:26.473" v="6355" actId="478"/>
          <ac:spMkLst>
            <pc:docMk/>
            <pc:sldMk cId="1218913014" sldId="750"/>
            <ac:spMk id="217" creationId="{8ED39DCB-87C5-46C1-9180-3E190790D2C5}"/>
          </ac:spMkLst>
        </pc:spChg>
        <pc:spChg chg="del mod topLvl">
          <ac:chgData name="farouk abu hassanain" userId="319a4f4791f24b01" providerId="LiveId" clId="{BFB2E698-5B2E-423B-BCA4-D319F750D753}" dt="2020-03-25T14:27:26.473" v="6355" actId="478"/>
          <ac:spMkLst>
            <pc:docMk/>
            <pc:sldMk cId="1218913014" sldId="750"/>
            <ac:spMk id="218" creationId="{5A91C3D1-4469-49B9-8E1B-D2A2739A3B1F}"/>
          </ac:spMkLst>
        </pc:spChg>
        <pc:spChg chg="del mod topLvl">
          <ac:chgData name="farouk abu hassanain" userId="319a4f4791f24b01" providerId="LiveId" clId="{BFB2E698-5B2E-423B-BCA4-D319F750D753}" dt="2020-03-25T14:26:31.615" v="6348" actId="478"/>
          <ac:spMkLst>
            <pc:docMk/>
            <pc:sldMk cId="1218913014" sldId="750"/>
            <ac:spMk id="219" creationId="{D639A1F4-F6B2-4B8E-BEC5-22AB47AC2D35}"/>
          </ac:spMkLst>
        </pc:spChg>
        <pc:spChg chg="del mod topLvl">
          <ac:chgData name="farouk abu hassanain" userId="319a4f4791f24b01" providerId="LiveId" clId="{BFB2E698-5B2E-423B-BCA4-D319F750D753}" dt="2020-03-25T14:26:31.615" v="6348" actId="478"/>
          <ac:spMkLst>
            <pc:docMk/>
            <pc:sldMk cId="1218913014" sldId="750"/>
            <ac:spMk id="220" creationId="{8626F0B2-5379-4D6F-8092-23337858F780}"/>
          </ac:spMkLst>
        </pc:spChg>
        <pc:spChg chg="del mod topLvl">
          <ac:chgData name="farouk abu hassanain" userId="319a4f4791f24b01" providerId="LiveId" clId="{BFB2E698-5B2E-423B-BCA4-D319F750D753}" dt="2020-03-25T14:26:31.615" v="6348" actId="478"/>
          <ac:spMkLst>
            <pc:docMk/>
            <pc:sldMk cId="1218913014" sldId="750"/>
            <ac:spMk id="221" creationId="{D30002CA-F09D-415D-B3CA-6DE10AF008BD}"/>
          </ac:spMkLst>
        </pc:spChg>
        <pc:spChg chg="del mod topLvl">
          <ac:chgData name="farouk abu hassanain" userId="319a4f4791f24b01" providerId="LiveId" clId="{BFB2E698-5B2E-423B-BCA4-D319F750D753}" dt="2020-03-25T14:26:31.615" v="6348" actId="478"/>
          <ac:spMkLst>
            <pc:docMk/>
            <pc:sldMk cId="1218913014" sldId="750"/>
            <ac:spMk id="222" creationId="{0B0DBB1F-8F70-4352-853F-86B50A4BBCEE}"/>
          </ac:spMkLst>
        </pc:spChg>
        <pc:spChg chg="del mod topLvl">
          <ac:chgData name="farouk abu hassanain" userId="319a4f4791f24b01" providerId="LiveId" clId="{BFB2E698-5B2E-423B-BCA4-D319F750D753}" dt="2020-03-25T14:26:31.615" v="6348" actId="478"/>
          <ac:spMkLst>
            <pc:docMk/>
            <pc:sldMk cId="1218913014" sldId="750"/>
            <ac:spMk id="223" creationId="{464CF436-69D7-457F-8A8B-C5E1947EDF5D}"/>
          </ac:spMkLst>
        </pc:spChg>
        <pc:spChg chg="del mod topLvl">
          <ac:chgData name="farouk abu hassanain" userId="319a4f4791f24b01" providerId="LiveId" clId="{BFB2E698-5B2E-423B-BCA4-D319F750D753}" dt="2020-03-25T14:26:31.615" v="6348" actId="478"/>
          <ac:spMkLst>
            <pc:docMk/>
            <pc:sldMk cId="1218913014" sldId="750"/>
            <ac:spMk id="224" creationId="{FFE30711-DD18-4FBE-A482-A060B1D56B6E}"/>
          </ac:spMkLst>
        </pc:spChg>
        <pc:spChg chg="mod topLvl">
          <ac:chgData name="farouk abu hassanain" userId="319a4f4791f24b01" providerId="LiveId" clId="{BFB2E698-5B2E-423B-BCA4-D319F750D753}" dt="2020-03-25T14:27:16.839" v="6352" actId="164"/>
          <ac:spMkLst>
            <pc:docMk/>
            <pc:sldMk cId="1218913014" sldId="750"/>
            <ac:spMk id="225" creationId="{1501C68F-EA31-4ED3-BFED-272008E79B6D}"/>
          </ac:spMkLst>
        </pc:spChg>
        <pc:spChg chg="mod topLvl">
          <ac:chgData name="farouk abu hassanain" userId="319a4f4791f24b01" providerId="LiveId" clId="{BFB2E698-5B2E-423B-BCA4-D319F750D753}" dt="2020-03-25T14:27:16.839" v="6352" actId="164"/>
          <ac:spMkLst>
            <pc:docMk/>
            <pc:sldMk cId="1218913014" sldId="750"/>
            <ac:spMk id="226" creationId="{9442710B-C588-4807-B1BD-782CB9923392}"/>
          </ac:spMkLst>
        </pc:spChg>
        <pc:spChg chg="mod topLvl">
          <ac:chgData name="farouk abu hassanain" userId="319a4f4791f24b01" providerId="LiveId" clId="{BFB2E698-5B2E-423B-BCA4-D319F750D753}" dt="2020-03-25T14:27:16.839" v="6352" actId="164"/>
          <ac:spMkLst>
            <pc:docMk/>
            <pc:sldMk cId="1218913014" sldId="750"/>
            <ac:spMk id="227" creationId="{EDD6E606-C940-49BF-83CE-88A3100E9CB5}"/>
          </ac:spMkLst>
        </pc:spChg>
        <pc:spChg chg="mod topLvl">
          <ac:chgData name="farouk abu hassanain" userId="319a4f4791f24b01" providerId="LiveId" clId="{BFB2E698-5B2E-423B-BCA4-D319F750D753}" dt="2020-03-25T14:27:16.839" v="6352" actId="164"/>
          <ac:spMkLst>
            <pc:docMk/>
            <pc:sldMk cId="1218913014" sldId="750"/>
            <ac:spMk id="228" creationId="{BC92FD53-9246-4D34-9133-35E010D7B6BE}"/>
          </ac:spMkLst>
        </pc:spChg>
        <pc:spChg chg="mod topLvl">
          <ac:chgData name="farouk abu hassanain" userId="319a4f4791f24b01" providerId="LiveId" clId="{BFB2E698-5B2E-423B-BCA4-D319F750D753}" dt="2020-03-25T14:27:16.839" v="6352" actId="164"/>
          <ac:spMkLst>
            <pc:docMk/>
            <pc:sldMk cId="1218913014" sldId="750"/>
            <ac:spMk id="229" creationId="{FAD8B867-FD06-4B37-904D-FE61FFA1994E}"/>
          </ac:spMkLst>
        </pc:spChg>
        <pc:spChg chg="mod topLvl">
          <ac:chgData name="farouk abu hassanain" userId="319a4f4791f24b01" providerId="LiveId" clId="{BFB2E698-5B2E-423B-BCA4-D319F750D753}" dt="2020-03-25T14:27:16.839" v="6352" actId="164"/>
          <ac:spMkLst>
            <pc:docMk/>
            <pc:sldMk cId="1218913014" sldId="750"/>
            <ac:spMk id="230" creationId="{9D597EE6-3736-4E96-86D1-CDB2FE1A333A}"/>
          </ac:spMkLst>
        </pc:spChg>
        <pc:spChg chg="mod topLvl">
          <ac:chgData name="farouk abu hassanain" userId="319a4f4791f24b01" providerId="LiveId" clId="{BFB2E698-5B2E-423B-BCA4-D319F750D753}" dt="2020-03-25T14:27:16.839" v="6352" actId="164"/>
          <ac:spMkLst>
            <pc:docMk/>
            <pc:sldMk cId="1218913014" sldId="750"/>
            <ac:spMk id="231" creationId="{2883A3B8-E57E-4F44-AF80-7CF2FEBA4601}"/>
          </ac:spMkLst>
        </pc:spChg>
        <pc:spChg chg="mod topLvl">
          <ac:chgData name="farouk abu hassanain" userId="319a4f4791f24b01" providerId="LiveId" clId="{BFB2E698-5B2E-423B-BCA4-D319F750D753}" dt="2020-03-25T14:27:16.839" v="6352" actId="164"/>
          <ac:spMkLst>
            <pc:docMk/>
            <pc:sldMk cId="1218913014" sldId="750"/>
            <ac:spMk id="232" creationId="{32C370A6-A314-49FC-81AD-F233F5291D52}"/>
          </ac:spMkLst>
        </pc:spChg>
        <pc:spChg chg="del mod topLvl">
          <ac:chgData name="farouk abu hassanain" userId="319a4f4791f24b01" providerId="LiveId" clId="{BFB2E698-5B2E-423B-BCA4-D319F750D753}" dt="2020-03-25T14:26:31.615" v="6348" actId="478"/>
          <ac:spMkLst>
            <pc:docMk/>
            <pc:sldMk cId="1218913014" sldId="750"/>
            <ac:spMk id="233" creationId="{05B87C1B-F028-4B51-B20F-5F4617CF781E}"/>
          </ac:spMkLst>
        </pc:spChg>
        <pc:spChg chg="del mod topLvl">
          <ac:chgData name="farouk abu hassanain" userId="319a4f4791f24b01" providerId="LiveId" clId="{BFB2E698-5B2E-423B-BCA4-D319F750D753}" dt="2020-03-25T14:26:31.615" v="6348" actId="478"/>
          <ac:spMkLst>
            <pc:docMk/>
            <pc:sldMk cId="1218913014" sldId="750"/>
            <ac:spMk id="234" creationId="{8A43B83C-8D5A-4E58-B743-CC34699AC557}"/>
          </ac:spMkLst>
        </pc:spChg>
        <pc:spChg chg="del mod topLvl">
          <ac:chgData name="farouk abu hassanain" userId="319a4f4791f24b01" providerId="LiveId" clId="{BFB2E698-5B2E-423B-BCA4-D319F750D753}" dt="2020-03-25T14:26:38.228" v="6349" actId="478"/>
          <ac:spMkLst>
            <pc:docMk/>
            <pc:sldMk cId="1218913014" sldId="750"/>
            <ac:spMk id="235" creationId="{DE5791C6-512A-4317-B9FF-18036A57E364}"/>
          </ac:spMkLst>
        </pc:spChg>
        <pc:spChg chg="del mod topLvl">
          <ac:chgData name="farouk abu hassanain" userId="319a4f4791f24b01" providerId="LiveId" clId="{BFB2E698-5B2E-423B-BCA4-D319F750D753}" dt="2020-03-25T14:26:38.228" v="6349" actId="478"/>
          <ac:spMkLst>
            <pc:docMk/>
            <pc:sldMk cId="1218913014" sldId="750"/>
            <ac:spMk id="236" creationId="{09525C0B-0F7E-4350-BE75-FAC3AFB89B68}"/>
          </ac:spMkLst>
        </pc:spChg>
        <pc:spChg chg="del mod topLvl">
          <ac:chgData name="farouk abu hassanain" userId="319a4f4791f24b01" providerId="LiveId" clId="{BFB2E698-5B2E-423B-BCA4-D319F750D753}" dt="2020-03-25T14:26:38.228" v="6349" actId="478"/>
          <ac:spMkLst>
            <pc:docMk/>
            <pc:sldMk cId="1218913014" sldId="750"/>
            <ac:spMk id="237" creationId="{A7785AFE-3167-4466-B131-716FDEBE641F}"/>
          </ac:spMkLst>
        </pc:spChg>
        <pc:spChg chg="del mod topLvl">
          <ac:chgData name="farouk abu hassanain" userId="319a4f4791f24b01" providerId="LiveId" clId="{BFB2E698-5B2E-423B-BCA4-D319F750D753}" dt="2020-03-25T14:26:38.228" v="6349" actId="478"/>
          <ac:spMkLst>
            <pc:docMk/>
            <pc:sldMk cId="1218913014" sldId="750"/>
            <ac:spMk id="238" creationId="{650FF72C-B416-440E-AD07-0B3BE2918028}"/>
          </ac:spMkLst>
        </pc:spChg>
        <pc:spChg chg="del mod topLvl">
          <ac:chgData name="farouk abu hassanain" userId="319a4f4791f24b01" providerId="LiveId" clId="{BFB2E698-5B2E-423B-BCA4-D319F750D753}" dt="2020-03-25T14:26:38.228" v="6349" actId="478"/>
          <ac:spMkLst>
            <pc:docMk/>
            <pc:sldMk cId="1218913014" sldId="750"/>
            <ac:spMk id="239" creationId="{04D0FAA4-3D5E-492C-9B08-37CAAFF51C8A}"/>
          </ac:spMkLst>
        </pc:spChg>
        <pc:spChg chg="del mod topLvl">
          <ac:chgData name="farouk abu hassanain" userId="319a4f4791f24b01" providerId="LiveId" clId="{BFB2E698-5B2E-423B-BCA4-D319F750D753}" dt="2020-03-25T14:26:38.228" v="6349" actId="478"/>
          <ac:spMkLst>
            <pc:docMk/>
            <pc:sldMk cId="1218913014" sldId="750"/>
            <ac:spMk id="240" creationId="{C65B917B-2174-49D7-97F3-23353CC4C5AC}"/>
          </ac:spMkLst>
        </pc:spChg>
        <pc:spChg chg="del mod topLvl">
          <ac:chgData name="farouk abu hassanain" userId="319a4f4791f24b01" providerId="LiveId" clId="{BFB2E698-5B2E-423B-BCA4-D319F750D753}" dt="2020-03-25T14:38:13.837" v="6436" actId="478"/>
          <ac:spMkLst>
            <pc:docMk/>
            <pc:sldMk cId="1218913014" sldId="750"/>
            <ac:spMk id="241" creationId="{2D314432-C7AA-4C87-8D16-F40697540F57}"/>
          </ac:spMkLst>
        </pc:spChg>
        <pc:spChg chg="del mod topLvl">
          <ac:chgData name="farouk abu hassanain" userId="319a4f4791f24b01" providerId="LiveId" clId="{BFB2E698-5B2E-423B-BCA4-D319F750D753}" dt="2020-03-25T14:38:13.837" v="6436" actId="478"/>
          <ac:spMkLst>
            <pc:docMk/>
            <pc:sldMk cId="1218913014" sldId="750"/>
            <ac:spMk id="242" creationId="{22C5C68D-8438-4DAC-BB6A-EE548E5B15C0}"/>
          </ac:spMkLst>
        </pc:spChg>
        <pc:spChg chg="mod topLvl">
          <ac:chgData name="farouk abu hassanain" userId="319a4f4791f24b01" providerId="LiveId" clId="{BFB2E698-5B2E-423B-BCA4-D319F750D753}" dt="2020-03-25T14:36:01.870" v="6426" actId="1037"/>
          <ac:spMkLst>
            <pc:docMk/>
            <pc:sldMk cId="1218913014" sldId="750"/>
            <ac:spMk id="243" creationId="{ECF4CE36-C3EB-43B5-96E2-6E8EFB9B975B}"/>
          </ac:spMkLst>
        </pc:spChg>
        <pc:spChg chg="mod topLvl">
          <ac:chgData name="farouk abu hassanain" userId="319a4f4791f24b01" providerId="LiveId" clId="{BFB2E698-5B2E-423B-BCA4-D319F750D753}" dt="2020-03-25T15:12:13.720" v="6878" actId="1076"/>
          <ac:spMkLst>
            <pc:docMk/>
            <pc:sldMk cId="1218913014" sldId="750"/>
            <ac:spMk id="244" creationId="{4F0FD638-E259-45FF-A2BF-B3C64513073C}"/>
          </ac:spMkLst>
        </pc:spChg>
        <pc:spChg chg="del mod topLvl">
          <ac:chgData name="farouk abu hassanain" userId="319a4f4791f24b01" providerId="LiveId" clId="{BFB2E698-5B2E-423B-BCA4-D319F750D753}" dt="2020-03-25T14:38:13.837" v="6436" actId="478"/>
          <ac:spMkLst>
            <pc:docMk/>
            <pc:sldMk cId="1218913014" sldId="750"/>
            <ac:spMk id="245" creationId="{24C153D2-8FDC-43FC-AEAB-24CA3171BDF1}"/>
          </ac:spMkLst>
        </pc:spChg>
        <pc:spChg chg="del mod topLvl">
          <ac:chgData name="farouk abu hassanain" userId="319a4f4791f24b01" providerId="LiveId" clId="{BFB2E698-5B2E-423B-BCA4-D319F750D753}" dt="2020-03-25T14:38:13.837" v="6436" actId="478"/>
          <ac:spMkLst>
            <pc:docMk/>
            <pc:sldMk cId="1218913014" sldId="750"/>
            <ac:spMk id="246" creationId="{71C9F5F9-0FF0-4CE8-8C82-C87AE0BFBF96}"/>
          </ac:spMkLst>
        </pc:spChg>
        <pc:spChg chg="del mod topLvl">
          <ac:chgData name="farouk abu hassanain" userId="319a4f4791f24b01" providerId="LiveId" clId="{BFB2E698-5B2E-423B-BCA4-D319F750D753}" dt="2020-03-25T14:38:13.837" v="6436" actId="478"/>
          <ac:spMkLst>
            <pc:docMk/>
            <pc:sldMk cId="1218913014" sldId="750"/>
            <ac:spMk id="247" creationId="{2AA628FB-F8A7-475F-8445-D31FA4454E4F}"/>
          </ac:spMkLst>
        </pc:spChg>
        <pc:spChg chg="del mod topLvl">
          <ac:chgData name="farouk abu hassanain" userId="319a4f4791f24b01" providerId="LiveId" clId="{BFB2E698-5B2E-423B-BCA4-D319F750D753}" dt="2020-03-25T14:38:13.837" v="6436" actId="478"/>
          <ac:spMkLst>
            <pc:docMk/>
            <pc:sldMk cId="1218913014" sldId="750"/>
            <ac:spMk id="248" creationId="{2DC0F0CF-DEE6-4578-9802-19C45A429C9B}"/>
          </ac:spMkLst>
        </pc:spChg>
        <pc:spChg chg="del mod topLvl">
          <ac:chgData name="farouk abu hassanain" userId="319a4f4791f24b01" providerId="LiveId" clId="{BFB2E698-5B2E-423B-BCA4-D319F750D753}" dt="2020-03-25T14:26:38.228" v="6349" actId="478"/>
          <ac:spMkLst>
            <pc:docMk/>
            <pc:sldMk cId="1218913014" sldId="750"/>
            <ac:spMk id="249" creationId="{3EF62AAE-CF91-4660-93E5-2D80EEE3F092}"/>
          </ac:spMkLst>
        </pc:spChg>
        <pc:spChg chg="del mod topLvl">
          <ac:chgData name="farouk abu hassanain" userId="319a4f4791f24b01" providerId="LiveId" clId="{BFB2E698-5B2E-423B-BCA4-D319F750D753}" dt="2020-03-25T14:26:38.228" v="6349" actId="478"/>
          <ac:spMkLst>
            <pc:docMk/>
            <pc:sldMk cId="1218913014" sldId="750"/>
            <ac:spMk id="250" creationId="{15FE457E-E7EA-488B-BE70-E487AA1A2DF6}"/>
          </ac:spMkLst>
        </pc:spChg>
        <pc:spChg chg="mod topLvl">
          <ac:chgData name="farouk abu hassanain" userId="319a4f4791f24b01" providerId="LiveId" clId="{BFB2E698-5B2E-423B-BCA4-D319F750D753}" dt="2020-03-25T14:27:16.839" v="6352" actId="164"/>
          <ac:spMkLst>
            <pc:docMk/>
            <pc:sldMk cId="1218913014" sldId="750"/>
            <ac:spMk id="253" creationId="{CBC41C1B-3791-41C5-9AC5-0250DDB75A08}"/>
          </ac:spMkLst>
        </pc:spChg>
        <pc:spChg chg="del mod topLvl">
          <ac:chgData name="farouk abu hassanain" userId="319a4f4791f24b01" providerId="LiveId" clId="{BFB2E698-5B2E-423B-BCA4-D319F750D753}" dt="2020-03-25T14:35:33.128" v="6398" actId="478"/>
          <ac:spMkLst>
            <pc:docMk/>
            <pc:sldMk cId="1218913014" sldId="750"/>
            <ac:spMk id="255" creationId="{FF99DAC3-71C8-4B67-870F-DC8E367208DE}"/>
          </ac:spMkLst>
        </pc:spChg>
        <pc:spChg chg="del mod topLvl">
          <ac:chgData name="farouk abu hassanain" userId="319a4f4791f24b01" providerId="LiveId" clId="{BFB2E698-5B2E-423B-BCA4-D319F750D753}" dt="2020-03-25T14:38:13.837" v="6436" actId="478"/>
          <ac:spMkLst>
            <pc:docMk/>
            <pc:sldMk cId="1218913014" sldId="750"/>
            <ac:spMk id="257" creationId="{17BAB225-4426-479F-B7D6-001F247C6A0D}"/>
          </ac:spMkLst>
        </pc:spChg>
        <pc:spChg chg="add mod">
          <ac:chgData name="farouk abu hassanain" userId="319a4f4791f24b01" providerId="LiveId" clId="{BFB2E698-5B2E-423B-BCA4-D319F750D753}" dt="2020-03-25T14:33:26.950" v="6391" actId="571"/>
          <ac:spMkLst>
            <pc:docMk/>
            <pc:sldMk cId="1218913014" sldId="750"/>
            <ac:spMk id="274" creationId="{19ADC1EE-C22C-4725-9AD3-EEE74642A3D8}"/>
          </ac:spMkLst>
        </pc:spChg>
        <pc:spChg chg="add mod">
          <ac:chgData name="farouk abu hassanain" userId="319a4f4791f24b01" providerId="LiveId" clId="{BFB2E698-5B2E-423B-BCA4-D319F750D753}" dt="2020-03-25T14:33:26.393" v="6390" actId="571"/>
          <ac:spMkLst>
            <pc:docMk/>
            <pc:sldMk cId="1218913014" sldId="750"/>
            <ac:spMk id="275" creationId="{DE95F135-C321-4313-9FCE-63D436D99BF0}"/>
          </ac:spMkLst>
        </pc:spChg>
        <pc:spChg chg="add mod">
          <ac:chgData name="farouk abu hassanain" userId="319a4f4791f24b01" providerId="LiveId" clId="{BFB2E698-5B2E-423B-BCA4-D319F750D753}" dt="2020-03-25T14:33:25.627" v="6388" actId="571"/>
          <ac:spMkLst>
            <pc:docMk/>
            <pc:sldMk cId="1218913014" sldId="750"/>
            <ac:spMk id="276" creationId="{CE6810AD-4591-418B-9A49-8438BFFB726E}"/>
          </ac:spMkLst>
        </pc:spChg>
        <pc:spChg chg="add mod">
          <ac:chgData name="farouk abu hassanain" userId="319a4f4791f24b01" providerId="LiveId" clId="{BFB2E698-5B2E-423B-BCA4-D319F750D753}" dt="2020-03-25T14:54:46.492" v="6644" actId="207"/>
          <ac:spMkLst>
            <pc:docMk/>
            <pc:sldMk cId="1218913014" sldId="750"/>
            <ac:spMk id="277" creationId="{16862E1E-3E9C-44ED-AD65-4498DBBFAC62}"/>
          </ac:spMkLst>
        </pc:spChg>
        <pc:spChg chg="add mod">
          <ac:chgData name="farouk abu hassanain" userId="319a4f4791f24b01" providerId="LiveId" clId="{BFB2E698-5B2E-423B-BCA4-D319F750D753}" dt="2020-03-25T15:12:13.720" v="6878" actId="1076"/>
          <ac:spMkLst>
            <pc:docMk/>
            <pc:sldMk cId="1218913014" sldId="750"/>
            <ac:spMk id="278" creationId="{73A5C38A-F69D-4ADD-B964-D69D5A5245F8}"/>
          </ac:spMkLst>
        </pc:spChg>
        <pc:spChg chg="add mod">
          <ac:chgData name="farouk abu hassanain" userId="319a4f4791f24b01" providerId="LiveId" clId="{BFB2E698-5B2E-423B-BCA4-D319F750D753}" dt="2020-03-25T14:36:48.544" v="6430" actId="207"/>
          <ac:spMkLst>
            <pc:docMk/>
            <pc:sldMk cId="1218913014" sldId="750"/>
            <ac:spMk id="279" creationId="{2F9E9486-968C-4D96-A993-6D3EB7096511}"/>
          </ac:spMkLst>
        </pc:spChg>
        <pc:spChg chg="add mod">
          <ac:chgData name="farouk abu hassanain" userId="319a4f4791f24b01" providerId="LiveId" clId="{BFB2E698-5B2E-423B-BCA4-D319F750D753}" dt="2020-03-25T15:12:13.720" v="6878" actId="1076"/>
          <ac:spMkLst>
            <pc:docMk/>
            <pc:sldMk cId="1218913014" sldId="750"/>
            <ac:spMk id="280" creationId="{705BB0BB-50CC-4B33-8440-2BF1C2154780}"/>
          </ac:spMkLst>
        </pc:spChg>
        <pc:spChg chg="add mod">
          <ac:chgData name="farouk abu hassanain" userId="319a4f4791f24b01" providerId="LiveId" clId="{BFB2E698-5B2E-423B-BCA4-D319F750D753}" dt="2020-03-25T14:36:57.035" v="6431" actId="207"/>
          <ac:spMkLst>
            <pc:docMk/>
            <pc:sldMk cId="1218913014" sldId="750"/>
            <ac:spMk id="281" creationId="{3E8184D9-C10C-48B7-874D-879AF4E87AE3}"/>
          </ac:spMkLst>
        </pc:spChg>
        <pc:spChg chg="add mod">
          <ac:chgData name="farouk abu hassanain" userId="319a4f4791f24b01" providerId="LiveId" clId="{BFB2E698-5B2E-423B-BCA4-D319F750D753}" dt="2020-03-25T15:12:13.720" v="6878" actId="1076"/>
          <ac:spMkLst>
            <pc:docMk/>
            <pc:sldMk cId="1218913014" sldId="750"/>
            <ac:spMk id="282" creationId="{1573C51E-ACBB-4C3C-A9C5-46A528228098}"/>
          </ac:spMkLst>
        </pc:spChg>
        <pc:spChg chg="add mod">
          <ac:chgData name="farouk abu hassanain" userId="319a4f4791f24b01" providerId="LiveId" clId="{BFB2E698-5B2E-423B-BCA4-D319F750D753}" dt="2020-03-25T14:37:05.079" v="6432" actId="207"/>
          <ac:spMkLst>
            <pc:docMk/>
            <pc:sldMk cId="1218913014" sldId="750"/>
            <ac:spMk id="283" creationId="{96FB853F-37E5-4438-883A-D6E43A0EB7C4}"/>
          </ac:spMkLst>
        </pc:spChg>
        <pc:spChg chg="add mod">
          <ac:chgData name="farouk abu hassanain" userId="319a4f4791f24b01" providerId="LiveId" clId="{BFB2E698-5B2E-423B-BCA4-D319F750D753}" dt="2020-03-25T15:11:47.938" v="6877" actId="12788"/>
          <ac:spMkLst>
            <pc:docMk/>
            <pc:sldMk cId="1218913014" sldId="750"/>
            <ac:spMk id="284" creationId="{291E880F-06D9-4914-8475-1394AD1EF17B}"/>
          </ac:spMkLst>
        </pc:spChg>
        <pc:spChg chg="add mod">
          <ac:chgData name="farouk abu hassanain" userId="319a4f4791f24b01" providerId="LiveId" clId="{BFB2E698-5B2E-423B-BCA4-D319F750D753}" dt="2020-03-25T14:37:09.752" v="6433" actId="207"/>
          <ac:spMkLst>
            <pc:docMk/>
            <pc:sldMk cId="1218913014" sldId="750"/>
            <ac:spMk id="285" creationId="{359B4457-C004-47F1-AD81-12E69A56292A}"/>
          </ac:spMkLst>
        </pc:spChg>
        <pc:spChg chg="add mod">
          <ac:chgData name="farouk abu hassanain" userId="319a4f4791f24b01" providerId="LiveId" clId="{BFB2E698-5B2E-423B-BCA4-D319F750D753}" dt="2020-03-25T15:11:47.938" v="6877" actId="12788"/>
          <ac:spMkLst>
            <pc:docMk/>
            <pc:sldMk cId="1218913014" sldId="750"/>
            <ac:spMk id="286" creationId="{88D80D61-FCEF-4500-8D65-BCF41876B471}"/>
          </ac:spMkLst>
        </pc:spChg>
        <pc:spChg chg="add mod">
          <ac:chgData name="farouk abu hassanain" userId="319a4f4791f24b01" providerId="LiveId" clId="{BFB2E698-5B2E-423B-BCA4-D319F750D753}" dt="2020-03-25T14:37:16.935" v="6434" actId="207"/>
          <ac:spMkLst>
            <pc:docMk/>
            <pc:sldMk cId="1218913014" sldId="750"/>
            <ac:spMk id="287" creationId="{2A3F402B-4200-4A6F-969F-02597468A94B}"/>
          </ac:spMkLst>
        </pc:spChg>
        <pc:spChg chg="add mod">
          <ac:chgData name="farouk abu hassanain" userId="319a4f4791f24b01" providerId="LiveId" clId="{BFB2E698-5B2E-423B-BCA4-D319F750D753}" dt="2020-03-25T15:11:47.938" v="6877" actId="12788"/>
          <ac:spMkLst>
            <pc:docMk/>
            <pc:sldMk cId="1218913014" sldId="750"/>
            <ac:spMk id="288" creationId="{F2406055-ADB1-4B85-9EC3-E91CAEA006D0}"/>
          </ac:spMkLst>
        </pc:spChg>
        <pc:spChg chg="add mod">
          <ac:chgData name="farouk abu hassanain" userId="319a4f4791f24b01" providerId="LiveId" clId="{BFB2E698-5B2E-423B-BCA4-D319F750D753}" dt="2020-03-25T14:37:23.656" v="6435" actId="207"/>
          <ac:spMkLst>
            <pc:docMk/>
            <pc:sldMk cId="1218913014" sldId="750"/>
            <ac:spMk id="289" creationId="{9736424F-7929-40A9-9BF0-FBE3885A6FAE}"/>
          </ac:spMkLst>
        </pc:spChg>
        <pc:spChg chg="add mod">
          <ac:chgData name="farouk abu hassanain" userId="319a4f4791f24b01" providerId="LiveId" clId="{BFB2E698-5B2E-423B-BCA4-D319F750D753}" dt="2020-03-25T15:11:47.938" v="6877" actId="12788"/>
          <ac:spMkLst>
            <pc:docMk/>
            <pc:sldMk cId="1218913014" sldId="750"/>
            <ac:spMk id="290" creationId="{99AB45FE-A175-458E-BDBC-4ADB361B5C02}"/>
          </ac:spMkLst>
        </pc:spChg>
        <pc:spChg chg="add mod">
          <ac:chgData name="farouk abu hassanain" userId="319a4f4791f24b01" providerId="LiveId" clId="{BFB2E698-5B2E-423B-BCA4-D319F750D753}" dt="2020-03-25T15:09:00.397" v="6798" actId="1038"/>
          <ac:spMkLst>
            <pc:docMk/>
            <pc:sldMk cId="1218913014" sldId="750"/>
            <ac:spMk id="291" creationId="{3F52FA98-CB19-4481-A132-F140E6E70DCE}"/>
          </ac:spMkLst>
        </pc:spChg>
        <pc:spChg chg="add mod">
          <ac:chgData name="farouk abu hassanain" userId="319a4f4791f24b01" providerId="LiveId" clId="{BFB2E698-5B2E-423B-BCA4-D319F750D753}" dt="2020-03-25T15:09:00.397" v="6798" actId="1038"/>
          <ac:spMkLst>
            <pc:docMk/>
            <pc:sldMk cId="1218913014" sldId="750"/>
            <ac:spMk id="292" creationId="{85FA7AD7-40CC-43D3-9018-768B498A5D90}"/>
          </ac:spMkLst>
        </pc:spChg>
        <pc:spChg chg="add mod">
          <ac:chgData name="farouk abu hassanain" userId="319a4f4791f24b01" providerId="LiveId" clId="{BFB2E698-5B2E-423B-BCA4-D319F750D753}" dt="2020-03-25T15:09:00.397" v="6798" actId="1038"/>
          <ac:spMkLst>
            <pc:docMk/>
            <pc:sldMk cId="1218913014" sldId="750"/>
            <ac:spMk id="293" creationId="{E1629C5F-0D4F-446F-8C68-BE67F5D5C4CA}"/>
          </ac:spMkLst>
        </pc:spChg>
        <pc:spChg chg="add mod">
          <ac:chgData name="farouk abu hassanain" userId="319a4f4791f24b01" providerId="LiveId" clId="{BFB2E698-5B2E-423B-BCA4-D319F750D753}" dt="2020-03-25T15:13:55.484" v="6892" actId="1076"/>
          <ac:spMkLst>
            <pc:docMk/>
            <pc:sldMk cId="1218913014" sldId="750"/>
            <ac:spMk id="294" creationId="{57DE954D-D4F7-499F-8F59-622A778C6492}"/>
          </ac:spMkLst>
        </pc:spChg>
        <pc:spChg chg="add mod">
          <ac:chgData name="farouk abu hassanain" userId="319a4f4791f24b01" providerId="LiveId" clId="{BFB2E698-5B2E-423B-BCA4-D319F750D753}" dt="2020-03-25T15:12:43.080" v="6881" actId="1076"/>
          <ac:spMkLst>
            <pc:docMk/>
            <pc:sldMk cId="1218913014" sldId="750"/>
            <ac:spMk id="295" creationId="{0F8B1043-0E56-4FA4-ADFF-868C3B89D7E5}"/>
          </ac:spMkLst>
        </pc:spChg>
        <pc:spChg chg="add mod">
          <ac:chgData name="farouk abu hassanain" userId="319a4f4791f24b01" providerId="LiveId" clId="{BFB2E698-5B2E-423B-BCA4-D319F750D753}" dt="2020-03-25T15:12:43.080" v="6881" actId="1076"/>
          <ac:spMkLst>
            <pc:docMk/>
            <pc:sldMk cId="1218913014" sldId="750"/>
            <ac:spMk id="296" creationId="{15CED2D5-E25D-4163-B966-5D7595BC1A2F}"/>
          </ac:spMkLst>
        </pc:spChg>
        <pc:spChg chg="add mod">
          <ac:chgData name="farouk abu hassanain" userId="319a4f4791f24b01" providerId="LiveId" clId="{BFB2E698-5B2E-423B-BCA4-D319F750D753}" dt="2020-03-25T15:12:43.080" v="6881" actId="1076"/>
          <ac:spMkLst>
            <pc:docMk/>
            <pc:sldMk cId="1218913014" sldId="750"/>
            <ac:spMk id="297" creationId="{8C19FB3F-7397-4290-8EA6-7207ABDD5381}"/>
          </ac:spMkLst>
        </pc:spChg>
        <pc:spChg chg="add mod">
          <ac:chgData name="farouk abu hassanain" userId="319a4f4791f24b01" providerId="LiveId" clId="{BFB2E698-5B2E-423B-BCA4-D319F750D753}" dt="2020-03-25T15:13:39.811" v="6889" actId="571"/>
          <ac:spMkLst>
            <pc:docMk/>
            <pc:sldMk cId="1218913014" sldId="750"/>
            <ac:spMk id="317" creationId="{0607665E-0A29-4556-9C59-1772372ACD25}"/>
          </ac:spMkLst>
        </pc:spChg>
        <pc:grpChg chg="add del mod">
          <ac:chgData name="farouk abu hassanain" userId="319a4f4791f24b01" providerId="LiveId" clId="{BFB2E698-5B2E-423B-BCA4-D319F750D753}" dt="2020-03-25T14:27:46.095" v="6357" actId="165"/>
          <ac:grpSpMkLst>
            <pc:docMk/>
            <pc:sldMk cId="1218913014" sldId="750"/>
            <ac:grpSpMk id="2" creationId="{1883CB58-259D-490A-B8D2-BD29BD220024}"/>
          </ac:grpSpMkLst>
        </pc:grpChg>
        <pc:grpChg chg="mod">
          <ac:chgData name="farouk abu hassanain" userId="319a4f4791f24b01" providerId="LiveId" clId="{BFB2E698-5B2E-423B-BCA4-D319F750D753}" dt="2020-03-25T14:11:17.080" v="6296" actId="1076"/>
          <ac:grpSpMkLst>
            <pc:docMk/>
            <pc:sldMk cId="1218913014" sldId="750"/>
            <ac:grpSpMk id="4" creationId="{D691E185-F686-49FD-9636-D4D0853A5887}"/>
          </ac:grpSpMkLst>
        </pc:grpChg>
        <pc:grpChg chg="add del mod">
          <ac:chgData name="farouk abu hassanain" userId="319a4f4791f24b01" providerId="LiveId" clId="{BFB2E698-5B2E-423B-BCA4-D319F750D753}" dt="2020-03-25T14:38:17.404" v="6437" actId="478"/>
          <ac:grpSpMkLst>
            <pc:docMk/>
            <pc:sldMk cId="1218913014" sldId="750"/>
            <ac:grpSpMk id="9" creationId="{CEB3D1D6-BAE9-4431-9404-3940AE8FFEBC}"/>
          </ac:grpSpMkLst>
        </pc:grpChg>
        <pc:grpChg chg="del">
          <ac:chgData name="farouk abu hassanain" userId="319a4f4791f24b01" providerId="LiveId" clId="{BFB2E698-5B2E-423B-BCA4-D319F750D753}" dt="2020-03-25T18:18:08.360" v="9017" actId="478"/>
          <ac:grpSpMkLst>
            <pc:docMk/>
            <pc:sldMk cId="1218913014" sldId="750"/>
            <ac:grpSpMk id="19" creationId="{0E63C2B2-4E7B-48D2-9C29-E45353250284}"/>
          </ac:grpSpMkLst>
        </pc:grpChg>
        <pc:grpChg chg="add del mod">
          <ac:chgData name="farouk abu hassanain" userId="319a4f4791f24b01" providerId="LiveId" clId="{BFB2E698-5B2E-423B-BCA4-D319F750D753}" dt="2020-03-25T18:18:11.304" v="9018" actId="478"/>
          <ac:grpSpMkLst>
            <pc:docMk/>
            <pc:sldMk cId="1218913014" sldId="750"/>
            <ac:grpSpMk id="37" creationId="{4B2332AB-CC8F-4EB8-8ECC-A0E318CFACBE}"/>
          </ac:grpSpMkLst>
        </pc:grpChg>
        <pc:grpChg chg="add del mod">
          <ac:chgData name="farouk abu hassanain" userId="319a4f4791f24b01" providerId="LiveId" clId="{BFB2E698-5B2E-423B-BCA4-D319F750D753}" dt="2020-03-25T14:12:38.691" v="6341" actId="478"/>
          <ac:grpSpMkLst>
            <pc:docMk/>
            <pc:sldMk cId="1218913014" sldId="750"/>
            <ac:grpSpMk id="137" creationId="{D365941B-B8B7-427F-81D5-9C18CD79F623}"/>
          </ac:grpSpMkLst>
        </pc:grpChg>
        <pc:grpChg chg="del">
          <ac:chgData name="farouk abu hassanain" userId="319a4f4791f24b01" providerId="LiveId" clId="{BFB2E698-5B2E-423B-BCA4-D319F750D753}" dt="2020-03-25T18:18:08.360" v="9017" actId="478"/>
          <ac:grpSpMkLst>
            <pc:docMk/>
            <pc:sldMk cId="1218913014" sldId="750"/>
            <ac:grpSpMk id="150" creationId="{3A85419E-C1F2-472E-8EFC-0BD55492A9FF}"/>
          </ac:grpSpMkLst>
        </pc:grpChg>
        <pc:grpChg chg="add del mod">
          <ac:chgData name="farouk abu hassanain" userId="319a4f4791f24b01" providerId="LiveId" clId="{BFB2E698-5B2E-423B-BCA4-D319F750D753}" dt="2020-03-25T14:11:00.692" v="6288" actId="478"/>
          <ac:grpSpMkLst>
            <pc:docMk/>
            <pc:sldMk cId="1218913014" sldId="750"/>
            <ac:grpSpMk id="195" creationId="{4294F97D-0EBA-42B2-A56B-21469BD27E42}"/>
          </ac:grpSpMkLst>
        </pc:grpChg>
        <pc:grpChg chg="add del mod">
          <ac:chgData name="farouk abu hassanain" userId="319a4f4791f24b01" providerId="LiveId" clId="{BFB2E698-5B2E-423B-BCA4-D319F750D753}" dt="2020-03-25T14:11:14.320" v="6294" actId="478"/>
          <ac:grpSpMkLst>
            <pc:docMk/>
            <pc:sldMk cId="1218913014" sldId="750"/>
            <ac:grpSpMk id="201" creationId="{C76364EE-6F53-41CF-A4F1-D4831DA04AE2}"/>
          </ac:grpSpMkLst>
        </pc:grpChg>
        <pc:grpChg chg="add del mod">
          <ac:chgData name="farouk abu hassanain" userId="319a4f4791f24b01" providerId="LiveId" clId="{BFB2E698-5B2E-423B-BCA4-D319F750D753}" dt="2020-03-25T14:25:50.915" v="6347" actId="165"/>
          <ac:grpSpMkLst>
            <pc:docMk/>
            <pc:sldMk cId="1218913014" sldId="750"/>
            <ac:grpSpMk id="215" creationId="{8A17B694-A66C-4E57-9C66-CD2797C6A749}"/>
          </ac:grpSpMkLst>
        </pc:grpChg>
        <pc:grpChg chg="mod topLvl">
          <ac:chgData name="farouk abu hassanain" userId="319a4f4791f24b01" providerId="LiveId" clId="{BFB2E698-5B2E-423B-BCA4-D319F750D753}" dt="2020-03-25T14:30:36.636" v="6364" actId="1076"/>
          <ac:grpSpMkLst>
            <pc:docMk/>
            <pc:sldMk cId="1218913014" sldId="750"/>
            <ac:grpSpMk id="251" creationId="{0DF91A5B-FF59-4FF8-B055-1AA5D8444533}"/>
          </ac:grpSpMkLst>
        </pc:grpChg>
        <pc:grpChg chg="mod topLvl">
          <ac:chgData name="farouk abu hassanain" userId="319a4f4791f24b01" providerId="LiveId" clId="{BFB2E698-5B2E-423B-BCA4-D319F750D753}" dt="2020-03-25T14:30:36.636" v="6364" actId="1076"/>
          <ac:grpSpMkLst>
            <pc:docMk/>
            <pc:sldMk cId="1218913014" sldId="750"/>
            <ac:grpSpMk id="252" creationId="{7D7E8264-F583-4BC8-8B85-1B496E386494}"/>
          </ac:grpSpMkLst>
        </pc:grpChg>
        <pc:grpChg chg="mod topLvl">
          <ac:chgData name="farouk abu hassanain" userId="319a4f4791f24b01" providerId="LiveId" clId="{BFB2E698-5B2E-423B-BCA4-D319F750D753}" dt="2020-03-25T14:30:36.636" v="6364" actId="1076"/>
          <ac:grpSpMkLst>
            <pc:docMk/>
            <pc:sldMk cId="1218913014" sldId="750"/>
            <ac:grpSpMk id="254" creationId="{FA58BA96-95B2-4598-8193-4BEBBCC8F493}"/>
          </ac:grpSpMkLst>
        </pc:grpChg>
        <pc:grpChg chg="del mod topLvl">
          <ac:chgData name="farouk abu hassanain" userId="319a4f4791f24b01" providerId="LiveId" clId="{BFB2E698-5B2E-423B-BCA4-D319F750D753}" dt="2020-03-25T14:38:13.837" v="6436" actId="478"/>
          <ac:grpSpMkLst>
            <pc:docMk/>
            <pc:sldMk cId="1218913014" sldId="750"/>
            <ac:grpSpMk id="256" creationId="{9BE7C2DA-3AB3-4BD6-95C4-26F12422E8D1}"/>
          </ac:grpSpMkLst>
        </pc:grpChg>
        <pc:grpChg chg="del mod topLvl">
          <ac:chgData name="farouk abu hassanain" userId="319a4f4791f24b01" providerId="LiveId" clId="{BFB2E698-5B2E-423B-BCA4-D319F750D753}" dt="2020-03-25T14:38:13.837" v="6436" actId="478"/>
          <ac:grpSpMkLst>
            <pc:docMk/>
            <pc:sldMk cId="1218913014" sldId="750"/>
            <ac:grpSpMk id="258" creationId="{34824EF0-ADC3-46AB-8ECD-E5D5F2B90180}"/>
          </ac:grpSpMkLst>
        </pc:grpChg>
        <pc:grpChg chg="add mod">
          <ac:chgData name="farouk abu hassanain" userId="319a4f4791f24b01" providerId="LiveId" clId="{BFB2E698-5B2E-423B-BCA4-D319F750D753}" dt="2020-03-25T15:13:39.811" v="6889" actId="571"/>
          <ac:grpSpMkLst>
            <pc:docMk/>
            <pc:sldMk cId="1218913014" sldId="750"/>
            <ac:grpSpMk id="314" creationId="{28798798-4BAF-4302-8457-92297F9D474F}"/>
          </ac:grpSpMkLst>
        </pc:grpChg>
        <pc:cxnChg chg="add mod">
          <ac:chgData name="farouk abu hassanain" userId="319a4f4791f24b01" providerId="LiveId" clId="{BFB2E698-5B2E-423B-BCA4-D319F750D753}" dt="2020-03-25T15:06:45.260" v="6741" actId="14100"/>
          <ac:cxnSpMkLst>
            <pc:docMk/>
            <pc:sldMk cId="1218913014" sldId="750"/>
            <ac:cxnSpMk id="12" creationId="{45E19E73-45C1-42B6-8819-FBA098596F50}"/>
          </ac:cxnSpMkLst>
        </pc:cxnChg>
        <pc:cxnChg chg="add del mod">
          <ac:chgData name="farouk abu hassanain" userId="319a4f4791f24b01" providerId="LiveId" clId="{BFB2E698-5B2E-423B-BCA4-D319F750D753}" dt="2020-03-25T15:04:53.004" v="6738" actId="478"/>
          <ac:cxnSpMkLst>
            <pc:docMk/>
            <pc:sldMk cId="1218913014" sldId="750"/>
            <ac:cxnSpMk id="298" creationId="{84D803DF-CBD0-49B7-9E6D-1401A0A1C14C}"/>
          </ac:cxnSpMkLst>
        </pc:cxnChg>
        <pc:cxnChg chg="add mod">
          <ac:chgData name="farouk abu hassanain" userId="319a4f4791f24b01" providerId="LiveId" clId="{BFB2E698-5B2E-423B-BCA4-D319F750D753}" dt="2020-03-25T15:06:49.220" v="6742" actId="14100"/>
          <ac:cxnSpMkLst>
            <pc:docMk/>
            <pc:sldMk cId="1218913014" sldId="750"/>
            <ac:cxnSpMk id="299" creationId="{55C47CCB-28B0-4376-9C56-AA2122FDB914}"/>
          </ac:cxnSpMkLst>
        </pc:cxnChg>
        <pc:cxnChg chg="add mod">
          <ac:chgData name="farouk abu hassanain" userId="319a4f4791f24b01" providerId="LiveId" clId="{BFB2E698-5B2E-423B-BCA4-D319F750D753}" dt="2020-03-25T15:07:49.387" v="6760" actId="208"/>
          <ac:cxnSpMkLst>
            <pc:docMk/>
            <pc:sldMk cId="1218913014" sldId="750"/>
            <ac:cxnSpMk id="300" creationId="{FF555BFC-03CF-4B85-A1E9-32729B1BC6A0}"/>
          </ac:cxnSpMkLst>
        </pc:cxnChg>
        <pc:cxnChg chg="add mod">
          <ac:chgData name="farouk abu hassanain" userId="319a4f4791f24b01" providerId="LiveId" clId="{BFB2E698-5B2E-423B-BCA4-D319F750D753}" dt="2020-03-25T15:07:49.387" v="6760" actId="208"/>
          <ac:cxnSpMkLst>
            <pc:docMk/>
            <pc:sldMk cId="1218913014" sldId="750"/>
            <ac:cxnSpMk id="301" creationId="{12215FCF-4254-447C-8338-2F2CD88DA56E}"/>
          </ac:cxnSpMkLst>
        </pc:cxnChg>
        <pc:cxnChg chg="add mod">
          <ac:chgData name="farouk abu hassanain" userId="319a4f4791f24b01" providerId="LiveId" clId="{BFB2E698-5B2E-423B-BCA4-D319F750D753}" dt="2020-03-25T15:17:33.928" v="6909" actId="1036"/>
          <ac:cxnSpMkLst>
            <pc:docMk/>
            <pc:sldMk cId="1218913014" sldId="750"/>
            <ac:cxnSpMk id="302" creationId="{451EA55D-91BB-405D-B214-82B6FCCA9BAB}"/>
          </ac:cxnSpMkLst>
        </pc:cxnChg>
        <pc:cxnChg chg="add mod">
          <ac:chgData name="farouk abu hassanain" userId="319a4f4791f24b01" providerId="LiveId" clId="{BFB2E698-5B2E-423B-BCA4-D319F750D753}" dt="2020-03-25T15:17:33.928" v="6909" actId="1036"/>
          <ac:cxnSpMkLst>
            <pc:docMk/>
            <pc:sldMk cId="1218913014" sldId="750"/>
            <ac:cxnSpMk id="303" creationId="{89A2E31F-C4AC-4599-9850-E0FC3AA7935C}"/>
          </ac:cxnSpMkLst>
        </pc:cxnChg>
        <pc:cxnChg chg="add mod">
          <ac:chgData name="farouk abu hassanain" userId="319a4f4791f24b01" providerId="LiveId" clId="{BFB2E698-5B2E-423B-BCA4-D319F750D753}" dt="2020-03-25T15:08:26.096" v="6779" actId="208"/>
          <ac:cxnSpMkLst>
            <pc:docMk/>
            <pc:sldMk cId="1218913014" sldId="750"/>
            <ac:cxnSpMk id="304" creationId="{8FE16A88-1CE7-4EE3-8832-F333B2E02D80}"/>
          </ac:cxnSpMkLst>
        </pc:cxnChg>
        <pc:cxnChg chg="add mod">
          <ac:chgData name="farouk abu hassanain" userId="319a4f4791f24b01" providerId="LiveId" clId="{BFB2E698-5B2E-423B-BCA4-D319F750D753}" dt="2020-03-25T15:08:26.096" v="6779" actId="208"/>
          <ac:cxnSpMkLst>
            <pc:docMk/>
            <pc:sldMk cId="1218913014" sldId="750"/>
            <ac:cxnSpMk id="305" creationId="{CFA4F470-8E52-44F9-9084-A11C1EF3CE01}"/>
          </ac:cxnSpMkLst>
        </pc:cxnChg>
        <pc:cxnChg chg="add mod">
          <ac:chgData name="farouk abu hassanain" userId="319a4f4791f24b01" providerId="LiveId" clId="{BFB2E698-5B2E-423B-BCA4-D319F750D753}" dt="2020-03-25T15:09:58.508" v="6860" actId="208"/>
          <ac:cxnSpMkLst>
            <pc:docMk/>
            <pc:sldMk cId="1218913014" sldId="750"/>
            <ac:cxnSpMk id="306" creationId="{1DCCA89B-371A-42B1-BC0F-A55FDC0020B8}"/>
          </ac:cxnSpMkLst>
        </pc:cxnChg>
        <pc:cxnChg chg="add mod">
          <ac:chgData name="farouk abu hassanain" userId="319a4f4791f24b01" providerId="LiveId" clId="{BFB2E698-5B2E-423B-BCA4-D319F750D753}" dt="2020-03-25T15:09:58.508" v="6860" actId="208"/>
          <ac:cxnSpMkLst>
            <pc:docMk/>
            <pc:sldMk cId="1218913014" sldId="750"/>
            <ac:cxnSpMk id="307" creationId="{53D19FAB-FE9D-485E-A28D-899E8E793590}"/>
          </ac:cxnSpMkLst>
        </pc:cxnChg>
        <pc:cxnChg chg="add mod">
          <ac:chgData name="farouk abu hassanain" userId="319a4f4791f24b01" providerId="LiveId" clId="{BFB2E698-5B2E-423B-BCA4-D319F750D753}" dt="2020-03-25T15:10:34.896" v="6866" actId="208"/>
          <ac:cxnSpMkLst>
            <pc:docMk/>
            <pc:sldMk cId="1218913014" sldId="750"/>
            <ac:cxnSpMk id="308" creationId="{12234955-619C-47E3-8859-8D3E09CBA090}"/>
          </ac:cxnSpMkLst>
        </pc:cxnChg>
        <pc:cxnChg chg="add mod">
          <ac:chgData name="farouk abu hassanain" userId="319a4f4791f24b01" providerId="LiveId" clId="{BFB2E698-5B2E-423B-BCA4-D319F750D753}" dt="2020-03-25T15:10:34.896" v="6866" actId="208"/>
          <ac:cxnSpMkLst>
            <pc:docMk/>
            <pc:sldMk cId="1218913014" sldId="750"/>
            <ac:cxnSpMk id="309" creationId="{C72ABF5E-F18C-45AB-AEC6-5D073897B5B2}"/>
          </ac:cxnSpMkLst>
        </pc:cxnChg>
        <pc:cxnChg chg="add mod">
          <ac:chgData name="farouk abu hassanain" userId="319a4f4791f24b01" providerId="LiveId" clId="{BFB2E698-5B2E-423B-BCA4-D319F750D753}" dt="2020-03-25T15:11:13.264" v="6873" actId="1036"/>
          <ac:cxnSpMkLst>
            <pc:docMk/>
            <pc:sldMk cId="1218913014" sldId="750"/>
            <ac:cxnSpMk id="310" creationId="{780A57D9-CAEA-4675-8431-845D195442B4}"/>
          </ac:cxnSpMkLst>
        </pc:cxnChg>
        <pc:cxnChg chg="add mod">
          <ac:chgData name="farouk abu hassanain" userId="319a4f4791f24b01" providerId="LiveId" clId="{BFB2E698-5B2E-423B-BCA4-D319F750D753}" dt="2020-03-25T15:11:13.264" v="6873" actId="1036"/>
          <ac:cxnSpMkLst>
            <pc:docMk/>
            <pc:sldMk cId="1218913014" sldId="750"/>
            <ac:cxnSpMk id="311" creationId="{FA6C83B1-A188-4FBD-B9B4-03A9E001CEA9}"/>
          </ac:cxnSpMkLst>
        </pc:cxnChg>
        <pc:cxnChg chg="add mod">
          <ac:chgData name="farouk abu hassanain" userId="319a4f4791f24b01" providerId="LiveId" clId="{BFB2E698-5B2E-423B-BCA4-D319F750D753}" dt="2020-03-25T15:11:22.818" v="6875" actId="1036"/>
          <ac:cxnSpMkLst>
            <pc:docMk/>
            <pc:sldMk cId="1218913014" sldId="750"/>
            <ac:cxnSpMk id="312" creationId="{B1DA1D60-7487-4D6E-9B5D-4DEA2A9E600B}"/>
          </ac:cxnSpMkLst>
        </pc:cxnChg>
        <pc:cxnChg chg="add mod">
          <ac:chgData name="farouk abu hassanain" userId="319a4f4791f24b01" providerId="LiveId" clId="{BFB2E698-5B2E-423B-BCA4-D319F750D753}" dt="2020-03-25T15:11:22.818" v="6875" actId="1036"/>
          <ac:cxnSpMkLst>
            <pc:docMk/>
            <pc:sldMk cId="1218913014" sldId="750"/>
            <ac:cxnSpMk id="313" creationId="{52FC53D4-24CA-4C14-A6C0-378BF216694A}"/>
          </ac:cxnSpMkLst>
        </pc:cxnChg>
        <pc:cxnChg chg="add mod">
          <ac:chgData name="farouk abu hassanain" userId="319a4f4791f24b01" providerId="LiveId" clId="{BFB2E698-5B2E-423B-BCA4-D319F750D753}" dt="2020-03-25T15:20:19.804" v="7087" actId="1038"/>
          <ac:cxnSpMkLst>
            <pc:docMk/>
            <pc:sldMk cId="1218913014" sldId="750"/>
            <ac:cxnSpMk id="318" creationId="{6A269E54-EF6F-46FC-BC46-20883B5702B5}"/>
          </ac:cxnSpMkLst>
        </pc:cxnChg>
        <pc:cxnChg chg="add mod">
          <ac:chgData name="farouk abu hassanain" userId="319a4f4791f24b01" providerId="LiveId" clId="{BFB2E698-5B2E-423B-BCA4-D319F750D753}" dt="2020-03-25T15:20:01.188" v="7040" actId="1038"/>
          <ac:cxnSpMkLst>
            <pc:docMk/>
            <pc:sldMk cId="1218913014" sldId="750"/>
            <ac:cxnSpMk id="319" creationId="{45C28D14-ADB2-4B48-9A7E-FFD610417945}"/>
          </ac:cxnSpMkLst>
        </pc:cxnChg>
        <pc:cxnChg chg="add mod">
          <ac:chgData name="farouk abu hassanain" userId="319a4f4791f24b01" providerId="LiveId" clId="{BFB2E698-5B2E-423B-BCA4-D319F750D753}" dt="2020-03-25T15:19:28.425" v="6984" actId="1038"/>
          <ac:cxnSpMkLst>
            <pc:docMk/>
            <pc:sldMk cId="1218913014" sldId="750"/>
            <ac:cxnSpMk id="320" creationId="{0052F4FA-6711-4216-B3D5-12EC8428A288}"/>
          </ac:cxnSpMkLst>
        </pc:cxnChg>
        <pc:cxnChg chg="add mod">
          <ac:chgData name="farouk abu hassanain" userId="319a4f4791f24b01" providerId="LiveId" clId="{BFB2E698-5B2E-423B-BCA4-D319F750D753}" dt="2020-03-25T15:19:45.451" v="6998" actId="1037"/>
          <ac:cxnSpMkLst>
            <pc:docMk/>
            <pc:sldMk cId="1218913014" sldId="750"/>
            <ac:cxnSpMk id="321" creationId="{483B7FCC-C647-4D20-B03A-C57FD2FD8021}"/>
          </ac:cxnSpMkLst>
        </pc:cxnChg>
        <pc:cxnChg chg="add mod">
          <ac:chgData name="farouk abu hassanain" userId="319a4f4791f24b01" providerId="LiveId" clId="{BFB2E698-5B2E-423B-BCA4-D319F750D753}" dt="2020-03-25T15:21:02.807" v="7089" actId="14100"/>
          <ac:cxnSpMkLst>
            <pc:docMk/>
            <pc:sldMk cId="1218913014" sldId="750"/>
            <ac:cxnSpMk id="322" creationId="{00F4B414-A147-41D6-974D-74E2D61B08C7}"/>
          </ac:cxnSpMkLst>
        </pc:cxnChg>
        <pc:cxnChg chg="add mod">
          <ac:chgData name="farouk abu hassanain" userId="319a4f4791f24b01" providerId="LiveId" clId="{BFB2E698-5B2E-423B-BCA4-D319F750D753}" dt="2020-03-25T15:21:09.745" v="7090" actId="14100"/>
          <ac:cxnSpMkLst>
            <pc:docMk/>
            <pc:sldMk cId="1218913014" sldId="750"/>
            <ac:cxnSpMk id="323" creationId="{9F431414-CDA8-469B-9DC9-6CF97CED6C3A}"/>
          </ac:cxnSpMkLst>
        </pc:cxnChg>
        <pc:cxnChg chg="add mod">
          <ac:chgData name="farouk abu hassanain" userId="319a4f4791f24b01" providerId="LiveId" clId="{BFB2E698-5B2E-423B-BCA4-D319F750D753}" dt="2020-03-25T15:21:16.543" v="7091" actId="14100"/>
          <ac:cxnSpMkLst>
            <pc:docMk/>
            <pc:sldMk cId="1218913014" sldId="750"/>
            <ac:cxnSpMk id="324" creationId="{2C81086D-AE13-4FBF-BA86-43254E43BD7E}"/>
          </ac:cxnSpMkLst>
        </pc:cxnChg>
        <pc:cxnChg chg="add mod">
          <ac:chgData name="farouk abu hassanain" userId="319a4f4791f24b01" providerId="LiveId" clId="{BFB2E698-5B2E-423B-BCA4-D319F750D753}" dt="2020-03-25T15:21:22.617" v="7092" actId="14100"/>
          <ac:cxnSpMkLst>
            <pc:docMk/>
            <pc:sldMk cId="1218913014" sldId="750"/>
            <ac:cxnSpMk id="325" creationId="{F9C437D2-76DC-4EF9-9BB8-0FF48C4B90B7}"/>
          </ac:cxnSpMkLst>
        </pc:cxnChg>
      </pc:sldChg>
      <pc:sldChg chg="add del">
        <pc:chgData name="farouk abu hassanain" userId="319a4f4791f24b01" providerId="LiveId" clId="{BFB2E698-5B2E-423B-BCA4-D319F750D753}" dt="2020-03-25T17:29:38.218" v="8203" actId="47"/>
        <pc:sldMkLst>
          <pc:docMk/>
          <pc:sldMk cId="2683060692" sldId="751"/>
        </pc:sldMkLst>
      </pc:sldChg>
      <pc:sldChg chg="addSp delSp modSp add">
        <pc:chgData name="farouk abu hassanain" userId="319a4f4791f24b01" providerId="LiveId" clId="{BFB2E698-5B2E-423B-BCA4-D319F750D753}" dt="2020-03-25T18:18:19.251" v="9021" actId="478"/>
        <pc:sldMkLst>
          <pc:docMk/>
          <pc:sldMk cId="269115040" sldId="752"/>
        </pc:sldMkLst>
        <pc:spChg chg="mod">
          <ac:chgData name="farouk abu hassanain" userId="319a4f4791f24b01" providerId="LiveId" clId="{BFB2E698-5B2E-423B-BCA4-D319F750D753}" dt="2020-03-25T15:43:18.041" v="7228" actId="20577"/>
          <ac:spMkLst>
            <pc:docMk/>
            <pc:sldMk cId="269115040" sldId="752"/>
            <ac:spMk id="3" creationId="{C3628555-F4E2-4BD5-A8E6-7B7E63223F1B}"/>
          </ac:spMkLst>
        </pc:spChg>
        <pc:spChg chg="add mod">
          <ac:chgData name="farouk abu hassanain" userId="319a4f4791f24b01" providerId="LiveId" clId="{BFB2E698-5B2E-423B-BCA4-D319F750D753}" dt="2020-03-25T15:42:06.160" v="7222" actId="1076"/>
          <ac:spMkLst>
            <pc:docMk/>
            <pc:sldMk cId="269115040" sldId="752"/>
            <ac:spMk id="6" creationId="{C2D21EB1-BC3E-44A1-BE9C-19B9854F6298}"/>
          </ac:spMkLst>
        </pc:spChg>
        <pc:spChg chg="add mod">
          <ac:chgData name="farouk abu hassanain" userId="319a4f4791f24b01" providerId="LiveId" clId="{BFB2E698-5B2E-423B-BCA4-D319F750D753}" dt="2020-03-25T15:42:10.468" v="7223" actId="1076"/>
          <ac:spMkLst>
            <pc:docMk/>
            <pc:sldMk cId="269115040" sldId="752"/>
            <ac:spMk id="9" creationId="{51507971-5B1F-4CDB-B1B9-32BB1404E38F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10" creationId="{A0B18967-D61C-4999-B896-A82E8B9FDB3E}"/>
          </ac:spMkLst>
        </pc:spChg>
        <pc:spChg chg="add mod">
          <ac:chgData name="farouk abu hassanain" userId="319a4f4791f24b01" providerId="LiveId" clId="{BFB2E698-5B2E-423B-BCA4-D319F750D753}" dt="2020-03-25T15:42:14.821" v="7224" actId="1076"/>
          <ac:spMkLst>
            <pc:docMk/>
            <pc:sldMk cId="269115040" sldId="752"/>
            <ac:spMk id="11" creationId="{ACF7CE90-7FFB-43F3-9B9D-5555112E9D1D}"/>
          </ac:spMkLst>
        </pc:spChg>
        <pc:spChg chg="add mod">
          <ac:chgData name="farouk abu hassanain" userId="319a4f4791f24b01" providerId="LiveId" clId="{BFB2E698-5B2E-423B-BCA4-D319F750D753}" dt="2020-03-25T15:42:24.144" v="7226" actId="1076"/>
          <ac:spMkLst>
            <pc:docMk/>
            <pc:sldMk cId="269115040" sldId="752"/>
            <ac:spMk id="13" creationId="{636952F9-112B-4A4A-9A20-CF145465595E}"/>
          </ac:spMkLst>
        </pc:spChg>
        <pc:spChg chg="add mod">
          <ac:chgData name="farouk abu hassanain" userId="319a4f4791f24b01" providerId="LiveId" clId="{BFB2E698-5B2E-423B-BCA4-D319F750D753}" dt="2020-03-25T15:42:20.619" v="7225" actId="1076"/>
          <ac:spMkLst>
            <pc:docMk/>
            <pc:sldMk cId="269115040" sldId="752"/>
            <ac:spMk id="14" creationId="{BA8075EE-C4DA-474F-970B-9110CD6E8D27}"/>
          </ac:spMkLst>
        </pc:spChg>
        <pc:spChg chg="mod">
          <ac:chgData name="farouk abu hassanain" userId="319a4f4791f24b01" providerId="LiveId" clId="{BFB2E698-5B2E-423B-BCA4-D319F750D753}" dt="2020-03-25T15:28:57.711" v="7132" actId="1038"/>
          <ac:spMkLst>
            <pc:docMk/>
            <pc:sldMk cId="269115040" sldId="752"/>
            <ac:spMk id="21" creationId="{F8DAE083-925B-4A57-9207-FF37EF273BB8}"/>
          </ac:spMkLst>
        </pc:spChg>
        <pc:spChg chg="mod">
          <ac:chgData name="farouk abu hassanain" userId="319a4f4791f24b01" providerId="LiveId" clId="{BFB2E698-5B2E-423B-BCA4-D319F750D753}" dt="2020-03-25T15:44:16.827" v="7263" actId="14100"/>
          <ac:spMkLst>
            <pc:docMk/>
            <pc:sldMk cId="269115040" sldId="752"/>
            <ac:spMk id="30" creationId="{089204CC-8504-494A-A916-00EFCA8BC2D5}"/>
          </ac:spMkLst>
        </pc:spChg>
        <pc:spChg chg="mod">
          <ac:chgData name="farouk abu hassanain" userId="319a4f4791f24b01" providerId="LiveId" clId="{BFB2E698-5B2E-423B-BCA4-D319F750D753}" dt="2020-03-25T15:45:13.815" v="7270" actId="20577"/>
          <ac:spMkLst>
            <pc:docMk/>
            <pc:sldMk cId="269115040" sldId="752"/>
            <ac:spMk id="35" creationId="{F53774CB-124C-41BE-9F0E-8CA240A458C6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59" creationId="{FCC4E4AF-D9B6-4712-8E71-20981E8EB027}"/>
          </ac:spMkLst>
        </pc:spChg>
        <pc:spChg chg="del">
          <ac:chgData name="farouk abu hassanain" userId="319a4f4791f24b01" providerId="LiveId" clId="{BFB2E698-5B2E-423B-BCA4-D319F750D753}" dt="2020-03-25T15:44:13.773" v="7262" actId="478"/>
          <ac:spMkLst>
            <pc:docMk/>
            <pc:sldMk cId="269115040" sldId="752"/>
            <ac:spMk id="77" creationId="{97284AB2-2757-4B70-96E4-0960E13DEA08}"/>
          </ac:spMkLst>
        </pc:spChg>
        <pc:spChg chg="del mod topLvl">
          <ac:chgData name="farouk abu hassanain" userId="319a4f4791f24b01" providerId="LiveId" clId="{BFB2E698-5B2E-423B-BCA4-D319F750D753}" dt="2020-03-25T15:37:54.660" v="7178" actId="478"/>
          <ac:spMkLst>
            <pc:docMk/>
            <pc:sldMk cId="269115040" sldId="752"/>
            <ac:spMk id="87" creationId="{F3DAD6F4-E3BB-4BA5-84D2-A51F42560BEC}"/>
          </ac:spMkLst>
        </pc:spChg>
        <pc:spChg chg="del mod topLvl">
          <ac:chgData name="farouk abu hassanain" userId="319a4f4791f24b01" providerId="LiveId" clId="{BFB2E698-5B2E-423B-BCA4-D319F750D753}" dt="2020-03-25T15:37:51.743" v="7176" actId="478"/>
          <ac:spMkLst>
            <pc:docMk/>
            <pc:sldMk cId="269115040" sldId="752"/>
            <ac:spMk id="88" creationId="{6FCED7D6-F710-4842-99D2-7F2A4FD46EA2}"/>
          </ac:spMkLst>
        </pc:spChg>
        <pc:spChg chg="del">
          <ac:chgData name="farouk abu hassanain" userId="319a4f4791f24b01" providerId="LiveId" clId="{BFB2E698-5B2E-423B-BCA4-D319F750D753}" dt="2020-03-25T15:37:38.179" v="7173" actId="478"/>
          <ac:spMkLst>
            <pc:docMk/>
            <pc:sldMk cId="269115040" sldId="752"/>
            <ac:spMk id="90" creationId="{3ACEC552-3DFB-4A87-BCDF-A79BD4BA45CD}"/>
          </ac:spMkLst>
        </pc:spChg>
        <pc:spChg chg="del mod topLvl">
          <ac:chgData name="farouk abu hassanain" userId="319a4f4791f24b01" providerId="LiveId" clId="{BFB2E698-5B2E-423B-BCA4-D319F750D753}" dt="2020-03-25T15:37:50.097" v="7175" actId="478"/>
          <ac:spMkLst>
            <pc:docMk/>
            <pc:sldMk cId="269115040" sldId="752"/>
            <ac:spMk id="91" creationId="{8F8B478E-7D7D-4AF0-9F49-5DC655565159}"/>
          </ac:spMkLst>
        </pc:spChg>
        <pc:spChg chg="del mod topLvl">
          <ac:chgData name="farouk abu hassanain" userId="319a4f4791f24b01" providerId="LiveId" clId="{BFB2E698-5B2E-423B-BCA4-D319F750D753}" dt="2020-03-25T15:37:53.668" v="7177" actId="478"/>
          <ac:spMkLst>
            <pc:docMk/>
            <pc:sldMk cId="269115040" sldId="752"/>
            <ac:spMk id="92" creationId="{90C33869-C645-4DA8-BD56-BCB11BA4693D}"/>
          </ac:spMkLst>
        </pc:spChg>
        <pc:spChg chg="mod">
          <ac:chgData name="farouk abu hassanain" userId="319a4f4791f24b01" providerId="LiveId" clId="{BFB2E698-5B2E-423B-BCA4-D319F750D753}" dt="2020-03-25T15:37:20.678" v="7172" actId="948"/>
          <ac:spMkLst>
            <pc:docMk/>
            <pc:sldMk cId="269115040" sldId="752"/>
            <ac:spMk id="111" creationId="{709DEB65-CF75-48EF-ABB1-8453540095AF}"/>
          </ac:spMkLst>
        </pc:spChg>
        <pc:spChg chg="mod">
          <ac:chgData name="farouk abu hassanain" userId="319a4f4791f24b01" providerId="LiveId" clId="{BFB2E698-5B2E-423B-BCA4-D319F750D753}" dt="2020-03-25T15:37:20.678" v="7172" actId="948"/>
          <ac:spMkLst>
            <pc:docMk/>
            <pc:sldMk cId="269115040" sldId="752"/>
            <ac:spMk id="113" creationId="{92E4666A-56BC-480D-AF69-2007165DCF4D}"/>
          </ac:spMkLst>
        </pc:spChg>
        <pc:spChg chg="mod">
          <ac:chgData name="farouk abu hassanain" userId="319a4f4791f24b01" providerId="LiveId" clId="{BFB2E698-5B2E-423B-BCA4-D319F750D753}" dt="2020-03-25T15:37:20.678" v="7172" actId="948"/>
          <ac:spMkLst>
            <pc:docMk/>
            <pc:sldMk cId="269115040" sldId="752"/>
            <ac:spMk id="115" creationId="{439E3B0D-0D66-4CAE-9AFB-8E78D94B5C2A}"/>
          </ac:spMkLst>
        </pc:spChg>
        <pc:spChg chg="mod">
          <ac:chgData name="farouk abu hassanain" userId="319a4f4791f24b01" providerId="LiveId" clId="{BFB2E698-5B2E-423B-BCA4-D319F750D753}" dt="2020-03-25T15:37:20.678" v="7172" actId="948"/>
          <ac:spMkLst>
            <pc:docMk/>
            <pc:sldMk cId="269115040" sldId="752"/>
            <ac:spMk id="117" creationId="{FB007B53-E25B-4ADD-8C87-05245D6A1A47}"/>
          </ac:spMkLst>
        </pc:spChg>
        <pc:spChg chg="mod">
          <ac:chgData name="farouk abu hassanain" userId="319a4f4791f24b01" providerId="LiveId" clId="{BFB2E698-5B2E-423B-BCA4-D319F750D753}" dt="2020-03-25T15:37:20.678" v="7172" actId="948"/>
          <ac:spMkLst>
            <pc:docMk/>
            <pc:sldMk cId="269115040" sldId="752"/>
            <ac:spMk id="119" creationId="{1623F23E-D227-4C84-A7C0-667827FAF524}"/>
          </ac:spMkLst>
        </pc:spChg>
        <pc:spChg chg="add mod">
          <ac:chgData name="farouk abu hassanain" userId="319a4f4791f24b01" providerId="LiveId" clId="{BFB2E698-5B2E-423B-BCA4-D319F750D753}" dt="2020-03-25T15:33:28.400" v="7161" actId="1076"/>
          <ac:spMkLst>
            <pc:docMk/>
            <pc:sldMk cId="269115040" sldId="752"/>
            <ac:spMk id="178" creationId="{2FCC7FCD-C493-4713-B74B-C104525E3D2E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81" creationId="{127E6224-9E9E-4D7A-87EA-842F344775FD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82" creationId="{BF864523-D821-4A6A-8095-E8DDDB91C459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83" creationId="{A7E1B7C8-39BD-48E9-9EE1-6924053CFBC2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84" creationId="{956C0A8A-FA3F-41AF-A174-80AEF1911868}"/>
          </ac:spMkLst>
        </pc:spChg>
        <pc:spChg chg="del mod topLvl">
          <ac:chgData name="farouk abu hassanain" userId="319a4f4791f24b01" providerId="LiveId" clId="{BFB2E698-5B2E-423B-BCA4-D319F750D753}" dt="2020-03-25T15:41:18.517" v="7219" actId="478"/>
          <ac:spMkLst>
            <pc:docMk/>
            <pc:sldMk cId="269115040" sldId="752"/>
            <ac:spMk id="185" creationId="{710F948B-38F4-4E37-9849-4667231526FA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86" creationId="{A529862C-9779-4834-9DA0-55F0FA26908F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87" creationId="{35B15744-1A4A-4C35-8E45-045F6B341BA3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88" creationId="{DB77C96E-1188-49A8-889E-C3DC1728DA8E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89" creationId="{E8FA6F67-298D-4A04-827E-5CCCDFDD089D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90" creationId="{B876FEDD-C664-4E18-A1E0-D660925C92AF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91" creationId="{F8F92212-F20B-45B6-A2D8-1F35810B2FE7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92" creationId="{8FA487BA-CC39-4C16-8F69-27135E75F7CF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93" creationId="{AA8C858A-7D2A-47B8-847F-0D694C634212}"/>
          </ac:spMkLst>
        </pc:spChg>
        <pc:spChg chg="del mod topLvl">
          <ac:chgData name="farouk abu hassanain" userId="319a4f4791f24b01" providerId="LiveId" clId="{BFB2E698-5B2E-423B-BCA4-D319F750D753}" dt="2020-03-25T18:18:16.060" v="9020" actId="478"/>
          <ac:spMkLst>
            <pc:docMk/>
            <pc:sldMk cId="269115040" sldId="752"/>
            <ac:spMk id="194" creationId="{0A9B5928-F9BA-412C-B28E-4139D3CE605C}"/>
          </ac:spMkLst>
        </pc:spChg>
        <pc:spChg chg="del mod topLvl">
          <ac:chgData name="farouk abu hassanain" userId="319a4f4791f24b01" providerId="LiveId" clId="{BFB2E698-5B2E-423B-BCA4-D319F750D753}" dt="2020-03-25T15:41:18.517" v="7219" actId="478"/>
          <ac:spMkLst>
            <pc:docMk/>
            <pc:sldMk cId="269115040" sldId="752"/>
            <ac:spMk id="195" creationId="{8F944868-3BA9-47F9-A1DE-324EAC8B4EC8}"/>
          </ac:spMkLst>
        </pc:spChg>
        <pc:spChg chg="mod">
          <ac:chgData name="farouk abu hassanain" userId="319a4f4791f24b01" providerId="LiveId" clId="{BFB2E698-5B2E-423B-BCA4-D319F750D753}" dt="2020-03-25T15:40:10.956" v="7211" actId="1076"/>
          <ac:spMkLst>
            <pc:docMk/>
            <pc:sldMk cId="269115040" sldId="752"/>
            <ac:spMk id="197" creationId="{C3DE887C-4083-4B16-A19E-203F14884A7C}"/>
          </ac:spMkLst>
        </pc:spChg>
        <pc:spChg chg="mod">
          <ac:chgData name="farouk abu hassanain" userId="319a4f4791f24b01" providerId="LiveId" clId="{BFB2E698-5B2E-423B-BCA4-D319F750D753}" dt="2020-03-25T15:40:06.243" v="7209" actId="404"/>
          <ac:spMkLst>
            <pc:docMk/>
            <pc:sldMk cId="269115040" sldId="752"/>
            <ac:spMk id="198" creationId="{98618FD9-23E2-4216-8AEE-3E5E8EC003A4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16" creationId="{43E83DE8-F396-428A-AB07-D0AD73B3C8BD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43" creationId="{ECF4CE36-C3EB-43B5-96E2-6E8EFB9B975B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44" creationId="{4F0FD638-E259-45FF-A2BF-B3C64513073C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77" creationId="{16862E1E-3E9C-44ED-AD65-4498DBBFAC62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78" creationId="{73A5C38A-F69D-4ADD-B964-D69D5A5245F8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79" creationId="{2F9E9486-968C-4D96-A993-6D3EB7096511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80" creationId="{705BB0BB-50CC-4B33-8440-2BF1C2154780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81" creationId="{3E8184D9-C10C-48B7-874D-879AF4E87AE3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82" creationId="{1573C51E-ACBB-4C3C-A9C5-46A528228098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83" creationId="{96FB853F-37E5-4438-883A-D6E43A0EB7C4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84" creationId="{291E880F-06D9-4914-8475-1394AD1EF17B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85" creationId="{359B4457-C004-47F1-AD81-12E69A56292A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86" creationId="{88D80D61-FCEF-4500-8D65-BCF41876B471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87" creationId="{2A3F402B-4200-4A6F-969F-02597468A94B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88" creationId="{F2406055-ADB1-4B85-9EC3-E91CAEA006D0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89" creationId="{9736424F-7929-40A9-9BF0-FBE3885A6FAE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90" creationId="{99AB45FE-A175-458E-BDBC-4ADB361B5C02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91" creationId="{3F52FA98-CB19-4481-A132-F140E6E70DCE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92" creationId="{85FA7AD7-40CC-43D3-9018-768B498A5D90}"/>
          </ac:spMkLst>
        </pc:spChg>
        <pc:spChg chg="del">
          <ac:chgData name="farouk abu hassanain" userId="319a4f4791f24b01" providerId="LiveId" clId="{BFB2E698-5B2E-423B-BCA4-D319F750D753}" dt="2020-03-25T15:29:22.526" v="7133" actId="478"/>
          <ac:spMkLst>
            <pc:docMk/>
            <pc:sldMk cId="269115040" sldId="752"/>
            <ac:spMk id="293" creationId="{E1629C5F-0D4F-446F-8C68-BE67F5D5C4CA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94" creationId="{57DE954D-D4F7-499F-8F59-622A778C6492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95" creationId="{0F8B1043-0E56-4FA4-ADFF-868C3B89D7E5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96" creationId="{15CED2D5-E25D-4163-B966-5D7595BC1A2F}"/>
          </ac:spMkLst>
        </pc:spChg>
        <pc:spChg chg="del">
          <ac:chgData name="farouk abu hassanain" userId="319a4f4791f24b01" providerId="LiveId" clId="{BFB2E698-5B2E-423B-BCA4-D319F750D753}" dt="2020-03-25T15:29:27.498" v="7134" actId="478"/>
          <ac:spMkLst>
            <pc:docMk/>
            <pc:sldMk cId="269115040" sldId="752"/>
            <ac:spMk id="297" creationId="{8C19FB3F-7397-4290-8EA6-7207ABDD5381}"/>
          </ac:spMkLst>
        </pc:spChg>
        <pc:grpChg chg="add mod">
          <ac:chgData name="farouk abu hassanain" userId="319a4f4791f24b01" providerId="LiveId" clId="{BFB2E698-5B2E-423B-BCA4-D319F750D753}" dt="2020-03-25T15:42:01.912" v="7221" actId="948"/>
          <ac:grpSpMkLst>
            <pc:docMk/>
            <pc:sldMk cId="269115040" sldId="752"/>
            <ac:grpSpMk id="2" creationId="{63BF9DC1-146A-4C77-B41A-36B394387AA2}"/>
          </ac:grpSpMkLst>
        </pc:grpChg>
        <pc:grpChg chg="mod">
          <ac:chgData name="farouk abu hassanain" userId="319a4f4791f24b01" providerId="LiveId" clId="{BFB2E698-5B2E-423B-BCA4-D319F750D753}" dt="2020-03-25T15:29:41.264" v="7138" actId="1076"/>
          <ac:grpSpMkLst>
            <pc:docMk/>
            <pc:sldMk cId="269115040" sldId="752"/>
            <ac:grpSpMk id="4" creationId="{D691E185-F686-49FD-9636-D4D0853A5887}"/>
          </ac:grpSpMkLst>
        </pc:grpChg>
        <pc:grpChg chg="del mod">
          <ac:chgData name="farouk abu hassanain" userId="319a4f4791f24b01" providerId="LiveId" clId="{BFB2E698-5B2E-423B-BCA4-D319F750D753}" dt="2020-03-25T15:37:44.895" v="7174" actId="165"/>
          <ac:grpSpMkLst>
            <pc:docMk/>
            <pc:sldMk cId="269115040" sldId="752"/>
            <ac:grpSpMk id="19" creationId="{0E63C2B2-4E7B-48D2-9C29-E45353250284}"/>
          </ac:grpSpMkLst>
        </pc:grpChg>
        <pc:grpChg chg="del">
          <ac:chgData name="farouk abu hassanain" userId="319a4f4791f24b01" providerId="LiveId" clId="{BFB2E698-5B2E-423B-BCA4-D319F750D753}" dt="2020-03-25T18:18:19.251" v="9021" actId="478"/>
          <ac:grpSpMkLst>
            <pc:docMk/>
            <pc:sldMk cId="269115040" sldId="752"/>
            <ac:grpSpMk id="37" creationId="{4B2332AB-CC8F-4EB8-8ECC-A0E318CFACBE}"/>
          </ac:grpSpMkLst>
        </pc:grpChg>
        <pc:grpChg chg="mod topLvl">
          <ac:chgData name="farouk abu hassanain" userId="319a4f4791f24b01" providerId="LiveId" clId="{BFB2E698-5B2E-423B-BCA4-D319F750D753}" dt="2020-03-25T15:42:01.282" v="7220" actId="14100"/>
          <ac:grpSpMkLst>
            <pc:docMk/>
            <pc:sldMk cId="269115040" sldId="752"/>
            <ac:grpSpMk id="80" creationId="{2DEE7BFD-1848-44D6-A098-F9B4C29A61A7}"/>
          </ac:grpSpMkLst>
        </pc:grpChg>
        <pc:grpChg chg="del mod topLvl">
          <ac:chgData name="farouk abu hassanain" userId="319a4f4791f24b01" providerId="LiveId" clId="{BFB2E698-5B2E-423B-BCA4-D319F750D753}" dt="2020-03-25T15:38:06.793" v="7179" actId="478"/>
          <ac:grpSpMkLst>
            <pc:docMk/>
            <pc:sldMk cId="269115040" sldId="752"/>
            <ac:grpSpMk id="81" creationId="{48F54BDB-E72E-4194-8541-1194FB430D5B}"/>
          </ac:grpSpMkLst>
        </pc:grpChg>
        <pc:grpChg chg="del mod topLvl">
          <ac:chgData name="farouk abu hassanain" userId="319a4f4791f24b01" providerId="LiveId" clId="{BFB2E698-5B2E-423B-BCA4-D319F750D753}" dt="2020-03-25T15:38:06.793" v="7179" actId="478"/>
          <ac:grpSpMkLst>
            <pc:docMk/>
            <pc:sldMk cId="269115040" sldId="752"/>
            <ac:grpSpMk id="82" creationId="{00A0D404-D4E7-4684-B3E1-521548A999B6}"/>
          </ac:grpSpMkLst>
        </pc:grpChg>
        <pc:grpChg chg="del mod topLvl">
          <ac:chgData name="farouk abu hassanain" userId="319a4f4791f24b01" providerId="LiveId" clId="{BFB2E698-5B2E-423B-BCA4-D319F750D753}" dt="2020-03-25T15:38:06.793" v="7179" actId="478"/>
          <ac:grpSpMkLst>
            <pc:docMk/>
            <pc:sldMk cId="269115040" sldId="752"/>
            <ac:grpSpMk id="83" creationId="{AD34549D-3BA7-4B4C-A1F7-CC64FCE9CE4B}"/>
          </ac:grpSpMkLst>
        </pc:grpChg>
        <pc:grpChg chg="del mod topLvl">
          <ac:chgData name="farouk abu hassanain" userId="319a4f4791f24b01" providerId="LiveId" clId="{BFB2E698-5B2E-423B-BCA4-D319F750D753}" dt="2020-03-25T15:38:06.793" v="7179" actId="478"/>
          <ac:grpSpMkLst>
            <pc:docMk/>
            <pc:sldMk cId="269115040" sldId="752"/>
            <ac:grpSpMk id="84" creationId="{9922BACF-5294-4839-A8EF-DE1DA43BEE32}"/>
          </ac:grpSpMkLst>
        </pc:grpChg>
        <pc:grpChg chg="del mod topLvl">
          <ac:chgData name="farouk abu hassanain" userId="319a4f4791f24b01" providerId="LiveId" clId="{BFB2E698-5B2E-423B-BCA4-D319F750D753}" dt="2020-03-25T15:38:06.793" v="7179" actId="478"/>
          <ac:grpSpMkLst>
            <pc:docMk/>
            <pc:sldMk cId="269115040" sldId="752"/>
            <ac:grpSpMk id="85" creationId="{BCBC7514-69F0-4F82-9A93-E7594A69B6C1}"/>
          </ac:grpSpMkLst>
        </pc:grpChg>
        <pc:grpChg chg="mod topLvl">
          <ac:chgData name="farouk abu hassanain" userId="319a4f4791f24b01" providerId="LiveId" clId="{BFB2E698-5B2E-423B-BCA4-D319F750D753}" dt="2020-03-25T15:42:01.282" v="7220" actId="14100"/>
          <ac:grpSpMkLst>
            <pc:docMk/>
            <pc:sldMk cId="269115040" sldId="752"/>
            <ac:grpSpMk id="86" creationId="{6893E27B-3098-4ED0-89E4-A5B433DF16BC}"/>
          </ac:grpSpMkLst>
        </pc:grpChg>
        <pc:grpChg chg="mod topLvl">
          <ac:chgData name="farouk abu hassanain" userId="319a4f4791f24b01" providerId="LiveId" clId="{BFB2E698-5B2E-423B-BCA4-D319F750D753}" dt="2020-03-25T15:42:01.282" v="7220" actId="14100"/>
          <ac:grpSpMkLst>
            <pc:docMk/>
            <pc:sldMk cId="269115040" sldId="752"/>
            <ac:grpSpMk id="93" creationId="{386E566D-5403-46F7-B27F-1D7BE1EE7F84}"/>
          </ac:grpSpMkLst>
        </pc:grpChg>
        <pc:grpChg chg="mod topLvl">
          <ac:chgData name="farouk abu hassanain" userId="319a4f4791f24b01" providerId="LiveId" clId="{BFB2E698-5B2E-423B-BCA4-D319F750D753}" dt="2020-03-25T15:42:01.282" v="7220" actId="14100"/>
          <ac:grpSpMkLst>
            <pc:docMk/>
            <pc:sldMk cId="269115040" sldId="752"/>
            <ac:grpSpMk id="94" creationId="{919660D2-6972-48CC-9566-AB9953660DD8}"/>
          </ac:grpSpMkLst>
        </pc:grpChg>
        <pc:grpChg chg="mod topLvl">
          <ac:chgData name="farouk abu hassanain" userId="319a4f4791f24b01" providerId="LiveId" clId="{BFB2E698-5B2E-423B-BCA4-D319F750D753}" dt="2020-03-25T15:42:01.282" v="7220" actId="14100"/>
          <ac:grpSpMkLst>
            <pc:docMk/>
            <pc:sldMk cId="269115040" sldId="752"/>
            <ac:grpSpMk id="95" creationId="{1E744F09-53CC-4D8F-8332-3575C5E71207}"/>
          </ac:grpSpMkLst>
        </pc:grpChg>
        <pc:grpChg chg="mod topLvl">
          <ac:chgData name="farouk abu hassanain" userId="319a4f4791f24b01" providerId="LiveId" clId="{BFB2E698-5B2E-423B-BCA4-D319F750D753}" dt="2020-03-25T15:42:01.282" v="7220" actId="14100"/>
          <ac:grpSpMkLst>
            <pc:docMk/>
            <pc:sldMk cId="269115040" sldId="752"/>
            <ac:grpSpMk id="96" creationId="{B0C725CE-AF71-47B1-8ADC-3122932FC988}"/>
          </ac:grpSpMkLst>
        </pc:grpChg>
        <pc:grpChg chg="del">
          <ac:chgData name="farouk abu hassanain" userId="319a4f4791f24b01" providerId="LiveId" clId="{BFB2E698-5B2E-423B-BCA4-D319F750D753}" dt="2020-03-25T18:18:14.079" v="9019" actId="478"/>
          <ac:grpSpMkLst>
            <pc:docMk/>
            <pc:sldMk cId="269115040" sldId="752"/>
            <ac:grpSpMk id="150" creationId="{3A85419E-C1F2-472E-8EFC-0BD55492A9FF}"/>
          </ac:grpSpMkLst>
        </pc:grpChg>
        <pc:grpChg chg="add del mod">
          <ac:chgData name="farouk abu hassanain" userId="319a4f4791f24b01" providerId="LiveId" clId="{BFB2E698-5B2E-423B-BCA4-D319F750D753}" dt="2020-03-25T15:40:45.804" v="7215" actId="165"/>
          <ac:grpSpMkLst>
            <pc:docMk/>
            <pc:sldMk cId="269115040" sldId="752"/>
            <ac:grpSpMk id="180" creationId="{7FF81F67-6419-4CF3-9942-76E97D325A39}"/>
          </ac:grpSpMkLst>
        </pc:grpChg>
        <pc:grpChg chg="add del mod">
          <ac:chgData name="farouk abu hassanain" userId="319a4f4791f24b01" providerId="LiveId" clId="{BFB2E698-5B2E-423B-BCA4-D319F750D753}" dt="2020-03-25T15:40:25.142" v="7214" actId="478"/>
          <ac:grpSpMkLst>
            <pc:docMk/>
            <pc:sldMk cId="269115040" sldId="752"/>
            <ac:grpSpMk id="196" creationId="{F2D1B33D-2A8D-4AE7-80C0-EB54ED515EBB}"/>
          </ac:grpSpMkLst>
        </pc:grpChg>
        <pc:graphicFrameChg chg="add del mod">
          <ac:chgData name="farouk abu hassanain" userId="319a4f4791f24b01" providerId="LiveId" clId="{BFB2E698-5B2E-423B-BCA4-D319F750D753}" dt="2020-03-25T15:39:33.743" v="7198" actId="478"/>
          <ac:graphicFrameMkLst>
            <pc:docMk/>
            <pc:sldMk cId="269115040" sldId="752"/>
            <ac:graphicFrameMk id="179" creationId="{18ACCA8F-4DC9-471E-A3AA-E33CECF8F94B}"/>
          </ac:graphicFrameMkLst>
        </pc:graphicFrame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12" creationId="{45E19E73-45C1-42B6-8819-FBA098596F50}"/>
          </ac:cxnSpMkLst>
        </pc:cxnChg>
        <pc:cxnChg chg="mod topLvl">
          <ac:chgData name="farouk abu hassanain" userId="319a4f4791f24b01" providerId="LiveId" clId="{BFB2E698-5B2E-423B-BCA4-D319F750D753}" dt="2020-03-25T15:38:17.802" v="7180" actId="164"/>
          <ac:cxnSpMkLst>
            <pc:docMk/>
            <pc:sldMk cId="269115040" sldId="752"/>
            <ac:cxnSpMk id="97" creationId="{BF388285-894C-4B4D-A7BF-AE46C125EA16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299" creationId="{55C47CCB-28B0-4376-9C56-AA2122FDB914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300" creationId="{FF555BFC-03CF-4B85-A1E9-32729B1BC6A0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301" creationId="{12215FCF-4254-447C-8338-2F2CD88DA56E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302" creationId="{451EA55D-91BB-405D-B214-82B6FCCA9BAB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303" creationId="{89A2E31F-C4AC-4599-9850-E0FC3AA7935C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304" creationId="{8FE16A88-1CE7-4EE3-8832-F333B2E02D80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305" creationId="{CFA4F470-8E52-44F9-9084-A11C1EF3CE01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06" creationId="{1DCCA89B-371A-42B1-BC0F-A55FDC0020B8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07" creationId="{53D19FAB-FE9D-485E-A28D-899E8E793590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08" creationId="{12234955-619C-47E3-8859-8D3E09CBA090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09" creationId="{C72ABF5E-F18C-45AB-AEC6-5D073897B5B2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10" creationId="{780A57D9-CAEA-4675-8431-845D195442B4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11" creationId="{FA6C83B1-A188-4FBD-B9B4-03A9E001CEA9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12" creationId="{B1DA1D60-7487-4D6E-9B5D-4DEA2A9E600B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13" creationId="{52FC53D4-24CA-4C14-A6C0-378BF216694A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318" creationId="{6A269E54-EF6F-46FC-BC46-20883B5702B5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319" creationId="{45C28D14-ADB2-4B48-9A7E-FFD610417945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320" creationId="{0052F4FA-6711-4216-B3D5-12EC8428A288}"/>
          </ac:cxnSpMkLst>
        </pc:cxnChg>
        <pc:cxnChg chg="del">
          <ac:chgData name="farouk abu hassanain" userId="319a4f4791f24b01" providerId="LiveId" clId="{BFB2E698-5B2E-423B-BCA4-D319F750D753}" dt="2020-03-25T15:29:22.526" v="7133" actId="478"/>
          <ac:cxnSpMkLst>
            <pc:docMk/>
            <pc:sldMk cId="269115040" sldId="752"/>
            <ac:cxnSpMk id="321" creationId="{483B7FCC-C647-4D20-B03A-C57FD2FD8021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22" creationId="{00F4B414-A147-41D6-974D-74E2D61B08C7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23" creationId="{9F431414-CDA8-469B-9DC9-6CF97CED6C3A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24" creationId="{2C81086D-AE13-4FBF-BA86-43254E43BD7E}"/>
          </ac:cxnSpMkLst>
        </pc:cxnChg>
        <pc:cxnChg chg="del">
          <ac:chgData name="farouk abu hassanain" userId="319a4f4791f24b01" providerId="LiveId" clId="{BFB2E698-5B2E-423B-BCA4-D319F750D753}" dt="2020-03-25T15:29:27.498" v="7134" actId="478"/>
          <ac:cxnSpMkLst>
            <pc:docMk/>
            <pc:sldMk cId="269115040" sldId="752"/>
            <ac:cxnSpMk id="325" creationId="{F9C437D2-76DC-4EF9-9BB8-0FF48C4B90B7}"/>
          </ac:cxnSpMkLst>
        </pc:cxnChg>
      </pc:sldChg>
      <pc:sldChg chg="addSp delSp modSp add delAnim modAnim">
        <pc:chgData name="farouk abu hassanain" userId="319a4f4791f24b01" providerId="LiveId" clId="{BFB2E698-5B2E-423B-BCA4-D319F750D753}" dt="2020-03-25T18:18:27.521" v="9023" actId="478"/>
        <pc:sldMkLst>
          <pc:docMk/>
          <pc:sldMk cId="4092417245" sldId="753"/>
        </pc:sldMkLst>
        <pc:spChg chg="mod">
          <ac:chgData name="farouk abu hassanain" userId="319a4f4791f24b01" providerId="LiveId" clId="{BFB2E698-5B2E-423B-BCA4-D319F750D753}" dt="2020-03-25T15:43:28.717" v="7231" actId="20577"/>
          <ac:spMkLst>
            <pc:docMk/>
            <pc:sldMk cId="4092417245" sldId="753"/>
            <ac:spMk id="3" creationId="{C3628555-F4E2-4BD5-A8E6-7B7E63223F1B}"/>
          </ac:spMkLst>
        </pc:spChg>
        <pc:spChg chg="del">
          <ac:chgData name="farouk abu hassanain" userId="319a4f4791f24b01" providerId="LiveId" clId="{BFB2E698-5B2E-423B-BCA4-D319F750D753}" dt="2020-03-25T15:46:47.060" v="7275" actId="478"/>
          <ac:spMkLst>
            <pc:docMk/>
            <pc:sldMk cId="4092417245" sldId="753"/>
            <ac:spMk id="6" creationId="{C2D21EB1-BC3E-44A1-BE9C-19B9854F6298}"/>
          </ac:spMkLst>
        </pc:spChg>
        <pc:spChg chg="del">
          <ac:chgData name="farouk abu hassanain" userId="319a4f4791f24b01" providerId="LiveId" clId="{BFB2E698-5B2E-423B-BCA4-D319F750D753}" dt="2020-03-25T15:46:47.060" v="7275" actId="478"/>
          <ac:spMkLst>
            <pc:docMk/>
            <pc:sldMk cId="4092417245" sldId="753"/>
            <ac:spMk id="9" creationId="{51507971-5B1F-4CDB-B1B9-32BB1404E38F}"/>
          </ac:spMkLst>
        </pc:spChg>
        <pc:spChg chg="del">
          <ac:chgData name="farouk abu hassanain" userId="319a4f4791f24b01" providerId="LiveId" clId="{BFB2E698-5B2E-423B-BCA4-D319F750D753}" dt="2020-03-25T15:46:47.060" v="7275" actId="478"/>
          <ac:spMkLst>
            <pc:docMk/>
            <pc:sldMk cId="4092417245" sldId="753"/>
            <ac:spMk id="11" creationId="{ACF7CE90-7FFB-43F3-9B9D-5555112E9D1D}"/>
          </ac:spMkLst>
        </pc:spChg>
        <pc:spChg chg="del">
          <ac:chgData name="farouk abu hassanain" userId="319a4f4791f24b01" providerId="LiveId" clId="{BFB2E698-5B2E-423B-BCA4-D319F750D753}" dt="2020-03-25T15:46:47.060" v="7275" actId="478"/>
          <ac:spMkLst>
            <pc:docMk/>
            <pc:sldMk cId="4092417245" sldId="753"/>
            <ac:spMk id="13" creationId="{636952F9-112B-4A4A-9A20-CF145465595E}"/>
          </ac:spMkLst>
        </pc:spChg>
        <pc:spChg chg="del">
          <ac:chgData name="farouk abu hassanain" userId="319a4f4791f24b01" providerId="LiveId" clId="{BFB2E698-5B2E-423B-BCA4-D319F750D753}" dt="2020-03-25T15:46:47.060" v="7275" actId="478"/>
          <ac:spMkLst>
            <pc:docMk/>
            <pc:sldMk cId="4092417245" sldId="753"/>
            <ac:spMk id="14" creationId="{BA8075EE-C4DA-474F-970B-9110CD6E8D27}"/>
          </ac:spMkLst>
        </pc:spChg>
        <pc:spChg chg="add mod">
          <ac:chgData name="farouk abu hassanain" userId="319a4f4791f24b01" providerId="LiveId" clId="{BFB2E698-5B2E-423B-BCA4-D319F750D753}" dt="2020-03-25T16:39:00.211" v="7649" actId="948"/>
          <ac:spMkLst>
            <pc:docMk/>
            <pc:sldMk cId="4092417245" sldId="753"/>
            <ac:spMk id="17" creationId="{768BC988-B6A1-4DFA-838D-620064D3688C}"/>
          </ac:spMkLst>
        </pc:spChg>
        <pc:spChg chg="mod">
          <ac:chgData name="farouk abu hassanain" userId="319a4f4791f24b01" providerId="LiveId" clId="{BFB2E698-5B2E-423B-BCA4-D319F750D753}" dt="2020-03-25T15:59:00.896" v="7386" actId="14100"/>
          <ac:spMkLst>
            <pc:docMk/>
            <pc:sldMk cId="4092417245" sldId="753"/>
            <ac:spMk id="30" creationId="{089204CC-8504-494A-A916-00EFCA8BC2D5}"/>
          </ac:spMkLst>
        </pc:spChg>
        <pc:spChg chg="mod">
          <ac:chgData name="farouk abu hassanain" userId="319a4f4791f24b01" providerId="LiveId" clId="{BFB2E698-5B2E-423B-BCA4-D319F750D753}" dt="2020-03-25T15:45:18.665" v="7272" actId="20577"/>
          <ac:spMkLst>
            <pc:docMk/>
            <pc:sldMk cId="4092417245" sldId="753"/>
            <ac:spMk id="35" creationId="{F53774CB-124C-41BE-9F0E-8CA240A458C6}"/>
          </ac:spMkLst>
        </pc:spChg>
        <pc:spChg chg="del mod">
          <ac:chgData name="farouk abu hassanain" userId="319a4f4791f24b01" providerId="LiveId" clId="{BFB2E698-5B2E-423B-BCA4-D319F750D753}" dt="2020-03-25T15:59:32.625" v="7411" actId="478"/>
          <ac:spMkLst>
            <pc:docMk/>
            <pc:sldMk cId="4092417245" sldId="753"/>
            <ac:spMk id="77" creationId="{97284AB2-2757-4B70-96E4-0960E13DEA08}"/>
          </ac:spMkLst>
        </pc:spChg>
        <pc:spChg chg="add del mod">
          <ac:chgData name="farouk abu hassanain" userId="319a4f4791f24b01" providerId="LiveId" clId="{BFB2E698-5B2E-423B-BCA4-D319F750D753}" dt="2020-03-25T15:52:32.895" v="7301" actId="478"/>
          <ac:spMkLst>
            <pc:docMk/>
            <pc:sldMk cId="4092417245" sldId="753"/>
            <ac:spMk id="113" creationId="{BB57B161-062E-46BF-8989-A8D441E77C4B}"/>
          </ac:spMkLst>
        </pc:spChg>
        <pc:spChg chg="add del mod">
          <ac:chgData name="farouk abu hassanain" userId="319a4f4791f24b01" providerId="LiveId" clId="{BFB2E698-5B2E-423B-BCA4-D319F750D753}" dt="2020-03-25T15:52:32.895" v="7301" actId="478"/>
          <ac:spMkLst>
            <pc:docMk/>
            <pc:sldMk cId="4092417245" sldId="753"/>
            <ac:spMk id="114" creationId="{56D91BB4-24DF-4B48-B13A-FCF2BF7FE2C1}"/>
          </ac:spMkLst>
        </pc:spChg>
        <pc:spChg chg="add del mod">
          <ac:chgData name="farouk abu hassanain" userId="319a4f4791f24b01" providerId="LiveId" clId="{BFB2E698-5B2E-423B-BCA4-D319F750D753}" dt="2020-03-25T15:52:32.895" v="7301" actId="478"/>
          <ac:spMkLst>
            <pc:docMk/>
            <pc:sldMk cId="4092417245" sldId="753"/>
            <ac:spMk id="115" creationId="{6BD01093-5DED-48F8-8763-2BF29930ED98}"/>
          </ac:spMkLst>
        </pc:spChg>
        <pc:spChg chg="add del mod">
          <ac:chgData name="farouk abu hassanain" userId="319a4f4791f24b01" providerId="LiveId" clId="{BFB2E698-5B2E-423B-BCA4-D319F750D753}" dt="2020-03-25T15:53:20.708" v="7306" actId="478"/>
          <ac:spMkLst>
            <pc:docMk/>
            <pc:sldMk cId="4092417245" sldId="753"/>
            <ac:spMk id="136" creationId="{8C695C00-7307-4D11-8C69-73DCADC9EB0C}"/>
          </ac:spMkLst>
        </pc:spChg>
        <pc:spChg chg="add del mod">
          <ac:chgData name="farouk abu hassanain" userId="319a4f4791f24b01" providerId="LiveId" clId="{BFB2E698-5B2E-423B-BCA4-D319F750D753}" dt="2020-03-25T16:01:33.460" v="7473" actId="478"/>
          <ac:spMkLst>
            <pc:docMk/>
            <pc:sldMk cId="4092417245" sldId="753"/>
            <ac:spMk id="137" creationId="{58E8A52E-49F6-4476-9CE1-6A089DB4B914}"/>
          </ac:spMkLst>
        </pc:spChg>
        <pc:spChg chg="add del mod">
          <ac:chgData name="farouk abu hassanain" userId="319a4f4791f24b01" providerId="LiveId" clId="{BFB2E698-5B2E-423B-BCA4-D319F750D753}" dt="2020-03-25T16:01:33.460" v="7473" actId="478"/>
          <ac:spMkLst>
            <pc:docMk/>
            <pc:sldMk cId="4092417245" sldId="753"/>
            <ac:spMk id="138" creationId="{A3933838-7AE8-4BF3-988F-C70D1DEFE233}"/>
          </ac:spMkLst>
        </pc:spChg>
        <pc:spChg chg="add mod">
          <ac:chgData name="farouk abu hassanain" userId="319a4f4791f24b01" providerId="LiveId" clId="{BFB2E698-5B2E-423B-BCA4-D319F750D753}" dt="2020-03-25T17:12:27.708" v="8010"/>
          <ac:spMkLst>
            <pc:docMk/>
            <pc:sldMk cId="4092417245" sldId="753"/>
            <ac:spMk id="139" creationId="{80E44959-44F8-41E2-B2AA-5D24A4F75A4E}"/>
          </ac:spMkLst>
        </pc:spChg>
        <pc:spChg chg="del">
          <ac:chgData name="farouk abu hassanain" userId="319a4f4791f24b01" providerId="LiveId" clId="{BFB2E698-5B2E-423B-BCA4-D319F750D753}" dt="2020-03-25T15:46:54.372" v="7276" actId="478"/>
          <ac:spMkLst>
            <pc:docMk/>
            <pc:sldMk cId="4092417245" sldId="753"/>
            <ac:spMk id="178" creationId="{2FCC7FCD-C493-4713-B74B-C104525E3D2E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81" creationId="{127E6224-9E9E-4D7A-87EA-842F344775FD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82" creationId="{BF864523-D821-4A6A-8095-E8DDDB91C459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83" creationId="{A7E1B7C8-39BD-48E9-9EE1-6924053CFBC2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84" creationId="{956C0A8A-FA3F-41AF-A174-80AEF1911868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86" creationId="{A529862C-9779-4834-9DA0-55F0FA26908F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87" creationId="{35B15744-1A4A-4C35-8E45-045F6B341BA3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88" creationId="{DB77C96E-1188-49A8-889E-C3DC1728DA8E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89" creationId="{E8FA6F67-298D-4A04-827E-5CCCDFDD089D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90" creationId="{B876FEDD-C664-4E18-A1E0-D660925C92AF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91" creationId="{F8F92212-F20B-45B6-A2D8-1F35810B2FE7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92" creationId="{8FA487BA-CC39-4C16-8F69-27135E75F7CF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93" creationId="{AA8C858A-7D2A-47B8-847F-0D694C634212}"/>
          </ac:spMkLst>
        </pc:spChg>
        <pc:spChg chg="del mod">
          <ac:chgData name="farouk abu hassanain" userId="319a4f4791f24b01" providerId="LiveId" clId="{BFB2E698-5B2E-423B-BCA4-D319F750D753}" dt="2020-03-25T18:18:27.521" v="9023" actId="478"/>
          <ac:spMkLst>
            <pc:docMk/>
            <pc:sldMk cId="4092417245" sldId="753"/>
            <ac:spMk id="194" creationId="{0A9B5928-F9BA-412C-B28E-4139D3CE605C}"/>
          </ac:spMkLst>
        </pc:spChg>
        <pc:spChg chg="add mod">
          <ac:chgData name="farouk abu hassanain" userId="319a4f4791f24b01" providerId="LiveId" clId="{BFB2E698-5B2E-423B-BCA4-D319F750D753}" dt="2020-03-25T15:58:55.692" v="7385" actId="1076"/>
          <ac:spMkLst>
            <pc:docMk/>
            <pc:sldMk cId="4092417245" sldId="753"/>
            <ac:spMk id="217" creationId="{FB901E3A-5D46-488C-90FF-2DB0289E8086}"/>
          </ac:spMkLst>
        </pc:spChg>
        <pc:spChg chg="mod">
          <ac:chgData name="farouk abu hassanain" userId="319a4f4791f24b01" providerId="LiveId" clId="{BFB2E698-5B2E-423B-BCA4-D319F750D753}" dt="2020-03-25T15:54:29.191" v="7315" actId="948"/>
          <ac:spMkLst>
            <pc:docMk/>
            <pc:sldMk cId="4092417245" sldId="753"/>
            <ac:spMk id="219" creationId="{303A0430-2FC5-4B05-A027-E085A7C6B992}"/>
          </ac:spMkLst>
        </pc:spChg>
        <pc:spChg chg="mod">
          <ac:chgData name="farouk abu hassanain" userId="319a4f4791f24b01" providerId="LiveId" clId="{BFB2E698-5B2E-423B-BCA4-D319F750D753}" dt="2020-03-25T15:55:08.931" v="7347" actId="20577"/>
          <ac:spMkLst>
            <pc:docMk/>
            <pc:sldMk cId="4092417245" sldId="753"/>
            <ac:spMk id="220" creationId="{73BCD657-B059-4365-B69F-52E60EA0EB71}"/>
          </ac:spMkLst>
        </pc:spChg>
        <pc:spChg chg="add mod">
          <ac:chgData name="farouk abu hassanain" userId="319a4f4791f24b01" providerId="LiveId" clId="{BFB2E698-5B2E-423B-BCA4-D319F750D753}" dt="2020-03-25T15:54:47.669" v="7345" actId="948"/>
          <ac:spMkLst>
            <pc:docMk/>
            <pc:sldMk cId="4092417245" sldId="753"/>
            <ac:spMk id="221" creationId="{66C81C99-6BC0-49C8-82D9-C70B3CC017E9}"/>
          </ac:spMkLst>
        </pc:spChg>
        <pc:spChg chg="add mod">
          <ac:chgData name="farouk abu hassanain" userId="319a4f4791f24b01" providerId="LiveId" clId="{BFB2E698-5B2E-423B-BCA4-D319F750D753}" dt="2020-03-25T16:37:11.825" v="7608" actId="14100"/>
          <ac:spMkLst>
            <pc:docMk/>
            <pc:sldMk cId="4092417245" sldId="753"/>
            <ac:spMk id="222" creationId="{FFF8D7DA-EAD4-4DF5-AE5C-B8A21CDB0059}"/>
          </ac:spMkLst>
        </pc:spChg>
        <pc:spChg chg="add mod">
          <ac:chgData name="farouk abu hassanain" userId="319a4f4791f24b01" providerId="LiveId" clId="{BFB2E698-5B2E-423B-BCA4-D319F750D753}" dt="2020-03-25T15:59:52.526" v="7414" actId="571"/>
          <ac:spMkLst>
            <pc:docMk/>
            <pc:sldMk cId="4092417245" sldId="753"/>
            <ac:spMk id="223" creationId="{C5E32863-6DF4-4825-A712-D9CCAE933EFE}"/>
          </ac:spMkLst>
        </pc:spChg>
        <pc:spChg chg="add mod">
          <ac:chgData name="farouk abu hassanain" userId="319a4f4791f24b01" providerId="LiveId" clId="{BFB2E698-5B2E-423B-BCA4-D319F750D753}" dt="2020-03-25T17:11:29.815" v="8007"/>
          <ac:spMkLst>
            <pc:docMk/>
            <pc:sldMk cId="4092417245" sldId="753"/>
            <ac:spMk id="224" creationId="{B2BD0945-A0BB-4B68-9D51-0F1771B1A0E3}"/>
          </ac:spMkLst>
        </pc:spChg>
        <pc:spChg chg="add mod topLvl">
          <ac:chgData name="farouk abu hassanain" userId="319a4f4791f24b01" providerId="LiveId" clId="{BFB2E698-5B2E-423B-BCA4-D319F750D753}" dt="2020-03-25T17:12:23.750" v="8009"/>
          <ac:spMkLst>
            <pc:docMk/>
            <pc:sldMk cId="4092417245" sldId="753"/>
            <ac:spMk id="225" creationId="{2647C45F-83B7-4619-BE72-C305E9BE5937}"/>
          </ac:spMkLst>
        </pc:spChg>
        <pc:spChg chg="add mod topLvl">
          <ac:chgData name="farouk abu hassanain" userId="319a4f4791f24b01" providerId="LiveId" clId="{BFB2E698-5B2E-423B-BCA4-D319F750D753}" dt="2020-03-25T17:11:26.188" v="8006"/>
          <ac:spMkLst>
            <pc:docMk/>
            <pc:sldMk cId="4092417245" sldId="753"/>
            <ac:spMk id="226" creationId="{2F0944CE-DF52-4B6D-8E2D-D160C6E68214}"/>
          </ac:spMkLst>
        </pc:spChg>
        <pc:spChg chg="add mod">
          <ac:chgData name="farouk abu hassanain" userId="319a4f4791f24b01" providerId="LiveId" clId="{BFB2E698-5B2E-423B-BCA4-D319F750D753}" dt="2020-03-25T17:12:30.805" v="8011"/>
          <ac:spMkLst>
            <pc:docMk/>
            <pc:sldMk cId="4092417245" sldId="753"/>
            <ac:spMk id="227" creationId="{B97C5E1E-4D10-4826-B819-53AF7D13EAD1}"/>
          </ac:spMkLst>
        </pc:spChg>
        <pc:spChg chg="add mod">
          <ac:chgData name="farouk abu hassanain" userId="319a4f4791f24b01" providerId="LiveId" clId="{BFB2E698-5B2E-423B-BCA4-D319F750D753}" dt="2020-03-25T17:11:32.442" v="8008"/>
          <ac:spMkLst>
            <pc:docMk/>
            <pc:sldMk cId="4092417245" sldId="753"/>
            <ac:spMk id="228" creationId="{8A9DA7CD-B890-4279-9F24-B1226FDAC7C8}"/>
          </ac:spMkLst>
        </pc:spChg>
        <pc:spChg chg="add mod">
          <ac:chgData name="farouk abu hassanain" userId="319a4f4791f24b01" providerId="LiveId" clId="{BFB2E698-5B2E-423B-BCA4-D319F750D753}" dt="2020-03-25T16:38:26.082" v="7641" actId="313"/>
          <ac:spMkLst>
            <pc:docMk/>
            <pc:sldMk cId="4092417245" sldId="753"/>
            <ac:spMk id="229" creationId="{99BB6E9C-B53E-4235-A60E-F0B66F0A20C3}"/>
          </ac:spMkLst>
        </pc:spChg>
        <pc:spChg chg="add mod">
          <ac:chgData name="farouk abu hassanain" userId="319a4f4791f24b01" providerId="LiveId" clId="{BFB2E698-5B2E-423B-BCA4-D319F750D753}" dt="2020-03-25T16:49:08.635" v="7721" actId="2710"/>
          <ac:spMkLst>
            <pc:docMk/>
            <pc:sldMk cId="4092417245" sldId="753"/>
            <ac:spMk id="230" creationId="{6FE8911D-B211-41E2-803D-991055D57954}"/>
          </ac:spMkLst>
        </pc:spChg>
        <pc:spChg chg="add mod">
          <ac:chgData name="farouk abu hassanain" userId="319a4f4791f24b01" providerId="LiveId" clId="{BFB2E698-5B2E-423B-BCA4-D319F750D753}" dt="2020-03-25T16:48:23.627" v="7714" actId="20577"/>
          <ac:spMkLst>
            <pc:docMk/>
            <pc:sldMk cId="4092417245" sldId="753"/>
            <ac:spMk id="231" creationId="{39B45F64-9175-45E2-85E0-BF9E17F1BF55}"/>
          </ac:spMkLst>
        </pc:spChg>
        <pc:grpChg chg="del">
          <ac:chgData name="farouk abu hassanain" userId="319a4f4791f24b01" providerId="LiveId" clId="{BFB2E698-5B2E-423B-BCA4-D319F750D753}" dt="2020-03-25T15:46:47.060" v="7275" actId="478"/>
          <ac:grpSpMkLst>
            <pc:docMk/>
            <pc:sldMk cId="4092417245" sldId="753"/>
            <ac:grpSpMk id="2" creationId="{63BF9DC1-146A-4C77-B41A-36B394387AA2}"/>
          </ac:grpSpMkLst>
        </pc:grpChg>
        <pc:grpChg chg="mod">
          <ac:chgData name="farouk abu hassanain" userId="319a4f4791f24b01" providerId="LiveId" clId="{BFB2E698-5B2E-423B-BCA4-D319F750D753}" dt="2020-03-25T15:52:58.877" v="7304" actId="1076"/>
          <ac:grpSpMkLst>
            <pc:docMk/>
            <pc:sldMk cId="4092417245" sldId="753"/>
            <ac:grpSpMk id="4" creationId="{D691E185-F686-49FD-9636-D4D0853A5887}"/>
          </ac:grpSpMkLst>
        </pc:grpChg>
        <pc:grpChg chg="add mod topLvl">
          <ac:chgData name="farouk abu hassanain" userId="319a4f4791f24b01" providerId="LiveId" clId="{BFB2E698-5B2E-423B-BCA4-D319F750D753}" dt="2020-03-25T16:45:00.034" v="7696" actId="404"/>
          <ac:grpSpMkLst>
            <pc:docMk/>
            <pc:sldMk cId="4092417245" sldId="753"/>
            <ac:grpSpMk id="10" creationId="{1146C4AF-3099-47D2-9AF9-C3E81363066D}"/>
          </ac:grpSpMkLst>
        </pc:grpChg>
        <pc:grpChg chg="add mod topLvl">
          <ac:chgData name="farouk abu hassanain" userId="319a4f4791f24b01" providerId="LiveId" clId="{BFB2E698-5B2E-423B-BCA4-D319F750D753}" dt="2020-03-25T16:34:50.431" v="7581" actId="165"/>
          <ac:grpSpMkLst>
            <pc:docMk/>
            <pc:sldMk cId="4092417245" sldId="753"/>
            <ac:grpSpMk id="12" creationId="{2B400A36-F99F-4C4A-918F-5F766B1EDB92}"/>
          </ac:grpSpMkLst>
        </pc:grpChg>
        <pc:grpChg chg="add del mod">
          <ac:chgData name="farouk abu hassanain" userId="319a4f4791f24b01" providerId="LiveId" clId="{BFB2E698-5B2E-423B-BCA4-D319F750D753}" dt="2020-03-25T16:34:50.431" v="7581" actId="165"/>
          <ac:grpSpMkLst>
            <pc:docMk/>
            <pc:sldMk cId="4092417245" sldId="753"/>
            <ac:grpSpMk id="15" creationId="{7E2C5D5B-F555-4E57-9D07-31696A4A026A}"/>
          </ac:grpSpMkLst>
        </pc:grpChg>
        <pc:grpChg chg="add del mod">
          <ac:chgData name="farouk abu hassanain" userId="319a4f4791f24b01" providerId="LiveId" clId="{BFB2E698-5B2E-423B-BCA4-D319F750D753}" dt="2020-03-25T16:40:23.208" v="7650" actId="165"/>
          <ac:grpSpMkLst>
            <pc:docMk/>
            <pc:sldMk cId="4092417245" sldId="753"/>
            <ac:grpSpMk id="16" creationId="{C7391836-859C-4FD9-B7DF-A231E2FEFED6}"/>
          </ac:grpSpMkLst>
        </pc:grpChg>
        <pc:grpChg chg="del mod">
          <ac:chgData name="farouk abu hassanain" userId="319a4f4791f24b01" providerId="LiveId" clId="{BFB2E698-5B2E-423B-BCA4-D319F750D753}" dt="2020-03-25T18:18:24.609" v="9022" actId="478"/>
          <ac:grpSpMkLst>
            <pc:docMk/>
            <pc:sldMk cId="4092417245" sldId="753"/>
            <ac:grpSpMk id="37" creationId="{4B2332AB-CC8F-4EB8-8ECC-A0E318CFACBE}"/>
          </ac:grpSpMkLst>
        </pc:grpChg>
        <pc:grpChg chg="add del mod">
          <ac:chgData name="farouk abu hassanain" userId="319a4f4791f24b01" providerId="LiveId" clId="{BFB2E698-5B2E-423B-BCA4-D319F750D753}" dt="2020-03-25T15:53:20.708" v="7306" actId="478"/>
          <ac:grpSpMkLst>
            <pc:docMk/>
            <pc:sldMk cId="4092417245" sldId="753"/>
            <ac:grpSpMk id="116" creationId="{A30A6019-0385-4FEF-9C8C-7C0DC0714D3A}"/>
          </ac:grpSpMkLst>
        </pc:grpChg>
        <pc:grpChg chg="add mod">
          <ac:chgData name="farouk abu hassanain" userId="319a4f4791f24b01" providerId="LiveId" clId="{BFB2E698-5B2E-423B-BCA4-D319F750D753}" dt="2020-03-25T16:33:33.342" v="7551" actId="164"/>
          <ac:grpSpMkLst>
            <pc:docMk/>
            <pc:sldMk cId="4092417245" sldId="753"/>
            <ac:grpSpMk id="120" creationId="{8AC35B37-0D85-4939-955D-EF58931A8355}"/>
          </ac:grpSpMkLst>
        </pc:grpChg>
        <pc:grpChg chg="add mod topLvl">
          <ac:chgData name="farouk abu hassanain" userId="319a4f4791f24b01" providerId="LiveId" clId="{BFB2E698-5B2E-423B-BCA4-D319F750D753}" dt="2020-03-25T16:40:56.012" v="7658" actId="14100"/>
          <ac:grpSpMkLst>
            <pc:docMk/>
            <pc:sldMk cId="4092417245" sldId="753"/>
            <ac:grpSpMk id="128" creationId="{B55CA924-12D9-4BDA-A25A-C0C34094F290}"/>
          </ac:grpSpMkLst>
        </pc:grpChg>
        <pc:grpChg chg="add mod">
          <ac:chgData name="farouk abu hassanain" userId="319a4f4791f24b01" providerId="LiveId" clId="{BFB2E698-5B2E-423B-BCA4-D319F750D753}" dt="2020-03-25T16:33:21.844" v="7530" actId="164"/>
          <ac:grpSpMkLst>
            <pc:docMk/>
            <pc:sldMk cId="4092417245" sldId="753"/>
            <ac:grpSpMk id="132" creationId="{CE950AEF-849A-4418-A50B-64F3B3DC444C}"/>
          </ac:grpSpMkLst>
        </pc:grpChg>
        <pc:grpChg chg="add del mod">
          <ac:chgData name="farouk abu hassanain" userId="319a4f4791f24b01" providerId="LiveId" clId="{BFB2E698-5B2E-423B-BCA4-D319F750D753}" dt="2020-03-25T15:53:43.918" v="7311" actId="478"/>
          <ac:grpSpMkLst>
            <pc:docMk/>
            <pc:sldMk cId="4092417245" sldId="753"/>
            <ac:grpSpMk id="140" creationId="{068283FB-D3B6-40BA-B420-5F85976E25E6}"/>
          </ac:grpSpMkLst>
        </pc:grpChg>
        <pc:grpChg chg="add del mod">
          <ac:chgData name="farouk abu hassanain" userId="319a4f4791f24b01" providerId="LiveId" clId="{BFB2E698-5B2E-423B-BCA4-D319F750D753}" dt="2020-03-25T15:53:35.816" v="7309" actId="478"/>
          <ac:grpSpMkLst>
            <pc:docMk/>
            <pc:sldMk cId="4092417245" sldId="753"/>
            <ac:grpSpMk id="145" creationId="{46BC6856-51CC-4EFE-A1AF-599062C12193}"/>
          </ac:grpSpMkLst>
        </pc:grpChg>
        <pc:grpChg chg="del mod">
          <ac:chgData name="farouk abu hassanain" userId="319a4f4791f24b01" providerId="LiveId" clId="{BFB2E698-5B2E-423B-BCA4-D319F750D753}" dt="2020-03-25T18:18:27.521" v="9023" actId="478"/>
          <ac:grpSpMkLst>
            <pc:docMk/>
            <pc:sldMk cId="4092417245" sldId="753"/>
            <ac:grpSpMk id="150" creationId="{3A85419E-C1F2-472E-8EFC-0BD55492A9FF}"/>
          </ac:grpSpMkLst>
        </pc:grpChg>
        <pc:grpChg chg="add del mod">
          <ac:chgData name="farouk abu hassanain" userId="319a4f4791f24b01" providerId="LiveId" clId="{BFB2E698-5B2E-423B-BCA4-D319F750D753}" dt="2020-03-25T15:53:20.708" v="7306" actId="478"/>
          <ac:grpSpMkLst>
            <pc:docMk/>
            <pc:sldMk cId="4092417245" sldId="753"/>
            <ac:grpSpMk id="180" creationId="{066D8400-1056-4CE0-B26A-8A75215EEFFC}"/>
          </ac:grpSpMkLst>
        </pc:grpChg>
        <pc:grpChg chg="add del mod">
          <ac:chgData name="farouk abu hassanain" userId="319a4f4791f24b01" providerId="LiveId" clId="{BFB2E698-5B2E-423B-BCA4-D319F750D753}" dt="2020-03-25T15:53:40.659" v="7310" actId="478"/>
          <ac:grpSpMkLst>
            <pc:docMk/>
            <pc:sldMk cId="4092417245" sldId="753"/>
            <ac:grpSpMk id="196" creationId="{67B7C79F-A3BD-4D6C-9C4D-67301E1472FB}"/>
          </ac:grpSpMkLst>
        </pc:grpChg>
        <pc:grpChg chg="add mod">
          <ac:chgData name="farouk abu hassanain" userId="319a4f4791f24b01" providerId="LiveId" clId="{BFB2E698-5B2E-423B-BCA4-D319F750D753}" dt="2020-03-25T15:54:42.372" v="7343" actId="1037"/>
          <ac:grpSpMkLst>
            <pc:docMk/>
            <pc:sldMk cId="4092417245" sldId="753"/>
            <ac:grpSpMk id="218" creationId="{C921782E-F3E6-416B-AB59-95C1DE97F06F}"/>
          </ac:grpSpMkLst>
        </pc:grpChg>
        <pc:graphicFrameChg chg="add del mod">
          <ac:chgData name="farouk abu hassanain" userId="319a4f4791f24b01" providerId="LiveId" clId="{BFB2E698-5B2E-423B-BCA4-D319F750D753}" dt="2020-03-25T15:46:47.060" v="7275" actId="478"/>
          <ac:graphicFrameMkLst>
            <pc:docMk/>
            <pc:sldMk cId="4092417245" sldId="753"/>
            <ac:graphicFrameMk id="111" creationId="{F2F1CC08-DED0-47E8-BEA2-90DCA3A65B69}"/>
          </ac:graphicFrameMkLst>
        </pc:graphicFrameChg>
        <pc:graphicFrameChg chg="add del mod">
          <ac:chgData name="farouk abu hassanain" userId="319a4f4791f24b01" providerId="LiveId" clId="{BFB2E698-5B2E-423B-BCA4-D319F750D753}" dt="2020-03-25T16:36:10.698" v="7606" actId="478"/>
          <ac:graphicFrameMkLst>
            <pc:docMk/>
            <pc:sldMk cId="4092417245" sldId="753"/>
            <ac:graphicFrameMk id="112" creationId="{D58F3354-A350-4557-8C5F-15BC62FAD239}"/>
          </ac:graphicFrameMkLst>
        </pc:graphicFrameChg>
        <pc:cxnChg chg="add del mod">
          <ac:chgData name="farouk abu hassanain" userId="319a4f4791f24b01" providerId="LiveId" clId="{BFB2E698-5B2E-423B-BCA4-D319F750D753}" dt="2020-03-25T15:53:20.708" v="7306" actId="478"/>
          <ac:cxnSpMkLst>
            <pc:docMk/>
            <pc:sldMk cId="4092417245" sldId="753"/>
            <ac:cxnSpMk id="213" creationId="{D7C81A95-3EF8-4320-B38E-85F518F78525}"/>
          </ac:cxnSpMkLst>
        </pc:cxnChg>
        <pc:cxnChg chg="add mod">
          <ac:chgData name="farouk abu hassanain" userId="319a4f4791f24b01" providerId="LiveId" clId="{BFB2E698-5B2E-423B-BCA4-D319F750D753}" dt="2020-03-25T16:33:33.342" v="7551" actId="164"/>
          <ac:cxnSpMkLst>
            <pc:docMk/>
            <pc:sldMk cId="4092417245" sldId="753"/>
            <ac:cxnSpMk id="214" creationId="{C0F98232-13F9-4CDD-8137-AFF941AB9C71}"/>
          </ac:cxnSpMkLst>
        </pc:cxnChg>
        <pc:cxnChg chg="add mod topLvl">
          <ac:chgData name="farouk abu hassanain" userId="319a4f4791f24b01" providerId="LiveId" clId="{BFB2E698-5B2E-423B-BCA4-D319F750D753}" dt="2020-03-25T16:40:40.965" v="7653" actId="1076"/>
          <ac:cxnSpMkLst>
            <pc:docMk/>
            <pc:sldMk cId="4092417245" sldId="753"/>
            <ac:cxnSpMk id="215" creationId="{BC595BB2-51BF-421E-8740-FFDCBD9B0135}"/>
          </ac:cxnSpMkLst>
        </pc:cxnChg>
        <pc:cxnChg chg="add mod">
          <ac:chgData name="farouk abu hassanain" userId="319a4f4791f24b01" providerId="LiveId" clId="{BFB2E698-5B2E-423B-BCA4-D319F750D753}" dt="2020-03-25T16:33:21.844" v="7530" actId="164"/>
          <ac:cxnSpMkLst>
            <pc:docMk/>
            <pc:sldMk cId="4092417245" sldId="753"/>
            <ac:cxnSpMk id="216" creationId="{0B31A3F8-696D-4A12-AB5C-F292BEC103AA}"/>
          </ac:cxnSpMkLst>
        </pc:cxnChg>
      </pc:sldChg>
      <pc:sldChg chg="add del">
        <pc:chgData name="farouk abu hassanain" userId="319a4f4791f24b01" providerId="LiveId" clId="{BFB2E698-5B2E-423B-BCA4-D319F750D753}" dt="2020-03-25T15:27:22.096" v="7108"/>
        <pc:sldMkLst>
          <pc:docMk/>
          <pc:sldMk cId="4092546963" sldId="753"/>
        </pc:sldMkLst>
      </pc:sldChg>
      <pc:sldChg chg="addSp delSp modSp add delAnim modAnim">
        <pc:chgData name="farouk abu hassanain" userId="319a4f4791f24b01" providerId="LiveId" clId="{BFB2E698-5B2E-423B-BCA4-D319F750D753}" dt="2020-03-25T18:18:40.349" v="9025" actId="478"/>
        <pc:sldMkLst>
          <pc:docMk/>
          <pc:sldMk cId="2792428710" sldId="754"/>
        </pc:sldMkLst>
        <pc:spChg chg="add mod">
          <ac:chgData name="farouk abu hassanain" userId="319a4f4791f24b01" providerId="LiveId" clId="{BFB2E698-5B2E-423B-BCA4-D319F750D753}" dt="2020-03-25T17:03:52.761" v="7838" actId="164"/>
          <ac:spMkLst>
            <pc:docMk/>
            <pc:sldMk cId="2792428710" sldId="754"/>
            <ac:spMk id="2" creationId="{5A4B6098-C404-44A3-AE7B-DB233E1CE956}"/>
          </ac:spMkLst>
        </pc:spChg>
        <pc:spChg chg="mod">
          <ac:chgData name="farouk abu hassanain" userId="319a4f4791f24b01" providerId="LiveId" clId="{BFB2E698-5B2E-423B-BCA4-D319F750D753}" dt="2020-03-25T16:49:34.983" v="7725" actId="20577"/>
          <ac:spMkLst>
            <pc:docMk/>
            <pc:sldMk cId="2792428710" sldId="754"/>
            <ac:spMk id="3" creationId="{C3628555-F4E2-4BD5-A8E6-7B7E63223F1B}"/>
          </ac:spMkLst>
        </pc:spChg>
        <pc:spChg chg="del">
          <ac:chgData name="farouk abu hassanain" userId="319a4f4791f24b01" providerId="LiveId" clId="{BFB2E698-5B2E-423B-BCA4-D319F750D753}" dt="2020-03-25T16:50:02.086" v="7731" actId="478"/>
          <ac:spMkLst>
            <pc:docMk/>
            <pc:sldMk cId="2792428710" sldId="754"/>
            <ac:spMk id="17" creationId="{768BC988-B6A1-4DFA-838D-620064D3688C}"/>
          </ac:spMkLst>
        </pc:spChg>
        <pc:spChg chg="add del mod">
          <ac:chgData name="farouk abu hassanain" userId="319a4f4791f24b01" providerId="LiveId" clId="{BFB2E698-5B2E-423B-BCA4-D319F750D753}" dt="2020-03-25T17:00:35.116" v="7777" actId="478"/>
          <ac:spMkLst>
            <pc:docMk/>
            <pc:sldMk cId="2792428710" sldId="754"/>
            <ac:spMk id="101" creationId="{1DFD58CD-8587-4397-B39A-1F0A0D7CA863}"/>
          </ac:spMkLst>
        </pc:spChg>
        <pc:spChg chg="add mod">
          <ac:chgData name="farouk abu hassanain" userId="319a4f4791f24b01" providerId="LiveId" clId="{BFB2E698-5B2E-423B-BCA4-D319F750D753}" dt="2020-03-25T17:08:26.418" v="7987" actId="1036"/>
          <ac:spMkLst>
            <pc:docMk/>
            <pc:sldMk cId="2792428710" sldId="754"/>
            <ac:spMk id="102" creationId="{16F2342C-88E6-4686-9ADA-7885FAD88B29}"/>
          </ac:spMkLst>
        </pc:spChg>
        <pc:spChg chg="add mod">
          <ac:chgData name="farouk abu hassanain" userId="319a4f4791f24b01" providerId="LiveId" clId="{BFB2E698-5B2E-423B-BCA4-D319F750D753}" dt="2020-03-25T17:03:52.761" v="7838" actId="164"/>
          <ac:spMkLst>
            <pc:docMk/>
            <pc:sldMk cId="2792428710" sldId="754"/>
            <ac:spMk id="103" creationId="{51A35635-85A7-4396-91C9-1FD9EE7511C8}"/>
          </ac:spMkLst>
        </pc:spChg>
        <pc:spChg chg="add mod">
          <ac:chgData name="farouk abu hassanain" userId="319a4f4791f24b01" providerId="LiveId" clId="{BFB2E698-5B2E-423B-BCA4-D319F750D753}" dt="2020-03-25T17:03:52.761" v="7838" actId="164"/>
          <ac:spMkLst>
            <pc:docMk/>
            <pc:sldMk cId="2792428710" sldId="754"/>
            <ac:spMk id="108" creationId="{600A8202-1BCD-4BF4-B075-DBA79755D2C1}"/>
          </ac:spMkLst>
        </pc:spChg>
        <pc:spChg chg="add mod">
          <ac:chgData name="farouk abu hassanain" userId="319a4f4791f24b01" providerId="LiveId" clId="{BFB2E698-5B2E-423B-BCA4-D319F750D753}" dt="2020-03-25T17:03:52.761" v="7838" actId="164"/>
          <ac:spMkLst>
            <pc:docMk/>
            <pc:sldMk cId="2792428710" sldId="754"/>
            <ac:spMk id="109" creationId="{8E917B8B-40F9-4905-B535-630A97CEA28A}"/>
          </ac:spMkLst>
        </pc:spChg>
        <pc:spChg chg="add del mod">
          <ac:chgData name="farouk abu hassanain" userId="319a4f4791f24b01" providerId="LiveId" clId="{BFB2E698-5B2E-423B-BCA4-D319F750D753}" dt="2020-03-25T17:06:19.619" v="7969" actId="478"/>
          <ac:spMkLst>
            <pc:docMk/>
            <pc:sldMk cId="2792428710" sldId="754"/>
            <ac:spMk id="111" creationId="{14FAF2EA-6F83-4D39-94B5-B18E5CA89330}"/>
          </ac:spMkLst>
        </pc:spChg>
        <pc:spChg chg="add mod">
          <ac:chgData name="farouk abu hassanain" userId="319a4f4791f24b01" providerId="LiveId" clId="{BFB2E698-5B2E-423B-BCA4-D319F750D753}" dt="2020-03-25T17:06:15.661" v="7968" actId="20577"/>
          <ac:spMkLst>
            <pc:docMk/>
            <pc:sldMk cId="2792428710" sldId="754"/>
            <ac:spMk id="112" creationId="{45EA12BE-212E-491B-942E-79497C6089F9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81" creationId="{127E6224-9E9E-4D7A-87EA-842F344775FD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82" creationId="{BF864523-D821-4A6A-8095-E8DDDB91C459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83" creationId="{A7E1B7C8-39BD-48E9-9EE1-6924053CFBC2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84" creationId="{956C0A8A-FA3F-41AF-A174-80AEF1911868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86" creationId="{A529862C-9779-4834-9DA0-55F0FA26908F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87" creationId="{35B15744-1A4A-4C35-8E45-045F6B341BA3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88" creationId="{DB77C96E-1188-49A8-889E-C3DC1728DA8E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89" creationId="{E8FA6F67-298D-4A04-827E-5CCCDFDD089D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90" creationId="{B876FEDD-C664-4E18-A1E0-D660925C92AF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91" creationId="{F8F92212-F20B-45B6-A2D8-1F35810B2FE7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92" creationId="{8FA487BA-CC39-4C16-8F69-27135E75F7CF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93" creationId="{AA8C858A-7D2A-47B8-847F-0D694C634212}"/>
          </ac:spMkLst>
        </pc:spChg>
        <pc:spChg chg="del">
          <ac:chgData name="farouk abu hassanain" userId="319a4f4791f24b01" providerId="LiveId" clId="{BFB2E698-5B2E-423B-BCA4-D319F750D753}" dt="2020-03-25T18:18:40.349" v="9025" actId="478"/>
          <ac:spMkLst>
            <pc:docMk/>
            <pc:sldMk cId="2792428710" sldId="754"/>
            <ac:spMk id="194" creationId="{0A9B5928-F9BA-412C-B28E-4139D3CE605C}"/>
          </ac:spMkLst>
        </pc:spChg>
        <pc:spChg chg="mod">
          <ac:chgData name="farouk abu hassanain" userId="319a4f4791f24b01" providerId="LiveId" clId="{BFB2E698-5B2E-423B-BCA4-D319F750D753}" dt="2020-03-25T17:05:37.653" v="7856" actId="1076"/>
          <ac:spMkLst>
            <pc:docMk/>
            <pc:sldMk cId="2792428710" sldId="754"/>
            <ac:spMk id="222" creationId="{FFF8D7DA-EAD4-4DF5-AE5C-B8A21CDB0059}"/>
          </ac:spMkLst>
        </pc:spChg>
        <pc:spChg chg="del">
          <ac:chgData name="farouk abu hassanain" userId="319a4f4791f24b01" providerId="LiveId" clId="{BFB2E698-5B2E-423B-BCA4-D319F750D753}" dt="2020-03-25T16:50:27.840" v="7735" actId="478"/>
          <ac:spMkLst>
            <pc:docMk/>
            <pc:sldMk cId="2792428710" sldId="754"/>
            <ac:spMk id="225" creationId="{2647C45F-83B7-4619-BE72-C305E9BE5937}"/>
          </ac:spMkLst>
        </pc:spChg>
        <pc:spChg chg="del">
          <ac:chgData name="farouk abu hassanain" userId="319a4f4791f24b01" providerId="LiveId" clId="{BFB2E698-5B2E-423B-BCA4-D319F750D753}" dt="2020-03-25T16:50:30.657" v="7737" actId="478"/>
          <ac:spMkLst>
            <pc:docMk/>
            <pc:sldMk cId="2792428710" sldId="754"/>
            <ac:spMk id="226" creationId="{2F0944CE-DF52-4B6D-8E2D-D160C6E68214}"/>
          </ac:spMkLst>
        </pc:spChg>
        <pc:spChg chg="del">
          <ac:chgData name="farouk abu hassanain" userId="319a4f4791f24b01" providerId="LiveId" clId="{BFB2E698-5B2E-423B-BCA4-D319F750D753}" dt="2020-03-25T16:50:07.887" v="7734" actId="478"/>
          <ac:spMkLst>
            <pc:docMk/>
            <pc:sldMk cId="2792428710" sldId="754"/>
            <ac:spMk id="229" creationId="{99BB6E9C-B53E-4235-A60E-F0B66F0A20C3}"/>
          </ac:spMkLst>
        </pc:spChg>
        <pc:spChg chg="del">
          <ac:chgData name="farouk abu hassanain" userId="319a4f4791f24b01" providerId="LiveId" clId="{BFB2E698-5B2E-423B-BCA4-D319F750D753}" dt="2020-03-25T16:50:04.903" v="7732" actId="478"/>
          <ac:spMkLst>
            <pc:docMk/>
            <pc:sldMk cId="2792428710" sldId="754"/>
            <ac:spMk id="230" creationId="{6FE8911D-B211-41E2-803D-991055D57954}"/>
          </ac:spMkLst>
        </pc:spChg>
        <pc:spChg chg="del">
          <ac:chgData name="farouk abu hassanain" userId="319a4f4791f24b01" providerId="LiveId" clId="{BFB2E698-5B2E-423B-BCA4-D319F750D753}" dt="2020-03-25T16:50:06.394" v="7733" actId="478"/>
          <ac:spMkLst>
            <pc:docMk/>
            <pc:sldMk cId="2792428710" sldId="754"/>
            <ac:spMk id="231" creationId="{39B45F64-9175-45E2-85E0-BF9E17F1BF55}"/>
          </ac:spMkLst>
        </pc:spChg>
        <pc:grpChg chg="add del">
          <ac:chgData name="farouk abu hassanain" userId="319a4f4791f24b01" providerId="LiveId" clId="{BFB2E698-5B2E-423B-BCA4-D319F750D753}" dt="2020-03-25T16:49:48.919" v="7728" actId="478"/>
          <ac:grpSpMkLst>
            <pc:docMk/>
            <pc:sldMk cId="2792428710" sldId="754"/>
            <ac:grpSpMk id="4" creationId="{D691E185-F686-49FD-9636-D4D0853A5887}"/>
          </ac:grpSpMkLst>
        </pc:grpChg>
        <pc:grpChg chg="add mod">
          <ac:chgData name="farouk abu hassanain" userId="319a4f4791f24b01" providerId="LiveId" clId="{BFB2E698-5B2E-423B-BCA4-D319F750D753}" dt="2020-03-25T17:04:58.165" v="7850" actId="1076"/>
          <ac:grpSpMkLst>
            <pc:docMk/>
            <pc:sldMk cId="2792428710" sldId="754"/>
            <ac:grpSpMk id="6" creationId="{6B8155B3-C6BB-4CE7-BC0B-44A2CDB42432}"/>
          </ac:grpSpMkLst>
        </pc:grpChg>
        <pc:grpChg chg="del">
          <ac:chgData name="farouk abu hassanain" userId="319a4f4791f24b01" providerId="LiveId" clId="{BFB2E698-5B2E-423B-BCA4-D319F750D753}" dt="2020-03-25T16:49:45.401" v="7726" actId="478"/>
          <ac:grpSpMkLst>
            <pc:docMk/>
            <pc:sldMk cId="2792428710" sldId="754"/>
            <ac:grpSpMk id="10" creationId="{1146C4AF-3099-47D2-9AF9-C3E81363066D}"/>
          </ac:grpSpMkLst>
        </pc:grpChg>
        <pc:grpChg chg="del">
          <ac:chgData name="farouk abu hassanain" userId="319a4f4791f24b01" providerId="LiveId" clId="{BFB2E698-5B2E-423B-BCA4-D319F750D753}" dt="2020-03-25T16:49:58.498" v="7730" actId="478"/>
          <ac:grpSpMkLst>
            <pc:docMk/>
            <pc:sldMk cId="2792428710" sldId="754"/>
            <ac:grpSpMk id="12" creationId="{2B400A36-F99F-4C4A-918F-5F766B1EDB92}"/>
          </ac:grpSpMkLst>
        </pc:grpChg>
        <pc:grpChg chg="del">
          <ac:chgData name="farouk abu hassanain" userId="319a4f4791f24b01" providerId="LiveId" clId="{BFB2E698-5B2E-423B-BCA4-D319F750D753}" dt="2020-03-25T18:18:38.004" v="9024" actId="478"/>
          <ac:grpSpMkLst>
            <pc:docMk/>
            <pc:sldMk cId="2792428710" sldId="754"/>
            <ac:grpSpMk id="37" creationId="{4B2332AB-CC8F-4EB8-8ECC-A0E318CFACBE}"/>
          </ac:grpSpMkLst>
        </pc:grpChg>
        <pc:grpChg chg="add del mod">
          <ac:chgData name="farouk abu hassanain" userId="319a4f4791f24b01" providerId="LiveId" clId="{BFB2E698-5B2E-423B-BCA4-D319F750D753}" dt="2020-03-25T16:59:11.094" v="7758" actId="478"/>
          <ac:grpSpMkLst>
            <pc:docMk/>
            <pc:sldMk cId="2792428710" sldId="754"/>
            <ac:grpSpMk id="104" creationId="{797F83E6-3044-4486-9188-BD2BCC8E882A}"/>
          </ac:grpSpMkLst>
        </pc:grpChg>
        <pc:grpChg chg="del">
          <ac:chgData name="farouk abu hassanain" userId="319a4f4791f24b01" providerId="LiveId" clId="{BFB2E698-5B2E-423B-BCA4-D319F750D753}" dt="2020-03-25T16:49:56.317" v="7729" actId="478"/>
          <ac:grpSpMkLst>
            <pc:docMk/>
            <pc:sldMk cId="2792428710" sldId="754"/>
            <ac:grpSpMk id="128" creationId="{B55CA924-12D9-4BDA-A25A-C0C34094F290}"/>
          </ac:grpSpMkLst>
        </pc:grpChg>
        <pc:grpChg chg="del">
          <ac:chgData name="farouk abu hassanain" userId="319a4f4791f24b01" providerId="LiveId" clId="{BFB2E698-5B2E-423B-BCA4-D319F750D753}" dt="2020-03-25T18:18:40.349" v="9025" actId="478"/>
          <ac:grpSpMkLst>
            <pc:docMk/>
            <pc:sldMk cId="2792428710" sldId="754"/>
            <ac:grpSpMk id="150" creationId="{3A85419E-C1F2-472E-8EFC-0BD55492A9FF}"/>
          </ac:grpSpMkLst>
        </pc:grpChg>
        <pc:graphicFrameChg chg="add mod modGraphic">
          <ac:chgData name="farouk abu hassanain" userId="319a4f4791f24b01" providerId="LiveId" clId="{BFB2E698-5B2E-423B-BCA4-D319F750D753}" dt="2020-03-25T17:10:27.341" v="8004" actId="14100"/>
          <ac:graphicFrameMkLst>
            <pc:docMk/>
            <pc:sldMk cId="2792428710" sldId="754"/>
            <ac:graphicFrameMk id="113" creationId="{D3A070AD-38DB-446C-A1ED-84741FE8380C}"/>
          </ac:graphicFrameMkLst>
        </pc:graphicFrameChg>
        <pc:cxnChg chg="del">
          <ac:chgData name="farouk abu hassanain" userId="319a4f4791f24b01" providerId="LiveId" clId="{BFB2E698-5B2E-423B-BCA4-D319F750D753}" dt="2020-03-25T16:50:28.937" v="7736" actId="478"/>
          <ac:cxnSpMkLst>
            <pc:docMk/>
            <pc:sldMk cId="2792428710" sldId="754"/>
            <ac:cxnSpMk id="215" creationId="{BC595BB2-51BF-421E-8740-FFDCBD9B0135}"/>
          </ac:cxnSpMkLst>
        </pc:cxnChg>
      </pc:sldChg>
      <pc:sldChg chg="addSp delSp modSp add">
        <pc:chgData name="farouk abu hassanain" userId="319a4f4791f24b01" providerId="LiveId" clId="{BFB2E698-5B2E-423B-BCA4-D319F750D753}" dt="2020-03-25T18:17:31.763" v="9012" actId="478"/>
        <pc:sldMkLst>
          <pc:docMk/>
          <pc:sldMk cId="2866788362" sldId="755"/>
        </pc:sldMkLst>
        <pc:spChg chg="mod">
          <ac:chgData name="farouk abu hassanain" userId="319a4f4791f24b01" providerId="LiveId" clId="{BFB2E698-5B2E-423B-BCA4-D319F750D753}" dt="2020-03-25T17:36:31.081" v="8317" actId="20577"/>
          <ac:spMkLst>
            <pc:docMk/>
            <pc:sldMk cId="2866788362" sldId="755"/>
            <ac:spMk id="3" creationId="{C3628555-F4E2-4BD5-A8E6-7B7E63223F1B}"/>
          </ac:spMkLst>
        </pc:spChg>
        <pc:spChg chg="add mod">
          <ac:chgData name="farouk abu hassanain" userId="319a4f4791f24b01" providerId="LiveId" clId="{BFB2E698-5B2E-423B-BCA4-D319F750D753}" dt="2020-03-25T17:31:10.548" v="8246" actId="113"/>
          <ac:spMkLst>
            <pc:docMk/>
            <pc:sldMk cId="2866788362" sldId="755"/>
            <ac:spMk id="12" creationId="{A3227AC1-88E0-472B-8FC1-E157D17AFDD2}"/>
          </ac:spMkLst>
        </pc:spChg>
        <pc:spChg chg="mod">
          <ac:chgData name="farouk abu hassanain" userId="319a4f4791f24b01" providerId="LiveId" clId="{BFB2E698-5B2E-423B-BCA4-D319F750D753}" dt="2020-03-25T17:13:27.947" v="8026" actId="20577"/>
          <ac:spMkLst>
            <pc:docMk/>
            <pc:sldMk cId="2866788362" sldId="755"/>
            <ac:spMk id="21" creationId="{F8DAE083-925B-4A57-9207-FF37EF273BB8}"/>
          </ac:spMkLst>
        </pc:spChg>
        <pc:spChg chg="mod">
          <ac:chgData name="farouk abu hassanain" userId="319a4f4791f24b01" providerId="LiveId" clId="{BFB2E698-5B2E-423B-BCA4-D319F750D753}" dt="2020-03-25T17:13:46.316" v="8028" actId="20577"/>
          <ac:spMkLst>
            <pc:docMk/>
            <pc:sldMk cId="2866788362" sldId="755"/>
            <ac:spMk id="35" creationId="{F53774CB-124C-41BE-9F0E-8CA240A458C6}"/>
          </ac:spMkLst>
        </pc:spChg>
        <pc:spChg chg="add mod">
          <ac:chgData name="farouk abu hassanain" userId="319a4f4791f24b01" providerId="LiveId" clId="{BFB2E698-5B2E-423B-BCA4-D319F750D753}" dt="2020-03-25T17:29:31.256" v="8202" actId="164"/>
          <ac:spMkLst>
            <pc:docMk/>
            <pc:sldMk cId="2866788362" sldId="755"/>
            <ac:spMk id="82" creationId="{EA2697EE-F16F-4BC1-8D86-2D2C36618037}"/>
          </ac:spMkLst>
        </pc:spChg>
        <pc:spChg chg="add mod">
          <ac:chgData name="farouk abu hassanain" userId="319a4f4791f24b01" providerId="LiveId" clId="{BFB2E698-5B2E-423B-BCA4-D319F750D753}" dt="2020-03-25T17:31:04.140" v="8244" actId="20577"/>
          <ac:spMkLst>
            <pc:docMk/>
            <pc:sldMk cId="2866788362" sldId="755"/>
            <ac:spMk id="83" creationId="{70CB5C25-290A-42B1-8AB5-38A4C0ABF14E}"/>
          </ac:spMkLst>
        </pc:spChg>
        <pc:spChg chg="mod topLvl">
          <ac:chgData name="farouk abu hassanain" userId="319a4f4791f24b01" providerId="LiveId" clId="{BFB2E698-5B2E-423B-BCA4-D319F750D753}" dt="2020-03-25T17:29:19.812" v="8200" actId="164"/>
          <ac:spMkLst>
            <pc:docMk/>
            <pc:sldMk cId="2866788362" sldId="755"/>
            <ac:spMk id="85" creationId="{7424AA41-D117-4A5C-9A63-A2D62FB5AFF6}"/>
          </ac:spMkLst>
        </pc:spChg>
        <pc:spChg chg="mod topLvl">
          <ac:chgData name="farouk abu hassanain" userId="319a4f4791f24b01" providerId="LiveId" clId="{BFB2E698-5B2E-423B-BCA4-D319F750D753}" dt="2020-03-25T17:29:19.812" v="8200" actId="164"/>
          <ac:spMkLst>
            <pc:docMk/>
            <pc:sldMk cId="2866788362" sldId="755"/>
            <ac:spMk id="86" creationId="{B265780D-A5E7-4848-8442-B80ADA350E88}"/>
          </ac:spMkLst>
        </pc:spChg>
        <pc:spChg chg="mod topLvl">
          <ac:chgData name="farouk abu hassanain" userId="319a4f4791f24b01" providerId="LiveId" clId="{BFB2E698-5B2E-423B-BCA4-D319F750D753}" dt="2020-03-25T17:48:19.722" v="8521" actId="207"/>
          <ac:spMkLst>
            <pc:docMk/>
            <pc:sldMk cId="2866788362" sldId="755"/>
            <ac:spMk id="87" creationId="{B86EE58A-61AC-4621-BFC0-3B92BA90E076}"/>
          </ac:spMkLst>
        </pc:spChg>
        <pc:spChg chg="mod topLvl">
          <ac:chgData name="farouk abu hassanain" userId="319a4f4791f24b01" providerId="LiveId" clId="{BFB2E698-5B2E-423B-BCA4-D319F750D753}" dt="2020-03-25T17:48:12.287" v="8520" actId="207"/>
          <ac:spMkLst>
            <pc:docMk/>
            <pc:sldMk cId="2866788362" sldId="755"/>
            <ac:spMk id="88" creationId="{E695CD29-FBC2-4B7F-986A-F0B92B8B8590}"/>
          </ac:spMkLst>
        </pc:spChg>
        <pc:spChg chg="add mod">
          <ac:chgData name="farouk abu hassanain" userId="319a4f4791f24b01" providerId="LiveId" clId="{BFB2E698-5B2E-423B-BCA4-D319F750D753}" dt="2020-03-25T17:29:31.256" v="8202" actId="164"/>
          <ac:spMkLst>
            <pc:docMk/>
            <pc:sldMk cId="2866788362" sldId="755"/>
            <ac:spMk id="89" creationId="{8B92835A-36F6-4B4A-AADA-6ACFD7477F71}"/>
          </ac:spMkLst>
        </pc:spChg>
        <pc:spChg chg="add mod">
          <ac:chgData name="farouk abu hassanain" userId="319a4f4791f24b01" providerId="LiveId" clId="{BFB2E698-5B2E-423B-BCA4-D319F750D753}" dt="2020-03-25T17:29:31.256" v="8202" actId="164"/>
          <ac:spMkLst>
            <pc:docMk/>
            <pc:sldMk cId="2866788362" sldId="755"/>
            <ac:spMk id="90" creationId="{73232A0D-F94A-49E9-A845-E1FAB6EF651B}"/>
          </ac:spMkLst>
        </pc:spChg>
        <pc:spChg chg="mod">
          <ac:chgData name="farouk abu hassanain" userId="319a4f4791f24b01" providerId="LiveId" clId="{BFB2E698-5B2E-423B-BCA4-D319F750D753}" dt="2020-03-25T17:25:25.951" v="8134" actId="948"/>
          <ac:spMkLst>
            <pc:docMk/>
            <pc:sldMk cId="2866788362" sldId="755"/>
            <ac:spMk id="92" creationId="{D50BC8AF-A317-4B91-9B6A-1AC5B4451D68}"/>
          </ac:spMkLst>
        </pc:spChg>
        <pc:spChg chg="mod">
          <ac:chgData name="farouk abu hassanain" userId="319a4f4791f24b01" providerId="LiveId" clId="{BFB2E698-5B2E-423B-BCA4-D319F750D753}" dt="2020-03-25T17:25:25.951" v="8134" actId="948"/>
          <ac:spMkLst>
            <pc:docMk/>
            <pc:sldMk cId="2866788362" sldId="755"/>
            <ac:spMk id="93" creationId="{889E414F-7B74-4B31-8E3B-222A81589F7D}"/>
          </ac:spMkLst>
        </pc:spChg>
        <pc:spChg chg="mod">
          <ac:chgData name="farouk abu hassanain" userId="319a4f4791f24b01" providerId="LiveId" clId="{BFB2E698-5B2E-423B-BCA4-D319F750D753}" dt="2020-03-25T17:25:25.283" v="8133" actId="948"/>
          <ac:spMkLst>
            <pc:docMk/>
            <pc:sldMk cId="2866788362" sldId="755"/>
            <ac:spMk id="95" creationId="{6C35935A-A8A6-48FB-A6EE-8EC6D8E5CBF0}"/>
          </ac:spMkLst>
        </pc:spChg>
        <pc:spChg chg="mod">
          <ac:chgData name="farouk abu hassanain" userId="319a4f4791f24b01" providerId="LiveId" clId="{BFB2E698-5B2E-423B-BCA4-D319F750D753}" dt="2020-03-25T17:25:25.283" v="8133" actId="948"/>
          <ac:spMkLst>
            <pc:docMk/>
            <pc:sldMk cId="2866788362" sldId="755"/>
            <ac:spMk id="96" creationId="{8AEC31B3-D416-4926-A31B-C85FB403962C}"/>
          </ac:spMkLst>
        </pc:spChg>
        <pc:spChg chg="mod">
          <ac:chgData name="farouk abu hassanain" userId="319a4f4791f24b01" providerId="LiveId" clId="{BFB2E698-5B2E-423B-BCA4-D319F750D753}" dt="2020-03-25T17:25:25.283" v="8133" actId="948"/>
          <ac:spMkLst>
            <pc:docMk/>
            <pc:sldMk cId="2866788362" sldId="755"/>
            <ac:spMk id="97" creationId="{4CC3B560-850F-4A8A-8E6E-97717C68640E}"/>
          </ac:spMkLst>
        </pc:spChg>
        <pc:spChg chg="mod">
          <ac:chgData name="farouk abu hassanain" userId="319a4f4791f24b01" providerId="LiveId" clId="{BFB2E698-5B2E-423B-BCA4-D319F750D753}" dt="2020-03-25T17:25:25.283" v="8133" actId="948"/>
          <ac:spMkLst>
            <pc:docMk/>
            <pc:sldMk cId="2866788362" sldId="755"/>
            <ac:spMk id="98" creationId="{8300D692-F7F6-49EF-B9C2-2AD2340DD464}"/>
          </ac:spMkLst>
        </pc:spChg>
        <pc:spChg chg="add mod topLvl">
          <ac:chgData name="farouk abu hassanain" userId="319a4f4791f24b01" providerId="LiveId" clId="{BFB2E698-5B2E-423B-BCA4-D319F750D753}" dt="2020-03-25T17:29:19.812" v="8200" actId="164"/>
          <ac:spMkLst>
            <pc:docMk/>
            <pc:sldMk cId="2866788362" sldId="755"/>
            <ac:spMk id="99" creationId="{B369B312-497A-4CBE-9E62-4AE9B8FE9A5B}"/>
          </ac:spMkLst>
        </pc:spChg>
        <pc:spChg chg="add mod topLvl">
          <ac:chgData name="farouk abu hassanain" userId="319a4f4791f24b01" providerId="LiveId" clId="{BFB2E698-5B2E-423B-BCA4-D319F750D753}" dt="2020-03-25T17:29:19.812" v="8200" actId="164"/>
          <ac:spMkLst>
            <pc:docMk/>
            <pc:sldMk cId="2866788362" sldId="755"/>
            <ac:spMk id="100" creationId="{94161304-1603-4BF9-82E3-EA1244343E2C}"/>
          </ac:spMkLst>
        </pc:spChg>
        <pc:spChg chg="add mod topLvl">
          <ac:chgData name="farouk abu hassanain" userId="319a4f4791f24b01" providerId="LiveId" clId="{BFB2E698-5B2E-423B-BCA4-D319F750D753}" dt="2020-03-25T17:29:19.812" v="8200" actId="164"/>
          <ac:spMkLst>
            <pc:docMk/>
            <pc:sldMk cId="2866788362" sldId="755"/>
            <ac:spMk id="101" creationId="{E2056D8A-2C17-495D-A2E1-3740B96D83A4}"/>
          </ac:spMkLst>
        </pc:spChg>
        <pc:spChg chg="del mod">
          <ac:chgData name="farouk abu hassanain" userId="319a4f4791f24b01" providerId="LiveId" clId="{BFB2E698-5B2E-423B-BCA4-D319F750D753}" dt="2020-03-25T17:14:12.335" v="8034" actId="478"/>
          <ac:spMkLst>
            <pc:docMk/>
            <pc:sldMk cId="2866788362" sldId="755"/>
            <ac:spMk id="102" creationId="{16F2342C-88E6-4686-9ADA-7885FAD88B29}"/>
          </ac:spMkLst>
        </pc:spChg>
        <pc:spChg chg="add mod">
          <ac:chgData name="farouk abu hassanain" userId="319a4f4791f24b01" providerId="LiveId" clId="{BFB2E698-5B2E-423B-BCA4-D319F750D753}" dt="2020-03-25T17:31:01.461" v="8243" actId="20577"/>
          <ac:spMkLst>
            <pc:docMk/>
            <pc:sldMk cId="2866788362" sldId="755"/>
            <ac:spMk id="106" creationId="{2C3A5D77-92FC-4454-9A76-3E6BC8DB658B}"/>
          </ac:spMkLst>
        </pc:spChg>
        <pc:spChg chg="add mod">
          <ac:chgData name="farouk abu hassanain" userId="319a4f4791f24b01" providerId="LiveId" clId="{BFB2E698-5B2E-423B-BCA4-D319F750D753}" dt="2020-03-25T17:34:55.867" v="8310" actId="164"/>
          <ac:spMkLst>
            <pc:docMk/>
            <pc:sldMk cId="2866788362" sldId="755"/>
            <ac:spMk id="107" creationId="{362286DC-976E-4252-8F39-BB9FB6771802}"/>
          </ac:spMkLst>
        </pc:spChg>
        <pc:spChg chg="add mod">
          <ac:chgData name="farouk abu hassanain" userId="319a4f4791f24b01" providerId="LiveId" clId="{BFB2E698-5B2E-423B-BCA4-D319F750D753}" dt="2020-03-25T17:34:55.867" v="8310" actId="164"/>
          <ac:spMkLst>
            <pc:docMk/>
            <pc:sldMk cId="2866788362" sldId="755"/>
            <ac:spMk id="110" creationId="{B7B4C833-D44A-4DC9-BAC0-07247C9F736F}"/>
          </ac:spMkLst>
        </pc:spChg>
        <pc:spChg chg="add mod">
          <ac:chgData name="farouk abu hassanain" userId="319a4f4791f24b01" providerId="LiveId" clId="{BFB2E698-5B2E-423B-BCA4-D319F750D753}" dt="2020-03-25T17:34:55.867" v="8310" actId="164"/>
          <ac:spMkLst>
            <pc:docMk/>
            <pc:sldMk cId="2866788362" sldId="755"/>
            <ac:spMk id="111" creationId="{D4469646-0C2E-4692-BFE1-59730CB1E0C3}"/>
          </ac:spMkLst>
        </pc:spChg>
        <pc:spChg chg="del">
          <ac:chgData name="farouk abu hassanain" userId="319a4f4791f24b01" providerId="LiveId" clId="{BFB2E698-5B2E-423B-BCA4-D319F750D753}" dt="2020-03-25T17:14:03.312" v="8031" actId="478"/>
          <ac:spMkLst>
            <pc:docMk/>
            <pc:sldMk cId="2866788362" sldId="755"/>
            <ac:spMk id="112" creationId="{45EA12BE-212E-491B-942E-79497C6089F9}"/>
          </ac:spMkLst>
        </pc:spChg>
        <pc:spChg chg="add mod">
          <ac:chgData name="farouk abu hassanain" userId="319a4f4791f24b01" providerId="LiveId" clId="{BFB2E698-5B2E-423B-BCA4-D319F750D753}" dt="2020-03-25T17:35:03.748" v="8311" actId="207"/>
          <ac:spMkLst>
            <pc:docMk/>
            <pc:sldMk cId="2866788362" sldId="755"/>
            <ac:spMk id="114" creationId="{9EB3D2A0-1ADA-4211-A6FA-CDEFB9D2085B}"/>
          </ac:spMkLst>
        </pc:spChg>
        <pc:spChg chg="add mod">
          <ac:chgData name="farouk abu hassanain" userId="319a4f4791f24b01" providerId="LiveId" clId="{BFB2E698-5B2E-423B-BCA4-D319F750D753}" dt="2020-03-25T17:35:35.680" v="8312" actId="207"/>
          <ac:spMkLst>
            <pc:docMk/>
            <pc:sldMk cId="2866788362" sldId="755"/>
            <ac:spMk id="115" creationId="{1DA8E9F8-02CF-4B82-87F0-1DED1F7271B2}"/>
          </ac:spMkLst>
        </pc:spChg>
        <pc:spChg chg="add mod">
          <ac:chgData name="farouk abu hassanain" userId="319a4f4791f24b01" providerId="LiveId" clId="{BFB2E698-5B2E-423B-BCA4-D319F750D753}" dt="2020-03-25T17:35:39.892" v="8313" actId="207"/>
          <ac:spMkLst>
            <pc:docMk/>
            <pc:sldMk cId="2866788362" sldId="755"/>
            <ac:spMk id="116" creationId="{814AC311-CD6D-4AF2-9827-BCD6BA938097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81" creationId="{127E6224-9E9E-4D7A-87EA-842F344775FD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82" creationId="{BF864523-D821-4A6A-8095-E8DDDB91C459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83" creationId="{A7E1B7C8-39BD-48E9-9EE1-6924053CFBC2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84" creationId="{956C0A8A-FA3F-41AF-A174-80AEF1911868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86" creationId="{A529862C-9779-4834-9DA0-55F0FA26908F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87" creationId="{35B15744-1A4A-4C35-8E45-045F6B341BA3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88" creationId="{DB77C96E-1188-49A8-889E-C3DC1728DA8E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89" creationId="{E8FA6F67-298D-4A04-827E-5CCCDFDD089D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90" creationId="{B876FEDD-C664-4E18-A1E0-D660925C92AF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91" creationId="{F8F92212-F20B-45B6-A2D8-1F35810B2FE7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92" creationId="{8FA487BA-CC39-4C16-8F69-27135E75F7CF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93" creationId="{AA8C858A-7D2A-47B8-847F-0D694C634212}"/>
          </ac:spMkLst>
        </pc:spChg>
        <pc:spChg chg="del">
          <ac:chgData name="farouk abu hassanain" userId="319a4f4791f24b01" providerId="LiveId" clId="{BFB2E698-5B2E-423B-BCA4-D319F750D753}" dt="2020-03-25T18:17:31.763" v="9012" actId="478"/>
          <ac:spMkLst>
            <pc:docMk/>
            <pc:sldMk cId="2866788362" sldId="755"/>
            <ac:spMk id="194" creationId="{0A9B5928-F9BA-412C-B28E-4139D3CE605C}"/>
          </ac:spMkLst>
        </pc:spChg>
        <pc:spChg chg="mod">
          <ac:chgData name="farouk abu hassanain" userId="319a4f4791f24b01" providerId="LiveId" clId="{BFB2E698-5B2E-423B-BCA4-D319F750D753}" dt="2020-03-25T17:29:49.933" v="8204"/>
          <ac:spMkLst>
            <pc:docMk/>
            <pc:sldMk cId="2866788362" sldId="755"/>
            <ac:spMk id="217" creationId="{FB901E3A-5D46-488C-90FF-2DB0289E8086}"/>
          </ac:spMkLst>
        </pc:spChg>
        <pc:spChg chg="mod">
          <ac:chgData name="farouk abu hassanain" userId="319a4f4791f24b01" providerId="LiveId" clId="{BFB2E698-5B2E-423B-BCA4-D319F750D753}" dt="2020-03-25T17:29:58.515" v="8206" actId="20577"/>
          <ac:spMkLst>
            <pc:docMk/>
            <pc:sldMk cId="2866788362" sldId="755"/>
            <ac:spMk id="220" creationId="{73BCD657-B059-4365-B69F-52E60EA0EB71}"/>
          </ac:spMkLst>
        </pc:spChg>
        <pc:spChg chg="mod">
          <ac:chgData name="farouk abu hassanain" userId="319a4f4791f24b01" providerId="LiveId" clId="{BFB2E698-5B2E-423B-BCA4-D319F750D753}" dt="2020-03-25T17:30:08.281" v="8215" actId="1038"/>
          <ac:spMkLst>
            <pc:docMk/>
            <pc:sldMk cId="2866788362" sldId="755"/>
            <ac:spMk id="221" creationId="{66C81C99-6BC0-49C8-82D9-C70B3CC017E9}"/>
          </ac:spMkLst>
        </pc:spChg>
        <pc:spChg chg="del">
          <ac:chgData name="farouk abu hassanain" userId="319a4f4791f24b01" providerId="LiveId" clId="{BFB2E698-5B2E-423B-BCA4-D319F750D753}" dt="2020-03-25T17:14:01.220" v="8030" actId="478"/>
          <ac:spMkLst>
            <pc:docMk/>
            <pc:sldMk cId="2866788362" sldId="755"/>
            <ac:spMk id="222" creationId="{FFF8D7DA-EAD4-4DF5-AE5C-B8A21CDB0059}"/>
          </ac:spMkLst>
        </pc:spChg>
        <pc:grpChg chg="mod">
          <ac:chgData name="farouk abu hassanain" userId="319a4f4791f24b01" providerId="LiveId" clId="{BFB2E698-5B2E-423B-BCA4-D319F750D753}" dt="2020-03-25T17:30:26.841" v="8218" actId="1076"/>
          <ac:grpSpMkLst>
            <pc:docMk/>
            <pc:sldMk cId="2866788362" sldId="755"/>
            <ac:grpSpMk id="4" creationId="{D691E185-F686-49FD-9636-D4D0853A5887}"/>
          </ac:grpSpMkLst>
        </pc:grpChg>
        <pc:grpChg chg="del">
          <ac:chgData name="farouk abu hassanain" userId="319a4f4791f24b01" providerId="LiveId" clId="{BFB2E698-5B2E-423B-BCA4-D319F750D753}" dt="2020-03-25T17:13:59.335" v="8029" actId="478"/>
          <ac:grpSpMkLst>
            <pc:docMk/>
            <pc:sldMk cId="2866788362" sldId="755"/>
            <ac:grpSpMk id="6" creationId="{6B8155B3-C6BB-4CE7-BC0B-44A2CDB42432}"/>
          </ac:grpSpMkLst>
        </pc:grpChg>
        <pc:grpChg chg="add del mod">
          <ac:chgData name="farouk abu hassanain" userId="319a4f4791f24b01" providerId="LiveId" clId="{BFB2E698-5B2E-423B-BCA4-D319F750D753}" dt="2020-03-25T17:28:21.232" v="8192" actId="165"/>
          <ac:grpSpMkLst>
            <pc:docMk/>
            <pc:sldMk cId="2866788362" sldId="755"/>
            <ac:grpSpMk id="9" creationId="{C692B5A9-748F-4EFD-BB07-E7F7CF0362F9}"/>
          </ac:grpSpMkLst>
        </pc:grpChg>
        <pc:grpChg chg="add mod">
          <ac:chgData name="farouk abu hassanain" userId="319a4f4791f24b01" providerId="LiveId" clId="{BFB2E698-5B2E-423B-BCA4-D319F750D753}" dt="2020-03-25T17:29:31.256" v="8202" actId="164"/>
          <ac:grpSpMkLst>
            <pc:docMk/>
            <pc:sldMk cId="2866788362" sldId="755"/>
            <ac:grpSpMk id="10" creationId="{F84D5918-B088-46E8-AFF1-17E4E3081C40}"/>
          </ac:grpSpMkLst>
        </pc:grpChg>
        <pc:grpChg chg="add mod">
          <ac:chgData name="farouk abu hassanain" userId="319a4f4791f24b01" providerId="LiveId" clId="{BFB2E698-5B2E-423B-BCA4-D319F750D753}" dt="2020-03-25T17:29:31.256" v="8202" actId="164"/>
          <ac:grpSpMkLst>
            <pc:docMk/>
            <pc:sldMk cId="2866788362" sldId="755"/>
            <ac:grpSpMk id="11" creationId="{9842E627-E277-4B81-A43D-DDA28F88B59E}"/>
          </ac:grpSpMkLst>
        </pc:grpChg>
        <pc:grpChg chg="add mod">
          <ac:chgData name="farouk abu hassanain" userId="319a4f4791f24b01" providerId="LiveId" clId="{BFB2E698-5B2E-423B-BCA4-D319F750D753}" dt="2020-03-25T17:33:18.156" v="8263" actId="164"/>
          <ac:grpSpMkLst>
            <pc:docMk/>
            <pc:sldMk cId="2866788362" sldId="755"/>
            <ac:grpSpMk id="13" creationId="{57A3B1AD-7B1E-4E70-AF49-7E496EAAFB1F}"/>
          </ac:grpSpMkLst>
        </pc:grpChg>
        <pc:grpChg chg="add mod">
          <ac:chgData name="farouk abu hassanain" userId="319a4f4791f24b01" providerId="LiveId" clId="{BFB2E698-5B2E-423B-BCA4-D319F750D753}" dt="2020-03-25T17:34:55.867" v="8310" actId="164"/>
          <ac:grpSpMkLst>
            <pc:docMk/>
            <pc:sldMk cId="2866788362" sldId="755"/>
            <ac:grpSpMk id="14" creationId="{87D9743E-6C74-4296-8F2A-1A58AD03C926}"/>
          </ac:grpSpMkLst>
        </pc:grpChg>
        <pc:grpChg chg="add mod">
          <ac:chgData name="farouk abu hassanain" userId="319a4f4791f24b01" providerId="LiveId" clId="{BFB2E698-5B2E-423B-BCA4-D319F750D753}" dt="2020-03-25T17:34:55.867" v="8310" actId="164"/>
          <ac:grpSpMkLst>
            <pc:docMk/>
            <pc:sldMk cId="2866788362" sldId="755"/>
            <ac:grpSpMk id="15" creationId="{0D8D6284-8AEC-4436-8BF5-04D074F9A883}"/>
          </ac:grpSpMkLst>
        </pc:grpChg>
        <pc:grpChg chg="del">
          <ac:chgData name="farouk abu hassanain" userId="319a4f4791f24b01" providerId="LiveId" clId="{BFB2E698-5B2E-423B-BCA4-D319F750D753}" dt="2020-03-25T18:17:27.134" v="9011" actId="478"/>
          <ac:grpSpMkLst>
            <pc:docMk/>
            <pc:sldMk cId="2866788362" sldId="755"/>
            <ac:grpSpMk id="37" creationId="{4B2332AB-CC8F-4EB8-8ECC-A0E318CFACBE}"/>
          </ac:grpSpMkLst>
        </pc:grpChg>
        <pc:grpChg chg="add del mod topLvl">
          <ac:chgData name="farouk abu hassanain" userId="319a4f4791f24b01" providerId="LiveId" clId="{BFB2E698-5B2E-423B-BCA4-D319F750D753}" dt="2020-03-25T17:28:33.530" v="8194" actId="165"/>
          <ac:grpSpMkLst>
            <pc:docMk/>
            <pc:sldMk cId="2866788362" sldId="755"/>
            <ac:grpSpMk id="84" creationId="{1AA62D5E-9351-42C8-9EEE-0F200CF018E2}"/>
          </ac:grpSpMkLst>
        </pc:grpChg>
        <pc:grpChg chg="add mod">
          <ac:chgData name="farouk abu hassanain" userId="319a4f4791f24b01" providerId="LiveId" clId="{BFB2E698-5B2E-423B-BCA4-D319F750D753}" dt="2020-03-25T17:25:26.623" v="8135" actId="571"/>
          <ac:grpSpMkLst>
            <pc:docMk/>
            <pc:sldMk cId="2866788362" sldId="755"/>
            <ac:grpSpMk id="91" creationId="{ED1D3A10-22AF-4E53-97B7-3DD0CAFBD25B}"/>
          </ac:grpSpMkLst>
        </pc:grpChg>
        <pc:grpChg chg="add mod">
          <ac:chgData name="farouk abu hassanain" userId="319a4f4791f24b01" providerId="LiveId" clId="{BFB2E698-5B2E-423B-BCA4-D319F750D753}" dt="2020-03-25T17:25:26.623" v="8135" actId="571"/>
          <ac:grpSpMkLst>
            <pc:docMk/>
            <pc:sldMk cId="2866788362" sldId="755"/>
            <ac:grpSpMk id="94" creationId="{79C2D4DB-8295-48CE-9D80-0EAC22945392}"/>
          </ac:grpSpMkLst>
        </pc:grpChg>
        <pc:grpChg chg="del">
          <ac:chgData name="farouk abu hassanain" userId="319a4f4791f24b01" providerId="LiveId" clId="{BFB2E698-5B2E-423B-BCA4-D319F750D753}" dt="2020-03-25T18:17:31.763" v="9012" actId="478"/>
          <ac:grpSpMkLst>
            <pc:docMk/>
            <pc:sldMk cId="2866788362" sldId="755"/>
            <ac:grpSpMk id="150" creationId="{3A85419E-C1F2-472E-8EFC-0BD55492A9FF}"/>
          </ac:grpSpMkLst>
        </pc:grpChg>
        <pc:graphicFrameChg chg="del">
          <ac:chgData name="farouk abu hassanain" userId="319a4f4791f24b01" providerId="LiveId" clId="{BFB2E698-5B2E-423B-BCA4-D319F750D753}" dt="2020-03-25T17:14:05.392" v="8032" actId="478"/>
          <ac:graphicFrameMkLst>
            <pc:docMk/>
            <pc:sldMk cId="2866788362" sldId="755"/>
            <ac:graphicFrameMk id="113" creationId="{D3A070AD-38DB-446C-A1ED-84741FE8380C}"/>
          </ac:graphicFrameMkLst>
        </pc:graphicFrameChg>
      </pc:sldChg>
      <pc:sldChg chg="addSp delSp modSp add">
        <pc:chgData name="farouk abu hassanain" userId="319a4f4791f24b01" providerId="LiveId" clId="{BFB2E698-5B2E-423B-BCA4-D319F750D753}" dt="2020-03-25T18:33:55.880" v="9222" actId="20577"/>
        <pc:sldMkLst>
          <pc:docMk/>
          <pc:sldMk cId="667883823" sldId="756"/>
        </pc:sldMkLst>
        <pc:spChg chg="add mod">
          <ac:chgData name="farouk abu hassanain" userId="319a4f4791f24b01" providerId="LiveId" clId="{BFB2E698-5B2E-423B-BCA4-D319F750D753}" dt="2020-03-25T17:41:26.855" v="8401" actId="164"/>
          <ac:spMkLst>
            <pc:docMk/>
            <pc:sldMk cId="667883823" sldId="756"/>
            <ac:spMk id="2" creationId="{FA9BD1C8-6F3A-4408-8E05-64CC636D2701}"/>
          </ac:spMkLst>
        </pc:spChg>
        <pc:spChg chg="mod">
          <ac:chgData name="farouk abu hassanain" userId="319a4f4791f24b01" providerId="LiveId" clId="{BFB2E698-5B2E-423B-BCA4-D319F750D753}" dt="2020-03-25T18:33:55.880" v="9222" actId="20577"/>
          <ac:spMkLst>
            <pc:docMk/>
            <pc:sldMk cId="667883823" sldId="756"/>
            <ac:spMk id="3" creationId="{C3628555-F4E2-4BD5-A8E6-7B7E63223F1B}"/>
          </ac:spMkLst>
        </pc:spChg>
        <pc:spChg chg="del">
          <ac:chgData name="farouk abu hassanain" userId="319a4f4791f24b01" providerId="LiveId" clId="{BFB2E698-5B2E-423B-BCA4-D319F750D753}" dt="2020-03-25T17:42:58.316" v="8481" actId="478"/>
          <ac:spMkLst>
            <pc:docMk/>
            <pc:sldMk cId="667883823" sldId="756"/>
            <ac:spMk id="12" creationId="{A3227AC1-88E0-472B-8FC1-E157D17AFDD2}"/>
          </ac:spMkLst>
        </pc:spChg>
        <pc:spChg chg="add mod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3" creationId="{3E9C75B3-9364-4CD9-8963-90A9B06AC210}"/>
          </ac:spMkLst>
        </pc:spChg>
        <pc:spChg chg="add mod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6" creationId="{25FB40B9-1BBA-44FA-B77C-2DDFE92ECC09}"/>
          </ac:spMkLst>
        </pc:spChg>
        <pc:spChg chg="add mod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7" creationId="{2B737E3C-2338-473B-BA01-8554895909C1}"/>
          </ac:spMkLst>
        </pc:spChg>
        <pc:spChg chg="add mod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8" creationId="{F415C0CE-EF16-4E8D-96FC-156E5D535D9C}"/>
          </ac:spMkLst>
        </pc:spChg>
        <pc:spChg chg="del">
          <ac:chgData name="farouk abu hassanain" userId="319a4f4791f24b01" providerId="LiveId" clId="{BFB2E698-5B2E-423B-BCA4-D319F750D753}" dt="2020-03-25T17:36:53.010" v="8320" actId="478"/>
          <ac:spMkLst>
            <pc:docMk/>
            <pc:sldMk cId="667883823" sldId="756"/>
            <ac:spMk id="21" creationId="{F8DAE083-925B-4A57-9207-FF37EF273BB8}"/>
          </ac:spMkLst>
        </pc:spChg>
        <pc:spChg chg="mod">
          <ac:chgData name="farouk abu hassanain" userId="319a4f4791f24b01" providerId="LiveId" clId="{BFB2E698-5B2E-423B-BCA4-D319F750D753}" dt="2020-03-25T17:51:07.353" v="8557" actId="14100"/>
          <ac:spMkLst>
            <pc:docMk/>
            <pc:sldMk cId="667883823" sldId="756"/>
            <ac:spMk id="30" creationId="{089204CC-8504-494A-A916-00EFCA8BC2D5}"/>
          </ac:spMkLst>
        </pc:spChg>
        <pc:spChg chg="mod">
          <ac:chgData name="farouk abu hassanain" userId="319a4f4791f24b01" providerId="LiveId" clId="{BFB2E698-5B2E-423B-BCA4-D319F750D753}" dt="2020-03-25T17:50:16.622" v="8536" actId="20577"/>
          <ac:spMkLst>
            <pc:docMk/>
            <pc:sldMk cId="667883823" sldId="756"/>
            <ac:spMk id="35" creationId="{F53774CB-124C-41BE-9F0E-8CA240A458C6}"/>
          </ac:spMkLst>
        </pc:spChg>
        <pc:spChg chg="del mod">
          <ac:chgData name="farouk abu hassanain" userId="319a4f4791f24b01" providerId="LiveId" clId="{BFB2E698-5B2E-423B-BCA4-D319F750D753}" dt="2020-03-25T17:50:06.828" v="8532" actId="478"/>
          <ac:spMkLst>
            <pc:docMk/>
            <pc:sldMk cId="667883823" sldId="756"/>
            <ac:spMk id="83" creationId="{70CB5C25-290A-42B1-8AB5-38A4C0ABF14E}"/>
          </ac:spMkLst>
        </pc:spChg>
        <pc:spChg chg="add mod">
          <ac:chgData name="farouk abu hassanain" userId="319a4f4791f24b01" providerId="LiveId" clId="{BFB2E698-5B2E-423B-BCA4-D319F750D753}" dt="2020-03-25T17:41:22.515" v="8400" actId="164"/>
          <ac:spMkLst>
            <pc:docMk/>
            <pc:sldMk cId="667883823" sldId="756"/>
            <ac:spMk id="97" creationId="{C98EF47E-27D6-4772-BF2F-A64268A119D2}"/>
          </ac:spMkLst>
        </pc:spChg>
        <pc:spChg chg="add mod">
          <ac:chgData name="farouk abu hassanain" userId="319a4f4791f24b01" providerId="LiveId" clId="{BFB2E698-5B2E-423B-BCA4-D319F750D753}" dt="2020-03-25T17:41:22.515" v="8400" actId="164"/>
          <ac:spMkLst>
            <pc:docMk/>
            <pc:sldMk cId="667883823" sldId="756"/>
            <ac:spMk id="98" creationId="{E1C77E8F-7949-4859-AA64-8E27CD6C92FF}"/>
          </ac:spMkLst>
        </pc:spChg>
        <pc:spChg chg="add mod">
          <ac:chgData name="farouk abu hassanain" userId="319a4f4791f24b01" providerId="LiveId" clId="{BFB2E698-5B2E-423B-BCA4-D319F750D753}" dt="2020-03-25T17:41:22.515" v="8400" actId="164"/>
          <ac:spMkLst>
            <pc:docMk/>
            <pc:sldMk cId="667883823" sldId="756"/>
            <ac:spMk id="102" creationId="{D2049EAB-D74E-4BFB-BBD4-33B495A0BC23}"/>
          </ac:spMkLst>
        </pc:spChg>
        <pc:spChg chg="add mod">
          <ac:chgData name="farouk abu hassanain" userId="319a4f4791f24b01" providerId="LiveId" clId="{BFB2E698-5B2E-423B-BCA4-D319F750D753}" dt="2020-03-25T17:39:22.424" v="8365" actId="571"/>
          <ac:spMkLst>
            <pc:docMk/>
            <pc:sldMk cId="667883823" sldId="756"/>
            <ac:spMk id="103" creationId="{95E5578B-B34F-4861-B18C-C11DB6F4E203}"/>
          </ac:spMkLst>
        </pc:spChg>
        <pc:spChg chg="add mod">
          <ac:chgData name="farouk abu hassanain" userId="319a4f4791f24b01" providerId="LiveId" clId="{BFB2E698-5B2E-423B-BCA4-D319F750D753}" dt="2020-03-25T17:39:22.004" v="8364" actId="571"/>
          <ac:spMkLst>
            <pc:docMk/>
            <pc:sldMk cId="667883823" sldId="756"/>
            <ac:spMk id="104" creationId="{C1A42EAA-5D1B-4FAA-9D83-3CFD395AAE08}"/>
          </ac:spMkLst>
        </pc:spChg>
        <pc:spChg chg="add mod">
          <ac:chgData name="farouk abu hassanain" userId="319a4f4791f24b01" providerId="LiveId" clId="{BFB2E698-5B2E-423B-BCA4-D319F750D753}" dt="2020-03-25T17:41:26.855" v="8401" actId="164"/>
          <ac:spMkLst>
            <pc:docMk/>
            <pc:sldMk cId="667883823" sldId="756"/>
            <ac:spMk id="105" creationId="{0B41BEE7-97AE-431E-84F3-B7775BCA84FB}"/>
          </ac:spMkLst>
        </pc:spChg>
        <pc:spChg chg="del mod">
          <ac:chgData name="farouk abu hassanain" userId="319a4f4791f24b01" providerId="LiveId" clId="{BFB2E698-5B2E-423B-BCA4-D319F750D753}" dt="2020-03-25T17:50:35.758" v="8554" actId="478"/>
          <ac:spMkLst>
            <pc:docMk/>
            <pc:sldMk cId="667883823" sldId="756"/>
            <ac:spMk id="106" creationId="{2C3A5D77-92FC-4454-9A76-3E6BC8DB658B}"/>
          </ac:spMkLst>
        </pc:spChg>
        <pc:spChg chg="add mod">
          <ac:chgData name="farouk abu hassanain" userId="319a4f4791f24b01" providerId="LiveId" clId="{BFB2E698-5B2E-423B-BCA4-D319F750D753}" dt="2020-03-25T17:41:26.855" v="8401" actId="164"/>
          <ac:spMkLst>
            <pc:docMk/>
            <pc:sldMk cId="667883823" sldId="756"/>
            <ac:spMk id="108" creationId="{A2B456B1-7CFB-46C1-B175-744B044E4F86}"/>
          </ac:spMkLst>
        </pc:spChg>
        <pc:spChg chg="add mod">
          <ac:chgData name="farouk abu hassanain" userId="319a4f4791f24b01" providerId="LiveId" clId="{BFB2E698-5B2E-423B-BCA4-D319F750D753}" dt="2020-03-25T17:41:26.855" v="8401" actId="164"/>
          <ac:spMkLst>
            <pc:docMk/>
            <pc:sldMk cId="667883823" sldId="756"/>
            <ac:spMk id="109" creationId="{61605BD7-5881-4E31-A2AF-6A7FFAE01BC8}"/>
          </ac:spMkLst>
        </pc:spChg>
        <pc:spChg chg="add mod">
          <ac:chgData name="farouk abu hassanain" userId="319a4f4791f24b01" providerId="LiveId" clId="{BFB2E698-5B2E-423B-BCA4-D319F750D753}" dt="2020-03-25T17:50:14.397" v="8534" actId="1076"/>
          <ac:spMkLst>
            <pc:docMk/>
            <pc:sldMk cId="667883823" sldId="756"/>
            <ac:spMk id="112" creationId="{4E1930F2-CC44-4783-93A4-AC35E8220743}"/>
          </ac:spMkLst>
        </pc:spChg>
        <pc:spChg chg="mod topLvl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18" creationId="{445768D1-40CF-4A4B-8C78-52924007665C}"/>
          </ac:spMkLst>
        </pc:spChg>
        <pc:spChg chg="mod topLvl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19" creationId="{B2D94E95-1EC1-47F0-9306-0AAB86AA677B}"/>
          </ac:spMkLst>
        </pc:spChg>
        <pc:spChg chg="mod topLvl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20" creationId="{07B9DC12-16EA-4A4C-B9E8-BC9EC3B80445}"/>
          </ac:spMkLst>
        </pc:spChg>
        <pc:spChg chg="mod topLvl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21" creationId="{679A9914-335F-4BD4-BA48-E0CCEA8DA9D2}"/>
          </ac:spMkLst>
        </pc:spChg>
        <pc:spChg chg="mod topLvl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22" creationId="{C01BDD54-9CF3-45A8-B544-908A8B395804}"/>
          </ac:spMkLst>
        </pc:spChg>
        <pc:spChg chg="mod topLvl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23" creationId="{08DE1F5A-BFDE-40DF-BECC-1B4297289951}"/>
          </ac:spMkLst>
        </pc:spChg>
        <pc:spChg chg="mod topLvl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24" creationId="{328B6938-2CB4-4C35-A665-B8982BCAB19E}"/>
          </ac:spMkLst>
        </pc:spChg>
        <pc:spChg chg="mod topLvl">
          <ac:chgData name="farouk abu hassanain" userId="319a4f4791f24b01" providerId="LiveId" clId="{BFB2E698-5B2E-423B-BCA4-D319F750D753}" dt="2020-03-25T17:49:29.764" v="8529" actId="948"/>
          <ac:spMkLst>
            <pc:docMk/>
            <pc:sldMk cId="667883823" sldId="756"/>
            <ac:spMk id="125" creationId="{FC3749EF-188E-4F65-A096-8EFAEB1FB808}"/>
          </ac:spMkLst>
        </pc:spChg>
        <pc:spChg chg="add mod">
          <ac:chgData name="farouk abu hassanain" userId="319a4f4791f24b01" providerId="LiveId" clId="{BFB2E698-5B2E-423B-BCA4-D319F750D753}" dt="2020-03-25T17:50:31.981" v="8553" actId="20577"/>
          <ac:spMkLst>
            <pc:docMk/>
            <pc:sldMk cId="667883823" sldId="756"/>
            <ac:spMk id="126" creationId="{3FEAF94A-D71C-4238-9C3F-C0DF4EDCDA15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29" creationId="{A1A71CAA-3C1C-49D9-A466-EEE213813BA0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30" creationId="{363E3CD4-33D2-482A-8D50-51ED941BD12C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31" creationId="{3FEEF2DD-0888-4A1B-9836-7B9682F20767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32" creationId="{DFCB8212-C512-4C25-B1A6-AE49715D8146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33" creationId="{2CC71FF2-1D41-493F-893D-984065F92F3F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34" creationId="{9E5FCACE-A59D-43C9-B58C-3759F143E487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35" creationId="{DE4F0AF3-6467-4863-87C3-8DF6B5BA8848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36" creationId="{5A357E57-E42C-4B3A-88BF-00435421DBD0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37" creationId="{307F677D-C0B1-492B-AB9D-0A8C685185F0}"/>
          </ac:spMkLst>
        </pc:spChg>
        <pc:spChg chg="mod topLvl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138" creationId="{7D3DFA29-E705-4885-89C6-5B7AAD0822E6}"/>
          </ac:spMkLst>
        </pc:spChg>
        <pc:spChg chg="mod topLvl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139" creationId="{5FB13DC6-AFE4-4D8F-AFEC-9D708E580B0D}"/>
          </ac:spMkLst>
        </pc:spChg>
        <pc:spChg chg="mod topLvl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140" creationId="{2DA2E240-3C32-4E69-A8A7-32B4209943CD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41" creationId="{DBA5270E-3C93-4964-BCDB-9E047EA7EF60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42" creationId="{41B1C936-8680-41AA-B0AB-8A8B62FB8C35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43" creationId="{19DB5564-9758-4CD5-821D-B2094B8EC296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44" creationId="{F56B73AD-EFF6-466F-910C-448B30626CD6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45" creationId="{EFD441A3-A172-46DB-B1F8-0ABE370CE24A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46" creationId="{F5B015F9-66D3-45C7-9767-B5D5F00B1F1E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47" creationId="{92DB33DC-2D20-4516-AE50-C908D6F085F2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48" creationId="{BE770F80-FA13-43D2-A067-545FA1A9D54E}"/>
          </ac:spMkLst>
        </pc:spChg>
        <pc:spChg chg="del mod topLv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49" creationId="{CEB4352F-10B4-46FD-8A22-1825E5E18658}"/>
          </ac:spMkLst>
        </pc:spChg>
        <pc:spChg chg="mod">
          <ac:chgData name="farouk abu hassanain" userId="319a4f4791f24b01" providerId="LiveId" clId="{BFB2E698-5B2E-423B-BCA4-D319F750D753}" dt="2020-03-25T17:37:11.946" v="8323" actId="14100"/>
          <ac:spMkLst>
            <pc:docMk/>
            <pc:sldMk cId="667883823" sldId="756"/>
            <ac:spMk id="158" creationId="{45C4B167-983B-446D-AA57-E975B4362994}"/>
          </ac:spMkLst>
        </pc:spChg>
        <pc:spChg chg="mod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179" creationId="{10B72DBD-FD27-4906-97CD-700B11A61110}"/>
          </ac:spMkLst>
        </pc:spChg>
        <pc:spChg chg="mod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180" creationId="{060834AC-9188-405D-AEA9-5BFDAD5F03EF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81" creationId="{127E6224-9E9E-4D7A-87EA-842F344775FD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82" creationId="{BF864523-D821-4A6A-8095-E8DDDB91C459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83" creationId="{A7E1B7C8-39BD-48E9-9EE1-6924053CFBC2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84" creationId="{956C0A8A-FA3F-41AF-A174-80AEF1911868}"/>
          </ac:spMkLst>
        </pc:spChg>
        <pc:spChg chg="mod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185" creationId="{35801114-DB65-45FA-8C36-BD9178097CF3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86" creationId="{A529862C-9779-4834-9DA0-55F0FA26908F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87" creationId="{35B15744-1A4A-4C35-8E45-045F6B341BA3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88" creationId="{DB77C96E-1188-49A8-889E-C3DC1728DA8E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89" creationId="{E8FA6F67-298D-4A04-827E-5CCCDFDD089D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90" creationId="{B876FEDD-C664-4E18-A1E0-D660925C92AF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91" creationId="{F8F92212-F20B-45B6-A2D8-1F35810B2FE7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92" creationId="{8FA487BA-CC39-4C16-8F69-27135E75F7CF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93" creationId="{AA8C858A-7D2A-47B8-847F-0D694C634212}"/>
          </ac:spMkLst>
        </pc:spChg>
        <pc:spChg chg="del">
          <ac:chgData name="farouk abu hassanain" userId="319a4f4791f24b01" providerId="LiveId" clId="{BFB2E698-5B2E-423B-BCA4-D319F750D753}" dt="2020-03-25T17:58:27.858" v="8599" actId="478"/>
          <ac:spMkLst>
            <pc:docMk/>
            <pc:sldMk cId="667883823" sldId="756"/>
            <ac:spMk id="194" creationId="{0A9B5928-F9BA-412C-B28E-4139D3CE605C}"/>
          </ac:spMkLst>
        </pc:spChg>
        <pc:spChg chg="mod">
          <ac:chgData name="farouk abu hassanain" userId="319a4f4791f24b01" providerId="LiveId" clId="{BFB2E698-5B2E-423B-BCA4-D319F750D753}" dt="2020-03-25T18:07:07.176" v="8856" actId="948"/>
          <ac:spMkLst>
            <pc:docMk/>
            <pc:sldMk cId="667883823" sldId="756"/>
            <ac:spMk id="196" creationId="{FC0FBB18-AD68-4FA8-A558-7A5FCEE723A1}"/>
          </ac:spMkLst>
        </pc:spChg>
        <pc:spChg chg="mod">
          <ac:chgData name="farouk abu hassanain" userId="319a4f4791f24b01" providerId="LiveId" clId="{BFB2E698-5B2E-423B-BCA4-D319F750D753}" dt="2020-03-25T18:07:07.176" v="8856" actId="948"/>
          <ac:spMkLst>
            <pc:docMk/>
            <pc:sldMk cId="667883823" sldId="756"/>
            <ac:spMk id="197" creationId="{053F97EA-1BD7-4B2E-B2B8-4227816756F1}"/>
          </ac:spMkLst>
        </pc:spChg>
        <pc:spChg chg="mod">
          <ac:chgData name="farouk abu hassanain" userId="319a4f4791f24b01" providerId="LiveId" clId="{BFB2E698-5B2E-423B-BCA4-D319F750D753}" dt="2020-03-25T18:07:07.176" v="8856" actId="948"/>
          <ac:spMkLst>
            <pc:docMk/>
            <pc:sldMk cId="667883823" sldId="756"/>
            <ac:spMk id="198" creationId="{CC085FE0-5875-499B-B676-4F818530297C}"/>
          </ac:spMkLst>
        </pc:spChg>
        <pc:spChg chg="mod">
          <ac:chgData name="farouk abu hassanain" userId="319a4f4791f24b01" providerId="LiveId" clId="{BFB2E698-5B2E-423B-BCA4-D319F750D753}" dt="2020-03-25T18:07:07.176" v="8856" actId="948"/>
          <ac:spMkLst>
            <pc:docMk/>
            <pc:sldMk cId="667883823" sldId="756"/>
            <ac:spMk id="200" creationId="{BD58C064-1E46-4923-B37F-202B02706AB1}"/>
          </ac:spMkLst>
        </pc:spChg>
        <pc:spChg chg="mod">
          <ac:chgData name="farouk abu hassanain" userId="319a4f4791f24b01" providerId="LiveId" clId="{BFB2E698-5B2E-423B-BCA4-D319F750D753}" dt="2020-03-25T18:07:07.176" v="8856" actId="948"/>
          <ac:spMkLst>
            <pc:docMk/>
            <pc:sldMk cId="667883823" sldId="756"/>
            <ac:spMk id="201" creationId="{B4EBDF0F-B25F-425C-AFEA-B8B1585CFFC6}"/>
          </ac:spMkLst>
        </pc:spChg>
        <pc:spChg chg="del mod topLvl">
          <ac:chgData name="farouk abu hassanain" userId="319a4f4791f24b01" providerId="LiveId" clId="{BFB2E698-5B2E-423B-BCA4-D319F750D753}" dt="2020-03-25T17:58:31.504" v="8600" actId="478"/>
          <ac:spMkLst>
            <pc:docMk/>
            <pc:sldMk cId="667883823" sldId="756"/>
            <ac:spMk id="202" creationId="{768F0FED-9602-42A5-A5CD-8EBAEABE4766}"/>
          </ac:spMkLst>
        </pc:spChg>
        <pc:spChg chg="mod">
          <ac:chgData name="farouk abu hassanain" userId="319a4f4791f24b01" providerId="LiveId" clId="{BFB2E698-5B2E-423B-BCA4-D319F750D753}" dt="2020-03-25T18:07:07.176" v="8856" actId="948"/>
          <ac:spMkLst>
            <pc:docMk/>
            <pc:sldMk cId="667883823" sldId="756"/>
            <ac:spMk id="203" creationId="{E5C95216-2840-43F3-B174-F44B3DDAF8DC}"/>
          </ac:spMkLst>
        </pc:spChg>
        <pc:spChg chg="del mod topLvl">
          <ac:chgData name="farouk abu hassanain" userId="319a4f4791f24b01" providerId="LiveId" clId="{BFB2E698-5B2E-423B-BCA4-D319F750D753}" dt="2020-03-25T17:58:31.504" v="8600" actId="478"/>
          <ac:spMkLst>
            <pc:docMk/>
            <pc:sldMk cId="667883823" sldId="756"/>
            <ac:spMk id="204" creationId="{2955539E-CEC7-4323-8222-4F0C3D94C2C8}"/>
          </ac:spMkLst>
        </pc:spChg>
        <pc:spChg chg="del mod topLvl">
          <ac:chgData name="farouk abu hassanain" userId="319a4f4791f24b01" providerId="LiveId" clId="{BFB2E698-5B2E-423B-BCA4-D319F750D753}" dt="2020-03-25T17:58:31.504" v="8600" actId="478"/>
          <ac:spMkLst>
            <pc:docMk/>
            <pc:sldMk cId="667883823" sldId="756"/>
            <ac:spMk id="205" creationId="{627ACF34-5EB7-411C-B891-AC9D461D2667}"/>
          </ac:spMkLst>
        </pc:spChg>
        <pc:spChg chg="mod topLvl">
          <ac:chgData name="farouk abu hassanain" userId="319a4f4791f24b01" providerId="LiveId" clId="{BFB2E698-5B2E-423B-BCA4-D319F750D753}" dt="2020-03-25T17:41:22.515" v="8400" actId="164"/>
          <ac:spMkLst>
            <pc:docMk/>
            <pc:sldMk cId="667883823" sldId="756"/>
            <ac:spMk id="206" creationId="{D688BC80-4F4B-46A9-8E59-841516D8BEE2}"/>
          </ac:spMkLst>
        </pc:spChg>
        <pc:spChg chg="mod topLvl">
          <ac:chgData name="farouk abu hassanain" userId="319a4f4791f24b01" providerId="LiveId" clId="{BFB2E698-5B2E-423B-BCA4-D319F750D753}" dt="2020-03-25T17:41:22.515" v="8400" actId="164"/>
          <ac:spMkLst>
            <pc:docMk/>
            <pc:sldMk cId="667883823" sldId="756"/>
            <ac:spMk id="207" creationId="{85B27A72-B044-4C26-8695-D50EBF9FFE74}"/>
          </ac:spMkLst>
        </pc:spChg>
        <pc:spChg chg="del mod topLvl">
          <ac:chgData name="farouk abu hassanain" userId="319a4f4791f24b01" providerId="LiveId" clId="{BFB2E698-5B2E-423B-BCA4-D319F750D753}" dt="2020-03-25T17:58:31.504" v="8600" actId="478"/>
          <ac:spMkLst>
            <pc:docMk/>
            <pc:sldMk cId="667883823" sldId="756"/>
            <ac:spMk id="208" creationId="{F2967BC7-1B7B-4836-B59E-01C6B29B67BB}"/>
          </ac:spMkLst>
        </pc:spChg>
        <pc:spChg chg="del mod topLvl">
          <ac:chgData name="farouk abu hassanain" userId="319a4f4791f24b01" providerId="LiveId" clId="{BFB2E698-5B2E-423B-BCA4-D319F750D753}" dt="2020-03-25T17:58:31.504" v="8600" actId="478"/>
          <ac:spMkLst>
            <pc:docMk/>
            <pc:sldMk cId="667883823" sldId="756"/>
            <ac:spMk id="209" creationId="{6481BCEC-8C00-49F8-8965-AC55AD20EC4A}"/>
          </ac:spMkLst>
        </pc:spChg>
        <pc:spChg chg="del mod topLvl">
          <ac:chgData name="farouk abu hassanain" userId="319a4f4791f24b01" providerId="LiveId" clId="{BFB2E698-5B2E-423B-BCA4-D319F750D753}" dt="2020-03-25T17:58:31.504" v="8600" actId="478"/>
          <ac:spMkLst>
            <pc:docMk/>
            <pc:sldMk cId="667883823" sldId="756"/>
            <ac:spMk id="210" creationId="{8F60DEE0-77F2-409A-AE78-618C6FA45614}"/>
          </ac:spMkLst>
        </pc:spChg>
        <pc:spChg chg="mod ord topLvl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11" creationId="{D5260563-7AA1-4EDD-B20C-5217E81C8663}"/>
          </ac:spMkLst>
        </pc:spChg>
        <pc:spChg chg="del mod topLvl">
          <ac:chgData name="farouk abu hassanain" userId="319a4f4791f24b01" providerId="LiveId" clId="{BFB2E698-5B2E-423B-BCA4-D319F750D753}" dt="2020-03-25T17:58:31.504" v="8600" actId="478"/>
          <ac:spMkLst>
            <pc:docMk/>
            <pc:sldMk cId="667883823" sldId="756"/>
            <ac:spMk id="212" creationId="{62EFB2F9-8BA1-4CFE-8B74-74020DC58FD0}"/>
          </ac:spMkLst>
        </pc:spChg>
        <pc:spChg chg="mod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214" creationId="{94821011-A41D-4D9D-A579-3F5D3C4CBCBF}"/>
          </ac:spMkLst>
        </pc:spChg>
        <pc:spChg chg="mod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215" creationId="{FDF485C0-6671-4D8D-8330-9F3AC2910A96}"/>
          </ac:spMkLst>
        </pc:spChg>
        <pc:spChg chg="mod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216" creationId="{135D5BFC-2DB3-435F-BEEA-A03E6259A278}"/>
          </ac:spMkLst>
        </pc:spChg>
        <pc:spChg chg="del mod">
          <ac:chgData name="farouk abu hassanain" userId="319a4f4791f24b01" providerId="LiveId" clId="{BFB2E698-5B2E-423B-BCA4-D319F750D753}" dt="2020-03-25T17:50:09.593" v="8533" actId="478"/>
          <ac:spMkLst>
            <pc:docMk/>
            <pc:sldMk cId="667883823" sldId="756"/>
            <ac:spMk id="217" creationId="{FB901E3A-5D46-488C-90FF-2DB0289E8086}"/>
          </ac:spMkLst>
        </pc:spChg>
        <pc:spChg chg="mod">
          <ac:chgData name="farouk abu hassanain" userId="319a4f4791f24b01" providerId="LiveId" clId="{BFB2E698-5B2E-423B-BCA4-D319F750D753}" dt="2020-03-25T17:42:24.202" v="8453" actId="20577"/>
          <ac:spMkLst>
            <pc:docMk/>
            <pc:sldMk cId="667883823" sldId="756"/>
            <ac:spMk id="220" creationId="{73BCD657-B059-4365-B69F-52E60EA0EB71}"/>
          </ac:spMkLst>
        </pc:spChg>
        <pc:spChg chg="del">
          <ac:chgData name="farouk abu hassanain" userId="319a4f4791f24b01" providerId="LiveId" clId="{BFB2E698-5B2E-423B-BCA4-D319F750D753}" dt="2020-03-25T17:50:48.268" v="8556" actId="478"/>
          <ac:spMkLst>
            <pc:docMk/>
            <pc:sldMk cId="667883823" sldId="756"/>
            <ac:spMk id="221" creationId="{66C81C99-6BC0-49C8-82D9-C70B3CC017E9}"/>
          </ac:spMkLst>
        </pc:spChg>
        <pc:spChg chg="mod">
          <ac:chgData name="farouk abu hassanain" userId="319a4f4791f24b01" providerId="LiveId" clId="{BFB2E698-5B2E-423B-BCA4-D319F750D753}" dt="2020-03-25T18:07:07.176" v="8856" actId="948"/>
          <ac:spMkLst>
            <pc:docMk/>
            <pc:sldMk cId="667883823" sldId="756"/>
            <ac:spMk id="223" creationId="{AFFC33E2-24F2-481F-A953-3FE189D506F2}"/>
          </ac:spMkLst>
        </pc:spChg>
        <pc:spChg chg="mod">
          <ac:chgData name="farouk abu hassanain" userId="319a4f4791f24b01" providerId="LiveId" clId="{BFB2E698-5B2E-423B-BCA4-D319F750D753}" dt="2020-03-25T18:07:07.176" v="8856" actId="948"/>
          <ac:spMkLst>
            <pc:docMk/>
            <pc:sldMk cId="667883823" sldId="756"/>
            <ac:spMk id="224" creationId="{02913846-63E4-4742-9706-9C2D89832D51}"/>
          </ac:spMkLst>
        </pc:spChg>
        <pc:spChg chg="mod">
          <ac:chgData name="farouk abu hassanain" userId="319a4f4791f24b01" providerId="LiveId" clId="{BFB2E698-5B2E-423B-BCA4-D319F750D753}" dt="2020-03-25T18:07:07.176" v="8856" actId="948"/>
          <ac:spMkLst>
            <pc:docMk/>
            <pc:sldMk cId="667883823" sldId="756"/>
            <ac:spMk id="225" creationId="{A3D62803-DCC5-46C0-A480-E11A37C3AFE6}"/>
          </ac:spMkLst>
        </pc:spChg>
        <pc:spChg chg="mod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227" creationId="{8C24CB4D-8AFE-4C68-A317-3973BD075C32}"/>
          </ac:spMkLst>
        </pc:spChg>
        <pc:spChg chg="mod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228" creationId="{E3D866B2-8E75-4CBA-9494-065D8155A88E}"/>
          </ac:spMkLst>
        </pc:spChg>
        <pc:spChg chg="mod">
          <ac:chgData name="farouk abu hassanain" userId="319a4f4791f24b01" providerId="LiveId" clId="{BFB2E698-5B2E-423B-BCA4-D319F750D753}" dt="2020-03-25T18:06:43.831" v="8852" actId="948"/>
          <ac:spMkLst>
            <pc:docMk/>
            <pc:sldMk cId="667883823" sldId="756"/>
            <ac:spMk id="229" creationId="{BE4CAA0F-5B81-40B4-BDAE-68DE91BD8EE2}"/>
          </ac:spMkLst>
        </pc:spChg>
        <pc:spChg chg="add del mod">
          <ac:chgData name="farouk abu hassanain" userId="319a4f4791f24b01" providerId="LiveId" clId="{BFB2E698-5B2E-423B-BCA4-D319F750D753}" dt="2020-03-25T18:00:01.858" v="8634" actId="478"/>
          <ac:spMkLst>
            <pc:docMk/>
            <pc:sldMk cId="667883823" sldId="756"/>
            <ac:spMk id="230" creationId="{610522DC-0C97-47D0-857C-D808F140F7BB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31" creationId="{45356821-1BC4-4D77-A968-626D99B359B2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32" creationId="{340DFDB2-AB2C-466B-99A9-3D9227E4F3AD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33" creationId="{D01CA188-60F0-4563-AA6E-AF8CDC30ABBC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34" creationId="{48C9898D-B84F-4371-BF68-51852B05F2C9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35" creationId="{7FD06EF0-CD1C-4263-ABB1-8B1AC4449DDE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36" creationId="{297728B1-44D8-4AF6-9480-EE88482D7C6E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37" creationId="{BCF9C7DB-CCBA-4245-9FD3-6555DA548A0B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38" creationId="{ED26721C-DFD9-4D59-B8E2-B81D8CD8CF82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39" creationId="{B08C56B7-6ACF-4F83-8959-B99D69D59888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40" creationId="{DEF13D90-A34B-416D-BF59-73CD770BD36B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41" creationId="{46B30A56-AFC0-497F-BB08-37C4CD2DF53B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42" creationId="{D9C9F7DD-AD3A-4FDD-9F82-DF5B9B21F300}"/>
          </ac:spMkLst>
        </pc:spChg>
        <pc:spChg chg="add mod">
          <ac:chgData name="farouk abu hassanain" userId="319a4f4791f24b01" providerId="LiveId" clId="{BFB2E698-5B2E-423B-BCA4-D319F750D753}" dt="2020-03-25T18:08:21.970" v="8902" actId="164"/>
          <ac:spMkLst>
            <pc:docMk/>
            <pc:sldMk cId="667883823" sldId="756"/>
            <ac:spMk id="243" creationId="{48E6F68B-67B6-4EF9-8F16-342E74D25A00}"/>
          </ac:spMkLst>
        </pc:spChg>
        <pc:grpChg chg="mod">
          <ac:chgData name="farouk abu hassanain" userId="319a4f4791f24b01" providerId="LiveId" clId="{BFB2E698-5B2E-423B-BCA4-D319F750D753}" dt="2020-03-25T17:59:57.941" v="8632" actId="1076"/>
          <ac:grpSpMkLst>
            <pc:docMk/>
            <pc:sldMk cId="667883823" sldId="756"/>
            <ac:grpSpMk id="4" creationId="{D691E185-F686-49FD-9636-D4D0853A5887}"/>
          </ac:grpSpMkLst>
        </pc:grpChg>
        <pc:grpChg chg="add mod">
          <ac:chgData name="farouk abu hassanain" userId="319a4f4791f24b01" providerId="LiveId" clId="{BFB2E698-5B2E-423B-BCA4-D319F750D753}" dt="2020-03-25T17:41:26.855" v="8401" actId="164"/>
          <ac:grpSpMkLst>
            <pc:docMk/>
            <pc:sldMk cId="667883823" sldId="756"/>
            <ac:grpSpMk id="6" creationId="{5A19CAA2-A400-41D8-A267-4D4985E6A585}"/>
          </ac:grpSpMkLst>
        </pc:grpChg>
        <pc:grpChg chg="add del mod">
          <ac:chgData name="farouk abu hassanain" userId="319a4f4791f24b01" providerId="LiveId" clId="{BFB2E698-5B2E-423B-BCA4-D319F750D753}" dt="2020-03-25T17:50:04.623" v="8531" actId="478"/>
          <ac:grpSpMkLst>
            <pc:docMk/>
            <pc:sldMk cId="667883823" sldId="756"/>
            <ac:grpSpMk id="9" creationId="{A4923509-8DD3-4BCB-BC45-72D74ADD78BF}"/>
          </ac:grpSpMkLst>
        </pc:grpChg>
        <pc:grpChg chg="del">
          <ac:chgData name="farouk abu hassanain" userId="319a4f4791f24b01" providerId="LiveId" clId="{BFB2E698-5B2E-423B-BCA4-D319F750D753}" dt="2020-03-25T17:37:41.803" v="8332" actId="478"/>
          <ac:grpSpMkLst>
            <pc:docMk/>
            <pc:sldMk cId="667883823" sldId="756"/>
            <ac:grpSpMk id="11" creationId="{9842E627-E277-4B81-A43D-DDA28F88B59E}"/>
          </ac:grpSpMkLst>
        </pc:grpChg>
        <pc:grpChg chg="del">
          <ac:chgData name="farouk abu hassanain" userId="319a4f4791f24b01" providerId="LiveId" clId="{BFB2E698-5B2E-423B-BCA4-D319F750D753}" dt="2020-03-25T17:43:03.369" v="8482" actId="478"/>
          <ac:grpSpMkLst>
            <pc:docMk/>
            <pc:sldMk cId="667883823" sldId="756"/>
            <ac:grpSpMk id="15" creationId="{0D8D6284-8AEC-4436-8BF5-04D074F9A883}"/>
          </ac:grpSpMkLst>
        </pc:grpChg>
        <pc:grpChg chg="add del mod">
          <ac:chgData name="farouk abu hassanain" userId="319a4f4791f24b01" providerId="LiveId" clId="{BFB2E698-5B2E-423B-BCA4-D319F750D753}" dt="2020-03-25T17:51:12.018" v="8558" actId="478"/>
          <ac:grpSpMkLst>
            <pc:docMk/>
            <pc:sldMk cId="667883823" sldId="756"/>
            <ac:grpSpMk id="19" creationId="{372DB1EF-59A9-4A53-90E3-DE5E4AB3A467}"/>
          </ac:grpSpMkLst>
        </pc:grpChg>
        <pc:grpChg chg="add mod">
          <ac:chgData name="farouk abu hassanain" userId="319a4f4791f24b01" providerId="LiveId" clId="{BFB2E698-5B2E-423B-BCA4-D319F750D753}" dt="2020-03-25T18:08:21.970" v="8902" actId="164"/>
          <ac:grpSpMkLst>
            <pc:docMk/>
            <pc:sldMk cId="667883823" sldId="756"/>
            <ac:grpSpMk id="20" creationId="{8B2350D8-FC9F-4687-AD00-734ED8C47CCF}"/>
          </ac:grpSpMkLst>
        </pc:grpChg>
        <pc:grpChg chg="add mod">
          <ac:chgData name="farouk abu hassanain" userId="319a4f4791f24b01" providerId="LiveId" clId="{BFB2E698-5B2E-423B-BCA4-D319F750D753}" dt="2020-03-25T18:08:24.716" v="8910" actId="1038"/>
          <ac:grpSpMkLst>
            <pc:docMk/>
            <pc:sldMk cId="667883823" sldId="756"/>
            <ac:grpSpMk id="22" creationId="{A51686A3-C290-4A88-AFAF-95ACF3DBF4BD}"/>
          </ac:grpSpMkLst>
        </pc:grpChg>
        <pc:grpChg chg="del">
          <ac:chgData name="farouk abu hassanain" userId="319a4f4791f24b01" providerId="LiveId" clId="{BFB2E698-5B2E-423B-BCA4-D319F750D753}" dt="2020-03-25T17:38:08.724" v="8335" actId="165"/>
          <ac:grpSpMkLst>
            <pc:docMk/>
            <pc:sldMk cId="667883823" sldId="756"/>
            <ac:grpSpMk id="37" creationId="{4B2332AB-CC8F-4EB8-8ECC-A0E318CFACBE}"/>
          </ac:grpSpMkLst>
        </pc:grpChg>
        <pc:grpChg chg="add del mod">
          <ac:chgData name="farouk abu hassanain" userId="319a4f4791f24b01" providerId="LiveId" clId="{BFB2E698-5B2E-423B-BCA4-D319F750D753}" dt="2020-03-25T17:48:52.791" v="8526" actId="165"/>
          <ac:grpSpMkLst>
            <pc:docMk/>
            <pc:sldMk cId="667883823" sldId="756"/>
            <ac:grpSpMk id="117" creationId="{BCC5AB1E-9A6E-46F0-B840-F424AC85645E}"/>
          </ac:grpSpMkLst>
        </pc:grpChg>
        <pc:grpChg chg="add del mod">
          <ac:chgData name="farouk abu hassanain" userId="319a4f4791f24b01" providerId="LiveId" clId="{BFB2E698-5B2E-423B-BCA4-D319F750D753}" dt="2020-03-25T17:56:30.856" v="8568" actId="165"/>
          <ac:grpSpMkLst>
            <pc:docMk/>
            <pc:sldMk cId="667883823" sldId="756"/>
            <ac:grpSpMk id="128" creationId="{0E5F24B4-B984-4C50-86BD-D2701F5E5A69}"/>
          </ac:grpSpMkLst>
        </pc:grpChg>
        <pc:grpChg chg="del">
          <ac:chgData name="farouk abu hassanain" userId="319a4f4791f24b01" providerId="LiveId" clId="{BFB2E698-5B2E-423B-BCA4-D319F750D753}" dt="2020-03-25T17:58:27.858" v="8599" actId="478"/>
          <ac:grpSpMkLst>
            <pc:docMk/>
            <pc:sldMk cId="667883823" sldId="756"/>
            <ac:grpSpMk id="150" creationId="{3A85419E-C1F2-472E-8EFC-0BD55492A9FF}"/>
          </ac:grpSpMkLst>
        </pc:grpChg>
        <pc:grpChg chg="add mod">
          <ac:chgData name="farouk abu hassanain" userId="319a4f4791f24b01" providerId="LiveId" clId="{BFB2E698-5B2E-423B-BCA4-D319F750D753}" dt="2020-03-25T18:08:21.970" v="8902" actId="164"/>
          <ac:grpSpMkLst>
            <pc:docMk/>
            <pc:sldMk cId="667883823" sldId="756"/>
            <ac:grpSpMk id="178" creationId="{4DB5125E-F0FE-4773-B1B5-07BA10D6BA82}"/>
          </ac:grpSpMkLst>
        </pc:grpChg>
        <pc:grpChg chg="add mod">
          <ac:chgData name="farouk abu hassanain" userId="319a4f4791f24b01" providerId="LiveId" clId="{BFB2E698-5B2E-423B-BCA4-D319F750D753}" dt="2020-03-25T18:08:21.970" v="8902" actId="164"/>
          <ac:grpSpMkLst>
            <pc:docMk/>
            <pc:sldMk cId="667883823" sldId="756"/>
            <ac:grpSpMk id="195" creationId="{8A8B7624-B3CA-49FF-BBC0-E954BE4A56BE}"/>
          </ac:grpSpMkLst>
        </pc:grpChg>
        <pc:grpChg chg="add mod">
          <ac:chgData name="farouk abu hassanain" userId="319a4f4791f24b01" providerId="LiveId" clId="{BFB2E698-5B2E-423B-BCA4-D319F750D753}" dt="2020-03-25T18:08:21.970" v="8902" actId="164"/>
          <ac:grpSpMkLst>
            <pc:docMk/>
            <pc:sldMk cId="667883823" sldId="756"/>
            <ac:grpSpMk id="199" creationId="{94375831-FAF2-4239-9585-F924616BBA88}"/>
          </ac:grpSpMkLst>
        </pc:grpChg>
        <pc:grpChg chg="add mod">
          <ac:chgData name="farouk abu hassanain" userId="319a4f4791f24b01" providerId="LiveId" clId="{BFB2E698-5B2E-423B-BCA4-D319F750D753}" dt="2020-03-25T18:08:21.970" v="8902" actId="164"/>
          <ac:grpSpMkLst>
            <pc:docMk/>
            <pc:sldMk cId="667883823" sldId="756"/>
            <ac:grpSpMk id="213" creationId="{5611C642-3727-4554-9986-51DE95E0EEEB}"/>
          </ac:grpSpMkLst>
        </pc:grpChg>
        <pc:grpChg chg="del">
          <ac:chgData name="farouk abu hassanain" userId="319a4f4791f24b01" providerId="LiveId" clId="{BFB2E698-5B2E-423B-BCA4-D319F750D753}" dt="2020-03-25T17:50:47.308" v="8555" actId="478"/>
          <ac:grpSpMkLst>
            <pc:docMk/>
            <pc:sldMk cId="667883823" sldId="756"/>
            <ac:grpSpMk id="218" creationId="{C921782E-F3E6-416B-AB59-95C1DE97F06F}"/>
          </ac:grpSpMkLst>
        </pc:grpChg>
        <pc:grpChg chg="add mod">
          <ac:chgData name="farouk abu hassanain" userId="319a4f4791f24b01" providerId="LiveId" clId="{BFB2E698-5B2E-423B-BCA4-D319F750D753}" dt="2020-03-25T18:08:21.970" v="8902" actId="164"/>
          <ac:grpSpMkLst>
            <pc:docMk/>
            <pc:sldMk cId="667883823" sldId="756"/>
            <ac:grpSpMk id="222" creationId="{EB87FE26-9CB9-43F3-A4B7-673867E31420}"/>
          </ac:grpSpMkLst>
        </pc:grpChg>
        <pc:grpChg chg="add mod">
          <ac:chgData name="farouk abu hassanain" userId="319a4f4791f24b01" providerId="LiveId" clId="{BFB2E698-5B2E-423B-BCA4-D319F750D753}" dt="2020-03-25T18:08:21.970" v="8902" actId="164"/>
          <ac:grpSpMkLst>
            <pc:docMk/>
            <pc:sldMk cId="667883823" sldId="756"/>
            <ac:grpSpMk id="226" creationId="{C02243E5-18C6-4AAE-A9ED-78B572D7C15C}"/>
          </ac:grpSpMkLst>
        </pc:grpChg>
        <pc:graphicFrameChg chg="add del mod">
          <ac:chgData name="farouk abu hassanain" userId="319a4f4791f24b01" providerId="LiveId" clId="{BFB2E698-5B2E-423B-BCA4-D319F750D753}" dt="2020-03-25T17:46:42.629" v="8500" actId="478"/>
          <ac:graphicFrameMkLst>
            <pc:docMk/>
            <pc:sldMk cId="667883823" sldId="756"/>
            <ac:graphicFrameMk id="113" creationId="{80C81473-2BB5-4418-9D5C-CBBBA4F6C3A5}"/>
          </ac:graphicFrameMkLst>
        </pc:graphicFrameChg>
        <pc:graphicFrameChg chg="add del mod">
          <ac:chgData name="farouk abu hassanain" userId="319a4f4791f24b01" providerId="LiveId" clId="{BFB2E698-5B2E-423B-BCA4-D319F750D753}" dt="2020-03-25T18:06:18.279" v="8850" actId="478"/>
          <ac:graphicFrameMkLst>
            <pc:docMk/>
            <pc:sldMk cId="667883823" sldId="756"/>
            <ac:graphicFrameMk id="127" creationId="{89498FDF-C4B3-4304-B043-56ED738A5DE9}"/>
          </ac:graphicFrameMkLst>
        </pc:graphicFrameChg>
      </pc:sldChg>
      <pc:sldChg chg="addSp delSp modSp add">
        <pc:chgData name="farouk abu hassanain" userId="319a4f4791f24b01" providerId="LiveId" clId="{BFB2E698-5B2E-423B-BCA4-D319F750D753}" dt="2020-03-25T18:47:51.177" v="9290" actId="1076"/>
        <pc:sldMkLst>
          <pc:docMk/>
          <pc:sldMk cId="3270266402" sldId="757"/>
        </pc:sldMkLst>
        <pc:spChg chg="mod">
          <ac:chgData name="farouk abu hassanain" userId="319a4f4791f24b01" providerId="LiveId" clId="{BFB2E698-5B2E-423B-BCA4-D319F750D753}" dt="2020-03-25T18:36:33.833" v="9248" actId="20577"/>
          <ac:spMkLst>
            <pc:docMk/>
            <pc:sldMk cId="3270266402" sldId="757"/>
            <ac:spMk id="3" creationId="{C3628555-F4E2-4BD5-A8E6-7B7E63223F1B}"/>
          </ac:spMkLst>
        </pc:spChg>
        <pc:spChg chg="add mod">
          <ac:chgData name="farouk abu hassanain" userId="319a4f4791f24b01" providerId="LiveId" clId="{BFB2E698-5B2E-423B-BCA4-D319F750D753}" dt="2020-03-25T18:35:59.392" v="9244" actId="164"/>
          <ac:spMkLst>
            <pc:docMk/>
            <pc:sldMk cId="3270266402" sldId="757"/>
            <ac:spMk id="63" creationId="{765E1EB3-CB24-48E8-B902-6DA10EE295FA}"/>
          </ac:spMkLst>
        </pc:spChg>
        <pc:spChg chg="mod">
          <ac:chgData name="farouk abu hassanain" userId="319a4f4791f24b01" providerId="LiveId" clId="{BFB2E698-5B2E-423B-BCA4-D319F750D753}" dt="2020-03-25T18:35:30.387" v="9232" actId="948"/>
          <ac:spMkLst>
            <pc:docMk/>
            <pc:sldMk cId="3270266402" sldId="757"/>
            <ac:spMk id="73" creationId="{8705D454-3122-4455-A7FA-3C0784E0F2EE}"/>
          </ac:spMkLst>
        </pc:spChg>
        <pc:spChg chg="mod">
          <ac:chgData name="farouk abu hassanain" userId="319a4f4791f24b01" providerId="LiveId" clId="{BFB2E698-5B2E-423B-BCA4-D319F750D753}" dt="2020-03-25T18:35:30.387" v="9232" actId="948"/>
          <ac:spMkLst>
            <pc:docMk/>
            <pc:sldMk cId="3270266402" sldId="757"/>
            <ac:spMk id="75" creationId="{80F39B00-56F9-4C73-8E8E-0CE76D7564A9}"/>
          </ac:spMkLst>
        </pc:spChg>
        <pc:spChg chg="mod">
          <ac:chgData name="farouk abu hassanain" userId="319a4f4791f24b01" providerId="LiveId" clId="{BFB2E698-5B2E-423B-BCA4-D319F750D753}" dt="2020-03-25T18:35:30.387" v="9232" actId="948"/>
          <ac:spMkLst>
            <pc:docMk/>
            <pc:sldMk cId="3270266402" sldId="757"/>
            <ac:spMk id="76" creationId="{AE1B55D9-A162-4D4C-BEBE-531DDE2B422C}"/>
          </ac:spMkLst>
        </pc:spChg>
        <pc:spChg chg="mod">
          <ac:chgData name="farouk abu hassanain" userId="319a4f4791f24b01" providerId="LiveId" clId="{BFB2E698-5B2E-423B-BCA4-D319F750D753}" dt="2020-03-25T18:35:30.387" v="9232" actId="948"/>
          <ac:spMkLst>
            <pc:docMk/>
            <pc:sldMk cId="3270266402" sldId="757"/>
            <ac:spMk id="77" creationId="{C5A8483A-BACC-40AA-A6B1-DDFBC25D9AB4}"/>
          </ac:spMkLst>
        </pc:spChg>
        <pc:spChg chg="mod">
          <ac:chgData name="farouk abu hassanain" userId="319a4f4791f24b01" providerId="LiveId" clId="{BFB2E698-5B2E-423B-BCA4-D319F750D753}" dt="2020-03-25T18:35:30.387" v="9232" actId="948"/>
          <ac:spMkLst>
            <pc:docMk/>
            <pc:sldMk cId="3270266402" sldId="757"/>
            <ac:spMk id="78" creationId="{516AB036-7BF7-42AB-805E-FDC9AE955987}"/>
          </ac:spMkLst>
        </pc:spChg>
        <pc:spChg chg="mod">
          <ac:chgData name="farouk abu hassanain" userId="319a4f4791f24b01" providerId="LiveId" clId="{BFB2E698-5B2E-423B-BCA4-D319F750D753}" dt="2020-03-25T18:44:46.370" v="9271" actId="948"/>
          <ac:spMkLst>
            <pc:docMk/>
            <pc:sldMk cId="3270266402" sldId="757"/>
            <ac:spMk id="88" creationId="{83E50E93-C522-4D7C-A541-27AC32EE62CF}"/>
          </ac:spMkLst>
        </pc:spChg>
        <pc:spChg chg="mod">
          <ac:chgData name="farouk abu hassanain" userId="319a4f4791f24b01" providerId="LiveId" clId="{BFB2E698-5B2E-423B-BCA4-D319F750D753}" dt="2020-03-25T18:44:46.370" v="9271" actId="948"/>
          <ac:spMkLst>
            <pc:docMk/>
            <pc:sldMk cId="3270266402" sldId="757"/>
            <ac:spMk id="89" creationId="{CAEFB60F-43DF-40AF-BD0C-88437724EAA2}"/>
          </ac:spMkLst>
        </pc:spChg>
        <pc:spChg chg="mod">
          <ac:chgData name="farouk abu hassanain" userId="319a4f4791f24b01" providerId="LiveId" clId="{BFB2E698-5B2E-423B-BCA4-D319F750D753}" dt="2020-03-25T18:44:46.370" v="9271" actId="948"/>
          <ac:spMkLst>
            <pc:docMk/>
            <pc:sldMk cId="3270266402" sldId="757"/>
            <ac:spMk id="90" creationId="{B5463312-F6AE-4489-92A8-0FFCB2B6EA3A}"/>
          </ac:spMkLst>
        </pc:spChg>
        <pc:spChg chg="mod">
          <ac:chgData name="farouk abu hassanain" userId="319a4f4791f24b01" providerId="LiveId" clId="{BFB2E698-5B2E-423B-BCA4-D319F750D753}" dt="2020-03-25T18:44:46.370" v="9271" actId="948"/>
          <ac:spMkLst>
            <pc:docMk/>
            <pc:sldMk cId="3270266402" sldId="757"/>
            <ac:spMk id="91" creationId="{3417559D-D370-4BA5-8AF7-26BF8B03CE32}"/>
          </ac:spMkLst>
        </pc:spChg>
        <pc:spChg chg="mod">
          <ac:chgData name="farouk abu hassanain" userId="319a4f4791f24b01" providerId="LiveId" clId="{BFB2E698-5B2E-423B-BCA4-D319F750D753}" dt="2020-03-25T18:44:46.370" v="9271" actId="948"/>
          <ac:spMkLst>
            <pc:docMk/>
            <pc:sldMk cId="3270266402" sldId="757"/>
            <ac:spMk id="92" creationId="{43FD6A19-A4D1-42D6-8899-621A665C1F89}"/>
          </ac:spMkLst>
        </pc:spChg>
        <pc:spChg chg="del mod">
          <ac:chgData name="farouk abu hassanain" userId="319a4f4791f24b01" providerId="LiveId" clId="{BFB2E698-5B2E-423B-BCA4-D319F750D753}" dt="2020-03-25T18:45:16.957" v="9279" actId="478"/>
          <ac:spMkLst>
            <pc:docMk/>
            <pc:sldMk cId="3270266402" sldId="757"/>
            <ac:spMk id="93" creationId="{733D7AD5-2AB0-45D0-9113-D70D07279168}"/>
          </ac:spMkLst>
        </pc:spChg>
        <pc:spChg chg="del mod">
          <ac:chgData name="farouk abu hassanain" userId="319a4f4791f24b01" providerId="LiveId" clId="{BFB2E698-5B2E-423B-BCA4-D319F750D753}" dt="2020-03-25T18:45:18.861" v="9280" actId="478"/>
          <ac:spMkLst>
            <pc:docMk/>
            <pc:sldMk cId="3270266402" sldId="757"/>
            <ac:spMk id="94" creationId="{B5B63A3D-7C76-4C13-AB10-828CAFC1FF62}"/>
          </ac:spMkLst>
        </pc:spChg>
        <pc:spChg chg="del mod">
          <ac:chgData name="farouk abu hassanain" userId="319a4f4791f24b01" providerId="LiveId" clId="{BFB2E698-5B2E-423B-BCA4-D319F750D753}" dt="2020-03-25T18:45:08.397" v="9276" actId="478"/>
          <ac:spMkLst>
            <pc:docMk/>
            <pc:sldMk cId="3270266402" sldId="757"/>
            <ac:spMk id="95" creationId="{AF450E8D-9127-4453-A872-FF477DE2FE09}"/>
          </ac:spMkLst>
        </pc:spChg>
        <pc:spChg chg="del mod">
          <ac:chgData name="farouk abu hassanain" userId="319a4f4791f24b01" providerId="LiveId" clId="{BFB2E698-5B2E-423B-BCA4-D319F750D753}" dt="2020-03-25T18:45:12.643" v="9277" actId="478"/>
          <ac:spMkLst>
            <pc:docMk/>
            <pc:sldMk cId="3270266402" sldId="757"/>
            <ac:spMk id="96" creationId="{C870B5EF-812B-48BB-A2B4-7EDF3F3C55CA}"/>
          </ac:spMkLst>
        </pc:spChg>
        <pc:spChg chg="del mod">
          <ac:chgData name="farouk abu hassanain" userId="319a4f4791f24b01" providerId="LiveId" clId="{BFB2E698-5B2E-423B-BCA4-D319F750D753}" dt="2020-03-25T18:45:03.512" v="9274" actId="478"/>
          <ac:spMkLst>
            <pc:docMk/>
            <pc:sldMk cId="3270266402" sldId="757"/>
            <ac:spMk id="97" creationId="{1888FD6C-3AC0-48E0-A92B-FA098731AAA0}"/>
          </ac:spMkLst>
        </pc:spChg>
        <pc:spChg chg="del mod">
          <ac:chgData name="farouk abu hassanain" userId="319a4f4791f24b01" providerId="LiveId" clId="{BFB2E698-5B2E-423B-BCA4-D319F750D753}" dt="2020-03-25T18:44:56.994" v="9273" actId="478"/>
          <ac:spMkLst>
            <pc:docMk/>
            <pc:sldMk cId="3270266402" sldId="757"/>
            <ac:spMk id="98" creationId="{E81CCA36-F7AE-4884-ABEB-929108479AA9}"/>
          </ac:spMkLst>
        </pc:spChg>
        <pc:spChg chg="del mod">
          <ac:chgData name="farouk abu hassanain" userId="319a4f4791f24b01" providerId="LiveId" clId="{BFB2E698-5B2E-423B-BCA4-D319F750D753}" dt="2020-03-25T18:45:05.601" v="9275" actId="478"/>
          <ac:spMkLst>
            <pc:docMk/>
            <pc:sldMk cId="3270266402" sldId="757"/>
            <ac:spMk id="99" creationId="{ADE7A117-88A1-42A0-BE38-116AC0614AE5}"/>
          </ac:spMkLst>
        </pc:spChg>
        <pc:spChg chg="del mod">
          <ac:chgData name="farouk abu hassanain" userId="319a4f4791f24b01" providerId="LiveId" clId="{BFB2E698-5B2E-423B-BCA4-D319F750D753}" dt="2020-03-25T18:45:14.887" v="9278" actId="478"/>
          <ac:spMkLst>
            <pc:docMk/>
            <pc:sldMk cId="3270266402" sldId="757"/>
            <ac:spMk id="100" creationId="{B6048F70-A3B8-41EF-947E-718F035E1A96}"/>
          </ac:spMkLst>
        </pc:spChg>
        <pc:spChg chg="add del mod">
          <ac:chgData name="farouk abu hassanain" userId="319a4f4791f24b01" providerId="LiveId" clId="{BFB2E698-5B2E-423B-BCA4-D319F750D753}" dt="2020-03-25T18:47:13.688" v="9286" actId="478"/>
          <ac:spMkLst>
            <pc:docMk/>
            <pc:sldMk cId="3270266402" sldId="757"/>
            <ac:spMk id="101" creationId="{59B430BE-E09C-4206-B337-64C3BC059967}"/>
          </ac:spMkLst>
        </pc:spChg>
        <pc:spChg chg="mod">
          <ac:chgData name="farouk abu hassanain" userId="319a4f4791f24b01" providerId="LiveId" clId="{BFB2E698-5B2E-423B-BCA4-D319F750D753}" dt="2020-03-25T18:47:51.177" v="9290" actId="1076"/>
          <ac:spMkLst>
            <pc:docMk/>
            <pc:sldMk cId="3270266402" sldId="757"/>
            <ac:spMk id="126" creationId="{3FEAF94A-D71C-4238-9C3F-C0DF4EDCDA15}"/>
          </ac:spMkLst>
        </pc:spChg>
        <pc:grpChg chg="add mod">
          <ac:chgData name="farouk abu hassanain" userId="319a4f4791f24b01" providerId="LiveId" clId="{BFB2E698-5B2E-423B-BCA4-D319F750D753}" dt="2020-03-25T18:38:11.685" v="9266" actId="1076"/>
          <ac:grpSpMkLst>
            <pc:docMk/>
            <pc:sldMk cId="3270266402" sldId="757"/>
            <ac:grpSpMk id="2" creationId="{C22A839F-A31B-4EFD-AAA4-9794B81953B8}"/>
          </ac:grpSpMkLst>
        </pc:grpChg>
        <pc:grpChg chg="del">
          <ac:chgData name="farouk abu hassanain" userId="319a4f4791f24b01" providerId="LiveId" clId="{BFB2E698-5B2E-423B-BCA4-D319F750D753}" dt="2020-03-25T18:09:43.196" v="8915" actId="478"/>
          <ac:grpSpMkLst>
            <pc:docMk/>
            <pc:sldMk cId="3270266402" sldId="757"/>
            <ac:grpSpMk id="22" creationId="{A51686A3-C290-4A88-AFAF-95ACF3DBF4BD}"/>
          </ac:grpSpMkLst>
        </pc:grpChg>
        <pc:grpChg chg="add del">
          <ac:chgData name="farouk abu hassanain" userId="319a4f4791f24b01" providerId="LiveId" clId="{BFB2E698-5B2E-423B-BCA4-D319F750D753}" dt="2020-03-25T18:35:22.528" v="9226" actId="478"/>
          <ac:grpSpMkLst>
            <pc:docMk/>
            <pc:sldMk cId="3270266402" sldId="757"/>
            <ac:grpSpMk id="65" creationId="{4089729F-1560-4F34-95F2-4C0D34ED8710}"/>
          </ac:grpSpMkLst>
        </pc:grpChg>
        <pc:grpChg chg="add mod">
          <ac:chgData name="farouk abu hassanain" userId="319a4f4791f24b01" providerId="LiveId" clId="{BFB2E698-5B2E-423B-BCA4-D319F750D753}" dt="2020-03-25T18:35:59.392" v="9244" actId="164"/>
          <ac:grpSpMkLst>
            <pc:docMk/>
            <pc:sldMk cId="3270266402" sldId="757"/>
            <ac:grpSpMk id="72" creationId="{A08C562A-2125-4852-814C-254D7015EA90}"/>
          </ac:grpSpMkLst>
        </pc:grpChg>
        <pc:grpChg chg="add mod">
          <ac:chgData name="farouk abu hassanain" userId="319a4f4791f24b01" providerId="LiveId" clId="{BFB2E698-5B2E-423B-BCA4-D319F750D753}" dt="2020-03-25T18:38:20.406" v="9268" actId="207"/>
          <ac:grpSpMkLst>
            <pc:docMk/>
            <pc:sldMk cId="3270266402" sldId="757"/>
            <ac:grpSpMk id="79" creationId="{6A4F8838-E467-4EB7-BC21-C7D1FCA98473}"/>
          </ac:grpSpMkLst>
        </pc:grpChg>
        <pc:grpChg chg="add del mod">
          <ac:chgData name="farouk abu hassanain" userId="319a4f4791f24b01" providerId="LiveId" clId="{BFB2E698-5B2E-423B-BCA4-D319F750D753}" dt="2020-03-25T18:47:17.215" v="9287" actId="478"/>
          <ac:grpSpMkLst>
            <pc:docMk/>
            <pc:sldMk cId="3270266402" sldId="757"/>
            <ac:grpSpMk id="87" creationId="{A2F56600-51CE-4EF9-959C-BE09430DD42C}"/>
          </ac:grpSpMkLst>
        </pc:grpChg>
        <pc:grpChg chg="add mod">
          <ac:chgData name="farouk abu hassanain" userId="319a4f4791f24b01" providerId="LiveId" clId="{BFB2E698-5B2E-423B-BCA4-D319F750D753}" dt="2020-03-25T18:47:28.578" v="9289" actId="571"/>
          <ac:grpSpMkLst>
            <pc:docMk/>
            <pc:sldMk cId="3270266402" sldId="757"/>
            <ac:grpSpMk id="102" creationId="{A2947166-5C44-461E-A90F-1F0B88B4D759}"/>
          </ac:grpSpMkLst>
        </pc:grpChg>
        <pc:grpChg chg="mod">
          <ac:chgData name="farouk abu hassanain" userId="319a4f4791f24b01" providerId="LiveId" clId="{BFB2E698-5B2E-423B-BCA4-D319F750D753}" dt="2020-03-25T18:47:28.578" v="9289" actId="571"/>
          <ac:grpSpMkLst>
            <pc:docMk/>
            <pc:sldMk cId="3270266402" sldId="757"/>
            <ac:grpSpMk id="104" creationId="{FA480A17-3DB3-4775-84BA-78D4707C5618}"/>
          </ac:grpSpMkLst>
        </pc:grpChg>
        <pc:grpChg chg="mod">
          <ac:chgData name="farouk abu hassanain" userId="319a4f4791f24b01" providerId="LiveId" clId="{BFB2E698-5B2E-423B-BCA4-D319F750D753}" dt="2020-03-25T18:47:28.578" v="9289" actId="571"/>
          <ac:grpSpMkLst>
            <pc:docMk/>
            <pc:sldMk cId="3270266402" sldId="757"/>
            <ac:grpSpMk id="106" creationId="{354089D6-1B69-469D-8760-BA847766FACA}"/>
          </ac:grpSpMkLst>
        </pc:grpChg>
        <pc:picChg chg="add del mod">
          <ac:chgData name="farouk abu hassanain" userId="319a4f4791f24b01" providerId="LiveId" clId="{BFB2E698-5B2E-423B-BCA4-D319F750D753}" dt="2020-03-25T18:35:35.605" v="9235" actId="478"/>
          <ac:picMkLst>
            <pc:docMk/>
            <pc:sldMk cId="3270266402" sldId="757"/>
            <ac:picMk id="62" creationId="{6573F828-236D-40D9-9FEB-CA4BC5437568}"/>
          </ac:picMkLst>
        </pc:picChg>
        <pc:picChg chg="add mod">
          <ac:chgData name="farouk abu hassanain" userId="319a4f4791f24b01" providerId="LiveId" clId="{BFB2E698-5B2E-423B-BCA4-D319F750D753}" dt="2020-03-25T18:36:12.494" v="9246" actId="1076"/>
          <ac:picMkLst>
            <pc:docMk/>
            <pc:sldMk cId="3270266402" sldId="757"/>
            <ac:picMk id="64" creationId="{3B2852C6-09AE-4C41-8F2C-B203179937C8}"/>
          </ac:picMkLst>
        </pc:picChg>
      </pc:sldChg>
      <pc:sldChg chg="addSp delSp modSp add">
        <pc:chgData name="farouk abu hassanain" userId="319a4f4791f24b01" providerId="LiveId" clId="{BFB2E698-5B2E-423B-BCA4-D319F750D753}" dt="2020-03-25T18:34:00.335" v="9224" actId="20577"/>
        <pc:sldMkLst>
          <pc:docMk/>
          <pc:sldMk cId="3683654380" sldId="758"/>
        </pc:sldMkLst>
        <pc:spChg chg="add mod">
          <ac:chgData name="farouk abu hassanain" userId="319a4f4791f24b01" providerId="LiveId" clId="{BFB2E698-5B2E-423B-BCA4-D319F750D753}" dt="2020-03-25T18:22:11.277" v="9085" actId="164"/>
          <ac:spMkLst>
            <pc:docMk/>
            <pc:sldMk cId="3683654380" sldId="758"/>
            <ac:spMk id="2" creationId="{63C2E663-934D-4C65-B517-3F339A20C1C6}"/>
          </ac:spMkLst>
        </pc:spChg>
        <pc:spChg chg="mod">
          <ac:chgData name="farouk abu hassanain" userId="319a4f4791f24b01" providerId="LiveId" clId="{BFB2E698-5B2E-423B-BCA4-D319F750D753}" dt="2020-03-25T18:34:00.335" v="9224" actId="20577"/>
          <ac:spMkLst>
            <pc:docMk/>
            <pc:sldMk cId="3683654380" sldId="758"/>
            <ac:spMk id="3" creationId="{C3628555-F4E2-4BD5-A8E6-7B7E63223F1B}"/>
          </ac:spMkLst>
        </pc:spChg>
        <pc:spChg chg="del">
          <ac:chgData name="farouk abu hassanain" userId="319a4f4791f24b01" providerId="LiveId" clId="{BFB2E698-5B2E-423B-BCA4-D319F750D753}" dt="2020-03-25T18:18:52.459" v="9027" actId="478"/>
          <ac:spMkLst>
            <pc:docMk/>
            <pc:sldMk cId="3683654380" sldId="758"/>
            <ac:spMk id="12" creationId="{A3227AC1-88E0-472B-8FC1-E157D17AFDD2}"/>
          </ac:spMkLst>
        </pc:spChg>
        <pc:spChg chg="add mod">
          <ac:chgData name="farouk abu hassanain" userId="319a4f4791f24b01" providerId="LiveId" clId="{BFB2E698-5B2E-423B-BCA4-D319F750D753}" dt="2020-03-25T18:33:23.145" v="9211" actId="113"/>
          <ac:spMkLst>
            <pc:docMk/>
            <pc:sldMk cId="3683654380" sldId="758"/>
            <ac:spMk id="16" creationId="{C1C5BDC2-6436-4370-9699-85308798DC8F}"/>
          </ac:spMkLst>
        </pc:spChg>
        <pc:spChg chg="add mod">
          <ac:chgData name="farouk abu hassanain" userId="319a4f4791f24b01" providerId="LiveId" clId="{BFB2E698-5B2E-423B-BCA4-D319F750D753}" dt="2020-03-25T18:33:28.923" v="9214" actId="113"/>
          <ac:spMkLst>
            <pc:docMk/>
            <pc:sldMk cId="3683654380" sldId="758"/>
            <ac:spMk id="17" creationId="{B9DC800C-E589-4F50-B42E-7D394255113C}"/>
          </ac:spMkLst>
        </pc:spChg>
        <pc:spChg chg="add mod">
          <ac:chgData name="farouk abu hassanain" userId="319a4f4791f24b01" providerId="LiveId" clId="{BFB2E698-5B2E-423B-BCA4-D319F750D753}" dt="2020-03-25T18:33:37.470" v="9217" actId="113"/>
          <ac:spMkLst>
            <pc:docMk/>
            <pc:sldMk cId="3683654380" sldId="758"/>
            <ac:spMk id="18" creationId="{5B3B3C7B-C530-4CBD-B80F-2F8DCE4DA511}"/>
          </ac:spMkLst>
        </pc:spChg>
        <pc:spChg chg="add mod">
          <ac:chgData name="farouk abu hassanain" userId="319a4f4791f24b01" providerId="LiveId" clId="{BFB2E698-5B2E-423B-BCA4-D319F750D753}" dt="2020-03-25T18:33:44.562" v="9220" actId="113"/>
          <ac:spMkLst>
            <pc:docMk/>
            <pc:sldMk cId="3683654380" sldId="758"/>
            <ac:spMk id="19" creationId="{38F03370-5B99-455C-A6B6-404BFC22C5A3}"/>
          </ac:spMkLst>
        </pc:spChg>
        <pc:spChg chg="del">
          <ac:chgData name="farouk abu hassanain" userId="319a4f4791f24b01" providerId="LiveId" clId="{BFB2E698-5B2E-423B-BCA4-D319F750D753}" dt="2020-03-25T18:15:37.102" v="8943" actId="478"/>
          <ac:spMkLst>
            <pc:docMk/>
            <pc:sldMk cId="3683654380" sldId="758"/>
            <ac:spMk id="21" creationId="{F8DAE083-925B-4A57-9207-FF37EF273BB8}"/>
          </ac:spMkLst>
        </pc:spChg>
        <pc:spChg chg="mod">
          <ac:chgData name="farouk abu hassanain" userId="319a4f4791f24b01" providerId="LiveId" clId="{BFB2E698-5B2E-423B-BCA4-D319F750D753}" dt="2020-03-25T18:23:43.889" v="9090" actId="14100"/>
          <ac:spMkLst>
            <pc:docMk/>
            <pc:sldMk cId="3683654380" sldId="758"/>
            <ac:spMk id="30" creationId="{089204CC-8504-494A-A916-00EFCA8BC2D5}"/>
          </ac:spMkLst>
        </pc:spChg>
        <pc:spChg chg="mod">
          <ac:chgData name="farouk abu hassanain" userId="319a4f4791f24b01" providerId="LiveId" clId="{BFB2E698-5B2E-423B-BCA4-D319F750D753}" dt="2020-03-25T18:15:39.325" v="8945" actId="20577"/>
          <ac:spMkLst>
            <pc:docMk/>
            <pc:sldMk cId="3683654380" sldId="758"/>
            <ac:spMk id="35" creationId="{F53774CB-124C-41BE-9F0E-8CA240A458C6}"/>
          </ac:spMkLst>
        </pc:spChg>
        <pc:spChg chg="mod">
          <ac:chgData name="farouk abu hassanain" userId="319a4f4791f24b01" providerId="LiveId" clId="{BFB2E698-5B2E-423B-BCA4-D319F750D753}" dt="2020-03-25T18:19:54.242" v="9038" actId="14100"/>
          <ac:spMkLst>
            <pc:docMk/>
            <pc:sldMk cId="3683654380" sldId="758"/>
            <ac:spMk id="83" creationId="{70CB5C25-290A-42B1-8AB5-38A4C0ABF14E}"/>
          </ac:spMkLst>
        </pc:spChg>
        <pc:spChg chg="add mod">
          <ac:chgData name="farouk abu hassanain" userId="319a4f4791f24b01" providerId="LiveId" clId="{BFB2E698-5B2E-423B-BCA4-D319F750D753}" dt="2020-03-25T18:22:06.628" v="9084" actId="164"/>
          <ac:spMkLst>
            <pc:docMk/>
            <pc:sldMk cId="3683654380" sldId="758"/>
            <ac:spMk id="96" creationId="{71C1F53D-8CBF-480D-8BE4-35D1B2B5D19F}"/>
          </ac:spMkLst>
        </pc:spChg>
        <pc:spChg chg="add mod">
          <ac:chgData name="farouk abu hassanain" userId="319a4f4791f24b01" providerId="LiveId" clId="{BFB2E698-5B2E-423B-BCA4-D319F750D753}" dt="2020-03-25T18:22:06.628" v="9084" actId="164"/>
          <ac:spMkLst>
            <pc:docMk/>
            <pc:sldMk cId="3683654380" sldId="758"/>
            <ac:spMk id="97" creationId="{0714FFCA-9ED5-40E0-A69A-732B142AEBA7}"/>
          </ac:spMkLst>
        </pc:spChg>
        <pc:spChg chg="add mod">
          <ac:chgData name="farouk abu hassanain" userId="319a4f4791f24b01" providerId="LiveId" clId="{BFB2E698-5B2E-423B-BCA4-D319F750D753}" dt="2020-03-25T18:22:06.628" v="9084" actId="164"/>
          <ac:spMkLst>
            <pc:docMk/>
            <pc:sldMk cId="3683654380" sldId="758"/>
            <ac:spMk id="98" creationId="{F6567896-F989-4239-AE38-BBACBF1B5052}"/>
          </ac:spMkLst>
        </pc:spChg>
        <pc:spChg chg="add mod">
          <ac:chgData name="farouk abu hassanain" userId="319a4f4791f24b01" providerId="LiveId" clId="{BFB2E698-5B2E-423B-BCA4-D319F750D753}" dt="2020-03-25T18:22:11.277" v="9085" actId="164"/>
          <ac:spMkLst>
            <pc:docMk/>
            <pc:sldMk cId="3683654380" sldId="758"/>
            <ac:spMk id="102" creationId="{5F83B054-2E19-4C84-9083-C758387C7F33}"/>
          </ac:spMkLst>
        </pc:spChg>
        <pc:spChg chg="add mod">
          <ac:chgData name="farouk abu hassanain" userId="319a4f4791f24b01" providerId="LiveId" clId="{BFB2E698-5B2E-423B-BCA4-D319F750D753}" dt="2020-03-25T18:22:11.277" v="9085" actId="164"/>
          <ac:spMkLst>
            <pc:docMk/>
            <pc:sldMk cId="3683654380" sldId="758"/>
            <ac:spMk id="103" creationId="{B4F32CFC-C9F4-41D6-91F6-E04366A1E7CB}"/>
          </ac:spMkLst>
        </pc:spChg>
        <pc:spChg chg="add mod">
          <ac:chgData name="farouk abu hassanain" userId="319a4f4791f24b01" providerId="LiveId" clId="{BFB2E698-5B2E-423B-BCA4-D319F750D753}" dt="2020-03-25T18:22:11.277" v="9085" actId="164"/>
          <ac:spMkLst>
            <pc:docMk/>
            <pc:sldMk cId="3683654380" sldId="758"/>
            <ac:spMk id="104" creationId="{2FD70B58-0950-4928-A373-DCF936143277}"/>
          </ac:spMkLst>
        </pc:spChg>
        <pc:spChg chg="mod">
          <ac:chgData name="farouk abu hassanain" userId="319a4f4791f24b01" providerId="LiveId" clId="{BFB2E698-5B2E-423B-BCA4-D319F750D753}" dt="2020-03-25T18:23:46.841" v="9091"/>
          <ac:spMkLst>
            <pc:docMk/>
            <pc:sldMk cId="3683654380" sldId="758"/>
            <ac:spMk id="106" creationId="{2C3A5D77-92FC-4454-9A76-3E6BC8DB658B}"/>
          </ac:spMkLst>
        </pc:spChg>
        <pc:spChg chg="add mod">
          <ac:chgData name="farouk abu hassanain" userId="319a4f4791f24b01" providerId="LiveId" clId="{BFB2E698-5B2E-423B-BCA4-D319F750D753}" dt="2020-03-25T18:24:10.991" v="9130" actId="1037"/>
          <ac:spMkLst>
            <pc:docMk/>
            <pc:sldMk cId="3683654380" sldId="758"/>
            <ac:spMk id="108" creationId="{AC650C35-288E-4C79-BD13-5236F0A130BA}"/>
          </ac:spMkLst>
        </pc:spChg>
        <pc:spChg chg="mod">
          <ac:chgData name="farouk abu hassanain" userId="319a4f4791f24b01" providerId="LiveId" clId="{BFB2E698-5B2E-423B-BCA4-D319F750D753}" dt="2020-03-25T18:24:25.662" v="9132" actId="948"/>
          <ac:spMkLst>
            <pc:docMk/>
            <pc:sldMk cId="3683654380" sldId="758"/>
            <ac:spMk id="112" creationId="{D9303CE1-016E-45D7-81B6-10D150D5450F}"/>
          </ac:spMkLst>
        </pc:spChg>
        <pc:spChg chg="mod">
          <ac:chgData name="farouk abu hassanain" userId="319a4f4791f24b01" providerId="LiveId" clId="{BFB2E698-5B2E-423B-BCA4-D319F750D753}" dt="2020-03-25T18:24:27.202" v="9134" actId="20577"/>
          <ac:spMkLst>
            <pc:docMk/>
            <pc:sldMk cId="3683654380" sldId="758"/>
            <ac:spMk id="113" creationId="{4317A17E-E633-43BB-942A-958B4AD5EDC9}"/>
          </ac:spMkLst>
        </pc:spChg>
        <pc:spChg chg="add mod">
          <ac:chgData name="farouk abu hassanain" userId="319a4f4791f24b01" providerId="LiveId" clId="{BFB2E698-5B2E-423B-BCA4-D319F750D753}" dt="2020-03-25T18:24:25.662" v="9132" actId="948"/>
          <ac:spMkLst>
            <pc:docMk/>
            <pc:sldMk cId="3683654380" sldId="758"/>
            <ac:spMk id="117" creationId="{7B278E43-18E0-4050-B0BA-7D639A68AE1E}"/>
          </ac:spMkLst>
        </pc:spChg>
        <pc:spChg chg="mod topLvl">
          <ac:chgData name="farouk abu hassanain" userId="319a4f4791f24b01" providerId="LiveId" clId="{BFB2E698-5B2E-423B-BCA4-D319F750D753}" dt="2020-03-25T18:32:42.849" v="9207" actId="164"/>
          <ac:spMkLst>
            <pc:docMk/>
            <pc:sldMk cId="3683654380" sldId="758"/>
            <ac:spMk id="129" creationId="{C2167F3C-800F-42B8-8F4F-38FFA6E5D1E2}"/>
          </ac:spMkLst>
        </pc:spChg>
        <pc:spChg chg="mod topLvl">
          <ac:chgData name="farouk abu hassanain" userId="319a4f4791f24b01" providerId="LiveId" clId="{BFB2E698-5B2E-423B-BCA4-D319F750D753}" dt="2020-03-25T18:32:42.849" v="9207" actId="164"/>
          <ac:spMkLst>
            <pc:docMk/>
            <pc:sldMk cId="3683654380" sldId="758"/>
            <ac:spMk id="130" creationId="{E7FD30DA-6DD5-415F-9C5A-ABD76E57A29F}"/>
          </ac:spMkLst>
        </pc:spChg>
        <pc:spChg chg="mod ord topLvl">
          <ac:chgData name="farouk abu hassanain" userId="319a4f4791f24b01" providerId="LiveId" clId="{BFB2E698-5B2E-423B-BCA4-D319F750D753}" dt="2020-03-25T18:30:42.470" v="9175" actId="164"/>
          <ac:spMkLst>
            <pc:docMk/>
            <pc:sldMk cId="3683654380" sldId="758"/>
            <ac:spMk id="131" creationId="{4F5982CE-31E5-46F1-B3F6-DD6F365A324F}"/>
          </ac:spMkLst>
        </pc:spChg>
        <pc:spChg chg="mod ord topLvl">
          <ac:chgData name="farouk abu hassanain" userId="319a4f4791f24b01" providerId="LiveId" clId="{BFB2E698-5B2E-423B-BCA4-D319F750D753}" dt="2020-03-25T18:32:42.849" v="9207" actId="164"/>
          <ac:spMkLst>
            <pc:docMk/>
            <pc:sldMk cId="3683654380" sldId="758"/>
            <ac:spMk id="132" creationId="{E01FD63F-042F-439A-B303-8434DCE76A6C}"/>
          </ac:spMkLst>
        </pc:spChg>
        <pc:spChg chg="mod ord topLvl">
          <ac:chgData name="farouk abu hassanain" userId="319a4f4791f24b01" providerId="LiveId" clId="{BFB2E698-5B2E-423B-BCA4-D319F750D753}" dt="2020-03-25T18:32:42.849" v="9207" actId="164"/>
          <ac:spMkLst>
            <pc:docMk/>
            <pc:sldMk cId="3683654380" sldId="758"/>
            <ac:spMk id="133" creationId="{59DD37E3-1201-4BD0-93B5-A519E9BA7219}"/>
          </ac:spMkLst>
        </pc:spChg>
        <pc:spChg chg="mod ord topLvl">
          <ac:chgData name="farouk abu hassanain" userId="319a4f4791f24b01" providerId="LiveId" clId="{BFB2E698-5B2E-423B-BCA4-D319F750D753}" dt="2020-03-25T18:32:42.849" v="9207" actId="164"/>
          <ac:spMkLst>
            <pc:docMk/>
            <pc:sldMk cId="3683654380" sldId="758"/>
            <ac:spMk id="134" creationId="{A0210688-65A9-4AFD-A3EF-EB50F71C1CD5}"/>
          </ac:spMkLst>
        </pc:spChg>
        <pc:spChg chg="mod ord topLvl">
          <ac:chgData name="farouk abu hassanain" userId="319a4f4791f24b01" providerId="LiveId" clId="{BFB2E698-5B2E-423B-BCA4-D319F750D753}" dt="2020-03-25T18:32:42.849" v="9207" actId="164"/>
          <ac:spMkLst>
            <pc:docMk/>
            <pc:sldMk cId="3683654380" sldId="758"/>
            <ac:spMk id="135" creationId="{77BA9363-20D9-4062-87D1-91021D56892C}"/>
          </ac:spMkLst>
        </pc:spChg>
        <pc:spChg chg="mod topLvl">
          <ac:chgData name="farouk abu hassanain" userId="319a4f4791f24b01" providerId="LiveId" clId="{BFB2E698-5B2E-423B-BCA4-D319F750D753}" dt="2020-03-25T18:32:42.849" v="9207" actId="164"/>
          <ac:spMkLst>
            <pc:docMk/>
            <pc:sldMk cId="3683654380" sldId="758"/>
            <ac:spMk id="136" creationId="{8FD065EC-7E06-4334-9505-EE65C0234387}"/>
          </ac:spMkLst>
        </pc:spChg>
        <pc:spChg chg="add mod">
          <ac:chgData name="farouk abu hassanain" userId="319a4f4791f24b01" providerId="LiveId" clId="{BFB2E698-5B2E-423B-BCA4-D319F750D753}" dt="2020-03-25T18:32:42.849" v="9207" actId="164"/>
          <ac:spMkLst>
            <pc:docMk/>
            <pc:sldMk cId="3683654380" sldId="758"/>
            <ac:spMk id="137" creationId="{55928C82-DCDD-4F9F-AB2C-C0B910D0E1BA}"/>
          </ac:spMkLst>
        </pc:spChg>
        <pc:spChg chg="mod">
          <ac:chgData name="farouk abu hassanain" userId="319a4f4791f24b01" providerId="LiveId" clId="{BFB2E698-5B2E-423B-BCA4-D319F750D753}" dt="2020-03-25T18:16:29.969" v="8972" actId="14100"/>
          <ac:spMkLst>
            <pc:docMk/>
            <pc:sldMk cId="3683654380" sldId="758"/>
            <ac:spMk id="158" creationId="{45C4B167-983B-446D-AA57-E975B4362994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81" creationId="{127E6224-9E9E-4D7A-87EA-842F344775FD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82" creationId="{BF864523-D821-4A6A-8095-E8DDDB91C459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83" creationId="{A7E1B7C8-39BD-48E9-9EE1-6924053CFBC2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84" creationId="{956C0A8A-FA3F-41AF-A174-80AEF1911868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86" creationId="{A529862C-9779-4834-9DA0-55F0FA26908F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87" creationId="{35B15744-1A4A-4C35-8E45-045F6B341BA3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88" creationId="{DB77C96E-1188-49A8-889E-C3DC1728DA8E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89" creationId="{E8FA6F67-298D-4A04-827E-5CCCDFDD089D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90" creationId="{B876FEDD-C664-4E18-A1E0-D660925C92AF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91" creationId="{F8F92212-F20B-45B6-A2D8-1F35810B2FE7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92" creationId="{8FA487BA-CC39-4C16-8F69-27135E75F7CF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93" creationId="{AA8C858A-7D2A-47B8-847F-0D694C634212}"/>
          </ac:spMkLst>
        </pc:spChg>
        <pc:spChg chg="del">
          <ac:chgData name="farouk abu hassanain" userId="319a4f4791f24b01" providerId="LiveId" clId="{BFB2E698-5B2E-423B-BCA4-D319F750D753}" dt="2020-03-25T18:17:14.319" v="9009" actId="478"/>
          <ac:spMkLst>
            <pc:docMk/>
            <pc:sldMk cId="3683654380" sldId="758"/>
            <ac:spMk id="194" creationId="{0A9B5928-F9BA-412C-B28E-4139D3CE605C}"/>
          </ac:spMkLst>
        </pc:spChg>
        <pc:spChg chg="del mod topLvl">
          <ac:chgData name="farouk abu hassanain" userId="319a4f4791f24b01" providerId="LiveId" clId="{BFB2E698-5B2E-423B-BCA4-D319F750D753}" dt="2020-03-25T18:19:11.653" v="9031" actId="478"/>
          <ac:spMkLst>
            <pc:docMk/>
            <pc:sldMk cId="3683654380" sldId="758"/>
            <ac:spMk id="202" creationId="{768F0FED-9602-42A5-A5CD-8EBAEABE4766}"/>
          </ac:spMkLst>
        </pc:spChg>
        <pc:spChg chg="del mod topLvl">
          <ac:chgData name="farouk abu hassanain" userId="319a4f4791f24b01" providerId="LiveId" clId="{BFB2E698-5B2E-423B-BCA4-D319F750D753}" dt="2020-03-25T18:19:11.653" v="9031" actId="478"/>
          <ac:spMkLst>
            <pc:docMk/>
            <pc:sldMk cId="3683654380" sldId="758"/>
            <ac:spMk id="204" creationId="{2955539E-CEC7-4323-8222-4F0C3D94C2C8}"/>
          </ac:spMkLst>
        </pc:spChg>
        <pc:spChg chg="del mod topLvl">
          <ac:chgData name="farouk abu hassanain" userId="319a4f4791f24b01" providerId="LiveId" clId="{BFB2E698-5B2E-423B-BCA4-D319F750D753}" dt="2020-03-25T18:19:11.653" v="9031" actId="478"/>
          <ac:spMkLst>
            <pc:docMk/>
            <pc:sldMk cId="3683654380" sldId="758"/>
            <ac:spMk id="205" creationId="{627ACF34-5EB7-411C-B891-AC9D461D2667}"/>
          </ac:spMkLst>
        </pc:spChg>
        <pc:spChg chg="mod topLvl">
          <ac:chgData name="farouk abu hassanain" userId="319a4f4791f24b01" providerId="LiveId" clId="{BFB2E698-5B2E-423B-BCA4-D319F750D753}" dt="2020-03-25T18:22:06.628" v="9084" actId="164"/>
          <ac:spMkLst>
            <pc:docMk/>
            <pc:sldMk cId="3683654380" sldId="758"/>
            <ac:spMk id="206" creationId="{D688BC80-4F4B-46A9-8E59-841516D8BEE2}"/>
          </ac:spMkLst>
        </pc:spChg>
        <pc:spChg chg="del mod topLvl">
          <ac:chgData name="farouk abu hassanain" userId="319a4f4791f24b01" providerId="LiveId" clId="{BFB2E698-5B2E-423B-BCA4-D319F750D753}" dt="2020-03-25T18:19:11.653" v="9031" actId="478"/>
          <ac:spMkLst>
            <pc:docMk/>
            <pc:sldMk cId="3683654380" sldId="758"/>
            <ac:spMk id="207" creationId="{85B27A72-B044-4C26-8695-D50EBF9FFE74}"/>
          </ac:spMkLst>
        </pc:spChg>
        <pc:spChg chg="del mod topLvl">
          <ac:chgData name="farouk abu hassanain" userId="319a4f4791f24b01" providerId="LiveId" clId="{BFB2E698-5B2E-423B-BCA4-D319F750D753}" dt="2020-03-25T18:19:11.653" v="9031" actId="478"/>
          <ac:spMkLst>
            <pc:docMk/>
            <pc:sldMk cId="3683654380" sldId="758"/>
            <ac:spMk id="208" creationId="{F2967BC7-1B7B-4836-B59E-01C6B29B67BB}"/>
          </ac:spMkLst>
        </pc:spChg>
        <pc:spChg chg="del mod topLvl">
          <ac:chgData name="farouk abu hassanain" userId="319a4f4791f24b01" providerId="LiveId" clId="{BFB2E698-5B2E-423B-BCA4-D319F750D753}" dt="2020-03-25T18:19:11.653" v="9031" actId="478"/>
          <ac:spMkLst>
            <pc:docMk/>
            <pc:sldMk cId="3683654380" sldId="758"/>
            <ac:spMk id="209" creationId="{6481BCEC-8C00-49F8-8965-AC55AD20EC4A}"/>
          </ac:spMkLst>
        </pc:spChg>
        <pc:spChg chg="del mod topLvl">
          <ac:chgData name="farouk abu hassanain" userId="319a4f4791f24b01" providerId="LiveId" clId="{BFB2E698-5B2E-423B-BCA4-D319F750D753}" dt="2020-03-25T18:19:11.653" v="9031" actId="478"/>
          <ac:spMkLst>
            <pc:docMk/>
            <pc:sldMk cId="3683654380" sldId="758"/>
            <ac:spMk id="210" creationId="{8F60DEE0-77F2-409A-AE78-618C6FA45614}"/>
          </ac:spMkLst>
        </pc:spChg>
        <pc:spChg chg="mod topLvl">
          <ac:chgData name="farouk abu hassanain" userId="319a4f4791f24b01" providerId="LiveId" clId="{BFB2E698-5B2E-423B-BCA4-D319F750D753}" dt="2020-03-25T18:22:06.628" v="9084" actId="164"/>
          <ac:spMkLst>
            <pc:docMk/>
            <pc:sldMk cId="3683654380" sldId="758"/>
            <ac:spMk id="211" creationId="{D5260563-7AA1-4EDD-B20C-5217E81C8663}"/>
          </ac:spMkLst>
        </pc:spChg>
        <pc:spChg chg="del mod topLvl">
          <ac:chgData name="farouk abu hassanain" userId="319a4f4791f24b01" providerId="LiveId" clId="{BFB2E698-5B2E-423B-BCA4-D319F750D753}" dt="2020-03-25T18:19:11.653" v="9031" actId="478"/>
          <ac:spMkLst>
            <pc:docMk/>
            <pc:sldMk cId="3683654380" sldId="758"/>
            <ac:spMk id="212" creationId="{62EFB2F9-8BA1-4CFE-8B74-74020DC58FD0}"/>
          </ac:spMkLst>
        </pc:spChg>
        <pc:spChg chg="mod">
          <ac:chgData name="farouk abu hassanain" userId="319a4f4791f24b01" providerId="LiveId" clId="{BFB2E698-5B2E-423B-BCA4-D319F750D753}" dt="2020-03-25T18:16:40.924" v="8981" actId="1038"/>
          <ac:spMkLst>
            <pc:docMk/>
            <pc:sldMk cId="3683654380" sldId="758"/>
            <ac:spMk id="217" creationId="{FB901E3A-5D46-488C-90FF-2DB0289E8086}"/>
          </ac:spMkLst>
        </pc:spChg>
        <pc:spChg chg="del">
          <ac:chgData name="farouk abu hassanain" userId="319a4f4791f24b01" providerId="LiveId" clId="{BFB2E698-5B2E-423B-BCA4-D319F750D753}" dt="2020-03-25T18:15:48.184" v="8947" actId="478"/>
          <ac:spMkLst>
            <pc:docMk/>
            <pc:sldMk cId="3683654380" sldId="758"/>
            <ac:spMk id="221" creationId="{66C81C99-6BC0-49C8-82D9-C70B3CC017E9}"/>
          </ac:spMkLst>
        </pc:spChg>
        <pc:grpChg chg="add mod">
          <ac:chgData name="farouk abu hassanain" userId="319a4f4791f24b01" providerId="LiveId" clId="{BFB2E698-5B2E-423B-BCA4-D319F750D753}" dt="2020-03-25T18:22:18.749" v="9087" actId="164"/>
          <ac:grpSpMkLst>
            <pc:docMk/>
            <pc:sldMk cId="3683654380" sldId="758"/>
            <ac:grpSpMk id="6" creationId="{DA61046D-FF17-4607-B207-EF82643EA44C}"/>
          </ac:grpSpMkLst>
        </pc:grpChg>
        <pc:grpChg chg="add mod">
          <ac:chgData name="farouk abu hassanain" userId="319a4f4791f24b01" providerId="LiveId" clId="{BFB2E698-5B2E-423B-BCA4-D319F750D753}" dt="2020-03-25T18:22:18.749" v="9087" actId="164"/>
          <ac:grpSpMkLst>
            <pc:docMk/>
            <pc:sldMk cId="3683654380" sldId="758"/>
            <ac:grpSpMk id="9" creationId="{5680DB4B-F2FD-4B9D-9D50-73E6C937282B}"/>
          </ac:grpSpMkLst>
        </pc:grpChg>
        <pc:grpChg chg="del">
          <ac:chgData name="farouk abu hassanain" userId="319a4f4791f24b01" providerId="LiveId" clId="{BFB2E698-5B2E-423B-BCA4-D319F750D753}" dt="2020-03-25T18:18:50.327" v="9026" actId="478"/>
          <ac:grpSpMkLst>
            <pc:docMk/>
            <pc:sldMk cId="3683654380" sldId="758"/>
            <ac:grpSpMk id="11" creationId="{9842E627-E277-4B81-A43D-DDA28F88B59E}"/>
          </ac:grpSpMkLst>
        </pc:grpChg>
        <pc:grpChg chg="add mod">
          <ac:chgData name="farouk abu hassanain" userId="319a4f4791f24b01" providerId="LiveId" clId="{BFB2E698-5B2E-423B-BCA4-D319F750D753}" dt="2020-03-25T18:22:25.025" v="9088" actId="1076"/>
          <ac:grpSpMkLst>
            <pc:docMk/>
            <pc:sldMk cId="3683654380" sldId="758"/>
            <ac:grpSpMk id="13" creationId="{A3EC990F-0958-43AA-9B13-A0477A85E4F4}"/>
          </ac:grpSpMkLst>
        </pc:grpChg>
        <pc:grpChg chg="del">
          <ac:chgData name="farouk abu hassanain" userId="319a4f4791f24b01" providerId="LiveId" clId="{BFB2E698-5B2E-423B-BCA4-D319F750D753}" dt="2020-03-25T18:18:58.286" v="9028" actId="478"/>
          <ac:grpSpMkLst>
            <pc:docMk/>
            <pc:sldMk cId="3683654380" sldId="758"/>
            <ac:grpSpMk id="15" creationId="{0D8D6284-8AEC-4436-8BF5-04D074F9A883}"/>
          </ac:grpSpMkLst>
        </pc:grpChg>
        <pc:grpChg chg="add mod ord">
          <ac:chgData name="farouk abu hassanain" userId="319a4f4791f24b01" providerId="LiveId" clId="{BFB2E698-5B2E-423B-BCA4-D319F750D753}" dt="2020-03-25T18:32:42.849" v="9207" actId="164"/>
          <ac:grpSpMkLst>
            <pc:docMk/>
            <pc:sldMk cId="3683654380" sldId="758"/>
            <ac:grpSpMk id="20" creationId="{52F1CA3A-CAE4-4030-A7B0-39A3DBAB3870}"/>
          </ac:grpSpMkLst>
        </pc:grpChg>
        <pc:grpChg chg="add mod">
          <ac:chgData name="farouk abu hassanain" userId="319a4f4791f24b01" providerId="LiveId" clId="{BFB2E698-5B2E-423B-BCA4-D319F750D753}" dt="2020-03-25T18:32:33.587" v="9206" actId="164"/>
          <ac:grpSpMkLst>
            <pc:docMk/>
            <pc:sldMk cId="3683654380" sldId="758"/>
            <ac:grpSpMk id="22" creationId="{798429F6-389A-4DDD-A716-C1DB05CF1B1D}"/>
          </ac:grpSpMkLst>
        </pc:grpChg>
        <pc:grpChg chg="add mod">
          <ac:chgData name="farouk abu hassanain" userId="319a4f4791f24b01" providerId="LiveId" clId="{BFB2E698-5B2E-423B-BCA4-D319F750D753}" dt="2020-03-25T18:32:42.849" v="9207" actId="164"/>
          <ac:grpSpMkLst>
            <pc:docMk/>
            <pc:sldMk cId="3683654380" sldId="758"/>
            <ac:grpSpMk id="23" creationId="{2559CC90-8DB6-4CE6-A519-89FDC45ACAFC}"/>
          </ac:grpSpMkLst>
        </pc:grpChg>
        <pc:grpChg chg="del mod">
          <ac:chgData name="farouk abu hassanain" userId="319a4f4791f24b01" providerId="LiveId" clId="{BFB2E698-5B2E-423B-BCA4-D319F750D753}" dt="2020-03-25T18:17:20.366" v="9010" actId="165"/>
          <ac:grpSpMkLst>
            <pc:docMk/>
            <pc:sldMk cId="3683654380" sldId="758"/>
            <ac:grpSpMk id="37" creationId="{4B2332AB-CC8F-4EB8-8ECC-A0E318CFACBE}"/>
          </ac:grpSpMkLst>
        </pc:grpChg>
        <pc:grpChg chg="add mod">
          <ac:chgData name="farouk abu hassanain" userId="319a4f4791f24b01" providerId="LiveId" clId="{BFB2E698-5B2E-423B-BCA4-D319F750D753}" dt="2020-03-25T18:24:25.289" v="9131" actId="571"/>
          <ac:grpSpMkLst>
            <pc:docMk/>
            <pc:sldMk cId="3683654380" sldId="758"/>
            <ac:grpSpMk id="109" creationId="{6B1B6D79-D725-4660-BEF5-CD7A2F27C16D}"/>
          </ac:grpSpMkLst>
        </pc:grpChg>
        <pc:grpChg chg="add del">
          <ac:chgData name="farouk abu hassanain" userId="319a4f4791f24b01" providerId="LiveId" clId="{BFB2E698-5B2E-423B-BCA4-D319F750D753}" dt="2020-03-25T18:29:17.166" v="9153"/>
          <ac:grpSpMkLst>
            <pc:docMk/>
            <pc:sldMk cId="3683654380" sldId="758"/>
            <ac:grpSpMk id="119" creationId="{CB3CCB99-AF12-4EDF-9B53-AD12953EDE93}"/>
          </ac:grpSpMkLst>
        </pc:grpChg>
        <pc:grpChg chg="add del mod ord">
          <ac:chgData name="farouk abu hassanain" userId="319a4f4791f24b01" providerId="LiveId" clId="{BFB2E698-5B2E-423B-BCA4-D319F750D753}" dt="2020-03-25T18:30:29.810" v="9172" actId="165"/>
          <ac:grpSpMkLst>
            <pc:docMk/>
            <pc:sldMk cId="3683654380" sldId="758"/>
            <ac:grpSpMk id="128" creationId="{9ED61B6D-165E-49F4-922B-B21D86E13399}"/>
          </ac:grpSpMkLst>
        </pc:grpChg>
        <pc:grpChg chg="del">
          <ac:chgData name="farouk abu hassanain" userId="319a4f4791f24b01" providerId="LiveId" clId="{BFB2E698-5B2E-423B-BCA4-D319F750D753}" dt="2020-03-25T18:17:14.319" v="9009" actId="478"/>
          <ac:grpSpMkLst>
            <pc:docMk/>
            <pc:sldMk cId="3683654380" sldId="758"/>
            <ac:grpSpMk id="150" creationId="{3A85419E-C1F2-472E-8EFC-0BD55492A9FF}"/>
          </ac:grpSpMkLst>
        </pc:grpChg>
        <pc:grpChg chg="del">
          <ac:chgData name="farouk abu hassanain" userId="319a4f4791f24b01" providerId="LiveId" clId="{BFB2E698-5B2E-423B-BCA4-D319F750D753}" dt="2020-03-25T18:15:50.804" v="8948" actId="478"/>
          <ac:grpSpMkLst>
            <pc:docMk/>
            <pc:sldMk cId="3683654380" sldId="758"/>
            <ac:grpSpMk id="218" creationId="{C921782E-F3E6-416B-AB59-95C1DE97F06F}"/>
          </ac:grpSpMkLst>
        </pc:grpChg>
        <pc:graphicFrameChg chg="add del mod">
          <ac:chgData name="farouk abu hassanain" userId="319a4f4791f24b01" providerId="LiveId" clId="{BFB2E698-5B2E-423B-BCA4-D319F750D753}" dt="2020-03-25T18:25:14.033" v="9143" actId="478"/>
          <ac:graphicFrameMkLst>
            <pc:docMk/>
            <pc:sldMk cId="3683654380" sldId="758"/>
            <ac:graphicFrameMk id="118" creationId="{03F558DF-B9A6-442F-B2B4-EE34B74354D8}"/>
          </ac:graphicFrameMkLst>
        </pc:graphicFrameChg>
      </pc:sldChg>
      <pc:sldMasterChg chg="delSldLayout">
        <pc:chgData name="farouk abu hassanain" userId="319a4f4791f24b01" providerId="LiveId" clId="{BFB2E698-5B2E-423B-BCA4-D319F750D753}" dt="2020-03-25T18:33:13.787" v="9208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BFB2E698-5B2E-423B-BCA4-D319F750D753}" dt="2020-03-24T23:19:34.910" v="1578" actId="47"/>
          <pc:sldLayoutMkLst>
            <pc:docMk/>
            <pc:sldMasterMk cId="0" sldId="2147483648"/>
            <pc:sldLayoutMk cId="1697361045" sldId="2147484625"/>
          </pc:sldLayoutMkLst>
        </pc:sldLayoutChg>
        <pc:sldLayoutChg chg="del">
          <pc:chgData name="farouk abu hassanain" userId="319a4f4791f24b01" providerId="LiveId" clId="{BFB2E698-5B2E-423B-BCA4-D319F750D753}" dt="2020-03-25T18:33:13.787" v="9208" actId="47"/>
          <pc:sldLayoutMkLst>
            <pc:docMk/>
            <pc:sldMasterMk cId="0" sldId="2147483648"/>
            <pc:sldLayoutMk cId="4238199121" sldId="2147484625"/>
          </pc:sldLayoutMkLst>
        </pc:sldLayoutChg>
      </pc:sldMasterChg>
    </pc:docChg>
  </pc:docChgLst>
  <pc:docChgLst>
    <pc:chgData name="farouk abu hassanain" userId="319a4f4791f24b01" providerId="LiveId" clId="{FD17211D-92D8-4F57-A91F-DA47A3079858}"/>
    <pc:docChg chg="undo custSel addSld delSld modSld">
      <pc:chgData name="farouk abu hassanain" userId="319a4f4791f24b01" providerId="LiveId" clId="{FD17211D-92D8-4F57-A91F-DA47A3079858}" dt="2020-03-27T17:01:23.049" v="1506" actId="478"/>
      <pc:docMkLst>
        <pc:docMk/>
      </pc:docMkLst>
      <pc:sldChg chg="addSp delSp modSp add del">
        <pc:chgData name="farouk abu hassanain" userId="319a4f4791f24b01" providerId="LiveId" clId="{FD17211D-92D8-4F57-A91F-DA47A3079858}" dt="2020-03-27T16:49:17.028" v="1349" actId="47"/>
        <pc:sldMkLst>
          <pc:docMk/>
          <pc:sldMk cId="3485529859" sldId="279"/>
        </pc:sldMkLst>
        <pc:grpChg chg="add mod">
          <ac:chgData name="farouk abu hassanain" userId="319a4f4791f24b01" providerId="LiveId" clId="{FD17211D-92D8-4F57-A91F-DA47A3079858}" dt="2020-03-27T16:46:05.039" v="1163" actId="164"/>
          <ac:grpSpMkLst>
            <pc:docMk/>
            <pc:sldMk cId="3485529859" sldId="279"/>
            <ac:grpSpMk id="4" creationId="{2D44ED1E-AB07-42DB-8CB2-9CB6DE152476}"/>
          </ac:grpSpMkLst>
        </pc:grpChg>
        <pc:graphicFrameChg chg="add del mod modGraphic">
          <ac:chgData name="farouk abu hassanain" userId="319a4f4791f24b01" providerId="LiveId" clId="{FD17211D-92D8-4F57-A91F-DA47A3079858}" dt="2020-03-27T16:40:03.822" v="1149" actId="478"/>
          <ac:graphicFrameMkLst>
            <pc:docMk/>
            <pc:sldMk cId="3485529859" sldId="279"/>
            <ac:graphicFrameMk id="2" creationId="{04EC4A4D-C7AF-48D8-850D-B69CE5580573}"/>
          </ac:graphicFrameMkLst>
        </pc:graphicFrameChg>
        <pc:picChg chg="mod modCrop">
          <ac:chgData name="farouk abu hassanain" userId="319a4f4791f24b01" providerId="LiveId" clId="{FD17211D-92D8-4F57-A91F-DA47A3079858}" dt="2020-03-27T16:48:43.582" v="1282" actId="732"/>
          <ac:picMkLst>
            <pc:docMk/>
            <pc:sldMk cId="3485529859" sldId="279"/>
            <ac:picMk id="5" creationId="{68B5831E-D76C-4E51-8C7C-06150693E711}"/>
          </ac:picMkLst>
        </pc:picChg>
        <pc:picChg chg="add del mod modCrop">
          <ac:chgData name="farouk abu hassanain" userId="319a4f4791f24b01" providerId="LiveId" clId="{FD17211D-92D8-4F57-A91F-DA47A3079858}" dt="2020-03-27T16:28:42.318" v="810" actId="21"/>
          <ac:picMkLst>
            <pc:docMk/>
            <pc:sldMk cId="3485529859" sldId="279"/>
            <ac:picMk id="6" creationId="{2C60DAE4-AB1B-48E3-96CD-155C7489E1E3}"/>
          </ac:picMkLst>
        </pc:picChg>
        <pc:picChg chg="add del mod">
          <ac:chgData name="farouk abu hassanain" userId="319a4f4791f24b01" providerId="LiveId" clId="{FD17211D-92D8-4F57-A91F-DA47A3079858}" dt="2020-03-27T16:29:44.697" v="815" actId="21"/>
          <ac:picMkLst>
            <pc:docMk/>
            <pc:sldMk cId="3485529859" sldId="279"/>
            <ac:picMk id="7" creationId="{BFA15043-0004-4146-9C52-32BAB13AD5A4}"/>
          </ac:picMkLst>
        </pc:picChg>
        <pc:picChg chg="add del mod">
          <ac:chgData name="farouk abu hassanain" userId="319a4f4791f24b01" providerId="LiveId" clId="{FD17211D-92D8-4F57-A91F-DA47A3079858}" dt="2020-03-27T16:30:54.593" v="821" actId="21"/>
          <ac:picMkLst>
            <pc:docMk/>
            <pc:sldMk cId="3485529859" sldId="279"/>
            <ac:picMk id="8" creationId="{1B86D6EC-DBD4-4FCD-9EBD-962164BD7637}"/>
          </ac:picMkLst>
        </pc:picChg>
        <pc:picChg chg="add mod modCrop">
          <ac:chgData name="farouk abu hassanain" userId="319a4f4791f24b01" providerId="LiveId" clId="{FD17211D-92D8-4F57-A91F-DA47A3079858}" dt="2020-03-27T16:46:05.039" v="1163" actId="164"/>
          <ac:picMkLst>
            <pc:docMk/>
            <pc:sldMk cId="3485529859" sldId="279"/>
            <ac:picMk id="9" creationId="{61862D69-5FEA-4603-A9E7-A3EF5EDD9AE4}"/>
          </ac:picMkLst>
        </pc:picChg>
        <pc:picChg chg="add mod modCrop">
          <ac:chgData name="farouk abu hassanain" userId="319a4f4791f24b01" providerId="LiveId" clId="{FD17211D-92D8-4F57-A91F-DA47A3079858}" dt="2020-03-27T16:48:38.924" v="1281" actId="1076"/>
          <ac:picMkLst>
            <pc:docMk/>
            <pc:sldMk cId="3485529859" sldId="279"/>
            <ac:picMk id="10" creationId="{C09F5428-18D7-4ACA-9905-046407FF8F57}"/>
          </ac:picMkLst>
        </pc:picChg>
      </pc:sldChg>
      <pc:sldChg chg="add del">
        <pc:chgData name="farouk abu hassanain" userId="319a4f4791f24b01" providerId="LiveId" clId="{FD17211D-92D8-4F57-A91F-DA47A3079858}" dt="2020-03-27T16:06:20.237" v="667" actId="47"/>
        <pc:sldMkLst>
          <pc:docMk/>
          <pc:sldMk cId="444966385" sldId="388"/>
        </pc:sldMkLst>
      </pc:sldChg>
      <pc:sldChg chg="add del">
        <pc:chgData name="farouk abu hassanain" userId="319a4f4791f24b01" providerId="LiveId" clId="{FD17211D-92D8-4F57-A91F-DA47A3079858}" dt="2020-03-27T15:54:59.021" v="409" actId="47"/>
        <pc:sldMkLst>
          <pc:docMk/>
          <pc:sldMk cId="706249692" sldId="389"/>
        </pc:sldMkLst>
      </pc:sldChg>
      <pc:sldChg chg="add del">
        <pc:chgData name="farouk abu hassanain" userId="319a4f4791f24b01" providerId="LiveId" clId="{FD17211D-92D8-4F57-A91F-DA47A3079858}" dt="2020-03-27T16:13:26.325" v="687" actId="47"/>
        <pc:sldMkLst>
          <pc:docMk/>
          <pc:sldMk cId="1066864527" sldId="390"/>
        </pc:sldMkLst>
      </pc:sldChg>
      <pc:sldChg chg="add del">
        <pc:chgData name="farouk abu hassanain" userId="319a4f4791f24b01" providerId="LiveId" clId="{FD17211D-92D8-4F57-A91F-DA47A3079858}" dt="2020-03-27T16:03:21.959" v="577" actId="47"/>
        <pc:sldMkLst>
          <pc:docMk/>
          <pc:sldMk cId="3570983817" sldId="395"/>
        </pc:sldMkLst>
      </pc:sldChg>
      <pc:sldChg chg="add del">
        <pc:chgData name="farouk abu hassanain" userId="319a4f4791f24b01" providerId="LiveId" clId="{FD17211D-92D8-4F57-A91F-DA47A3079858}" dt="2020-03-27T16:05:11.398" v="636" actId="47"/>
        <pc:sldMkLst>
          <pc:docMk/>
          <pc:sldMk cId="3260972323" sldId="396"/>
        </pc:sldMkLst>
      </pc:sldChg>
      <pc:sldChg chg="add del">
        <pc:chgData name="farouk abu hassanain" userId="319a4f4791f24b01" providerId="LiveId" clId="{FD17211D-92D8-4F57-A91F-DA47A3079858}" dt="2020-03-27T15:47:16.846" v="311" actId="47"/>
        <pc:sldMkLst>
          <pc:docMk/>
          <pc:sldMk cId="2030962322" sldId="398"/>
        </pc:sldMkLst>
      </pc:sldChg>
      <pc:sldChg chg="modSp add del">
        <pc:chgData name="farouk abu hassanain" userId="319a4f4791f24b01" providerId="LiveId" clId="{FD17211D-92D8-4F57-A91F-DA47A3079858}" dt="2020-03-27T15:57:36.485" v="466" actId="47"/>
        <pc:sldMkLst>
          <pc:docMk/>
          <pc:sldMk cId="1166149160" sldId="399"/>
        </pc:sldMkLst>
        <pc:spChg chg="mod">
          <ac:chgData name="farouk abu hassanain" userId="319a4f4791f24b01" providerId="LiveId" clId="{FD17211D-92D8-4F57-A91F-DA47A3079858}" dt="2020-03-27T15:56:25.060" v="447" actId="6549"/>
          <ac:spMkLst>
            <pc:docMk/>
            <pc:sldMk cId="1166149160" sldId="399"/>
            <ac:spMk id="7" creationId="{4B28AFFD-158E-488B-8E4C-328C65C34F32}"/>
          </ac:spMkLst>
        </pc:spChg>
      </pc:sldChg>
      <pc:sldChg chg="addSp delSp modSp add del">
        <pc:chgData name="farouk abu hassanain" userId="319a4f4791f24b01" providerId="LiveId" clId="{FD17211D-92D8-4F57-A91F-DA47A3079858}" dt="2020-03-27T16:00:18.934" v="489" actId="47"/>
        <pc:sldMkLst>
          <pc:docMk/>
          <pc:sldMk cId="1029639416" sldId="400"/>
        </pc:sldMkLst>
        <pc:graphicFrameChg chg="add del modGraphic">
          <ac:chgData name="farouk abu hassanain" userId="319a4f4791f24b01" providerId="LiveId" clId="{FD17211D-92D8-4F57-A91F-DA47A3079858}" dt="2020-03-27T15:58:03.376" v="474" actId="478"/>
          <ac:graphicFrameMkLst>
            <pc:docMk/>
            <pc:sldMk cId="1029639416" sldId="400"/>
            <ac:graphicFrameMk id="9" creationId="{60722906-33ED-4C81-846A-A8D13EDA34B6}"/>
          </ac:graphicFrameMkLst>
        </pc:graphicFrameChg>
      </pc:sldChg>
      <pc:sldChg chg="add del">
        <pc:chgData name="farouk abu hassanain" userId="319a4f4791f24b01" providerId="LiveId" clId="{FD17211D-92D8-4F57-A91F-DA47A3079858}" dt="2020-03-27T16:51:08.750" v="1384" actId="47"/>
        <pc:sldMkLst>
          <pc:docMk/>
          <pc:sldMk cId="384007692" sldId="673"/>
        </pc:sldMkLst>
      </pc:sldChg>
      <pc:sldChg chg="addSp delSp modSp">
        <pc:chgData name="farouk abu hassanain" userId="319a4f4791f24b01" providerId="LiveId" clId="{FD17211D-92D8-4F57-A91F-DA47A3079858}" dt="2020-03-27T15:27:20.826" v="52" actId="1076"/>
        <pc:sldMkLst>
          <pc:docMk/>
          <pc:sldMk cId="2826468350" sldId="770"/>
        </pc:sldMkLst>
        <pc:spChg chg="add mod">
          <ac:chgData name="farouk abu hassanain" userId="319a4f4791f24b01" providerId="LiveId" clId="{FD17211D-92D8-4F57-A91F-DA47A3079858}" dt="2020-03-27T15:27:01.274" v="47" actId="1076"/>
          <ac:spMkLst>
            <pc:docMk/>
            <pc:sldMk cId="2826468350" sldId="770"/>
            <ac:spMk id="168" creationId="{6BF3BBF2-AC8E-4E85-9A53-0960A3BA533B}"/>
          </ac:spMkLst>
        </pc:spChg>
        <pc:spChg chg="add mod">
          <ac:chgData name="farouk abu hassanain" userId="319a4f4791f24b01" providerId="LiveId" clId="{FD17211D-92D8-4F57-A91F-DA47A3079858}" dt="2020-03-27T15:27:03.822" v="48" actId="1076"/>
          <ac:spMkLst>
            <pc:docMk/>
            <pc:sldMk cId="2826468350" sldId="770"/>
            <ac:spMk id="169" creationId="{1451A979-804A-4FD2-B3F0-B7C71788825E}"/>
          </ac:spMkLst>
        </pc:spChg>
        <pc:spChg chg="add mod">
          <ac:chgData name="farouk abu hassanain" userId="319a4f4791f24b01" providerId="LiveId" clId="{FD17211D-92D8-4F57-A91F-DA47A3079858}" dt="2020-03-27T15:27:08.482" v="49" actId="1076"/>
          <ac:spMkLst>
            <pc:docMk/>
            <pc:sldMk cId="2826468350" sldId="770"/>
            <ac:spMk id="172" creationId="{02E529DE-71BE-42B1-8F15-AF59C8A12A34}"/>
          </ac:spMkLst>
        </pc:spChg>
        <pc:spChg chg="add mod">
          <ac:chgData name="farouk abu hassanain" userId="319a4f4791f24b01" providerId="LiveId" clId="{FD17211D-92D8-4F57-A91F-DA47A3079858}" dt="2020-03-27T15:27:13.450" v="50" actId="1076"/>
          <ac:spMkLst>
            <pc:docMk/>
            <pc:sldMk cId="2826468350" sldId="770"/>
            <ac:spMk id="173" creationId="{10E83D30-9EE4-4FF6-852E-66FB5EC53519}"/>
          </ac:spMkLst>
        </pc:spChg>
        <pc:spChg chg="add mod">
          <ac:chgData name="farouk abu hassanain" userId="319a4f4791f24b01" providerId="LiveId" clId="{FD17211D-92D8-4F57-A91F-DA47A3079858}" dt="2020-03-27T15:27:17.247" v="51" actId="1076"/>
          <ac:spMkLst>
            <pc:docMk/>
            <pc:sldMk cId="2826468350" sldId="770"/>
            <ac:spMk id="174" creationId="{DD5268DD-D4E4-4AB2-BD1D-76E9DD6CD2D0}"/>
          </ac:spMkLst>
        </pc:spChg>
        <pc:spChg chg="add mod">
          <ac:chgData name="farouk abu hassanain" userId="319a4f4791f24b01" providerId="LiveId" clId="{FD17211D-92D8-4F57-A91F-DA47A3079858}" dt="2020-03-27T15:27:20.826" v="52" actId="1076"/>
          <ac:spMkLst>
            <pc:docMk/>
            <pc:sldMk cId="2826468350" sldId="770"/>
            <ac:spMk id="175" creationId="{FA9EE3EF-34B2-464B-AFA7-9EF66221638A}"/>
          </ac:spMkLst>
        </pc:spChg>
        <pc:spChg chg="add mod">
          <ac:chgData name="farouk abu hassanain" userId="319a4f4791f24b01" providerId="LiveId" clId="{FD17211D-92D8-4F57-A91F-DA47A3079858}" dt="2020-03-27T15:26:56.689" v="46" actId="1076"/>
          <ac:spMkLst>
            <pc:docMk/>
            <pc:sldMk cId="2826468350" sldId="770"/>
            <ac:spMk id="176" creationId="{01272D90-1FD7-41DF-8A35-B42F95F2F01A}"/>
          </ac:spMkLst>
        </pc:spChg>
        <pc:spChg chg="add mod">
          <ac:chgData name="farouk abu hassanain" userId="319a4f4791f24b01" providerId="LiveId" clId="{FD17211D-92D8-4F57-A91F-DA47A3079858}" dt="2020-03-27T15:26:54.196" v="45" actId="1076"/>
          <ac:spMkLst>
            <pc:docMk/>
            <pc:sldMk cId="2826468350" sldId="770"/>
            <ac:spMk id="177" creationId="{D64E40B1-3DE9-4293-8E53-FA5317066CAF}"/>
          </ac:spMkLst>
        </pc:spChg>
        <pc:spChg chg="add mod">
          <ac:chgData name="farouk abu hassanain" userId="319a4f4791f24b01" providerId="LiveId" clId="{FD17211D-92D8-4F57-A91F-DA47A3079858}" dt="2020-03-27T15:26:51.846" v="44" actId="1076"/>
          <ac:spMkLst>
            <pc:docMk/>
            <pc:sldMk cId="2826468350" sldId="770"/>
            <ac:spMk id="178" creationId="{2BABCD13-BC27-4788-BC31-B4A9D36E2097}"/>
          </ac:spMkLst>
        </pc:spChg>
        <pc:spChg chg="del">
          <ac:chgData name="farouk abu hassanain" userId="319a4f4791f24b01" providerId="LiveId" clId="{FD17211D-92D8-4F57-A91F-DA47A3079858}" dt="2020-03-27T15:23:36.770" v="10" actId="478"/>
          <ac:spMkLst>
            <pc:docMk/>
            <pc:sldMk cId="2826468350" sldId="770"/>
            <ac:spMk id="216" creationId="{FB1F7AF0-E231-40B7-B04C-CDAEAC69B746}"/>
          </ac:spMkLst>
        </pc:spChg>
        <pc:spChg chg="del">
          <ac:chgData name="farouk abu hassanain" userId="319a4f4791f24b01" providerId="LiveId" clId="{FD17211D-92D8-4F57-A91F-DA47A3079858}" dt="2020-03-27T15:23:36.770" v="10" actId="478"/>
          <ac:spMkLst>
            <pc:docMk/>
            <pc:sldMk cId="2826468350" sldId="770"/>
            <ac:spMk id="217" creationId="{409ADDE7-ACDB-4DB1-B50B-718C1F535520}"/>
          </ac:spMkLst>
        </pc:spChg>
        <pc:spChg chg="del">
          <ac:chgData name="farouk abu hassanain" userId="319a4f4791f24b01" providerId="LiveId" clId="{FD17211D-92D8-4F57-A91F-DA47A3079858}" dt="2020-03-27T15:23:36.770" v="10" actId="478"/>
          <ac:spMkLst>
            <pc:docMk/>
            <pc:sldMk cId="2826468350" sldId="770"/>
            <ac:spMk id="221" creationId="{53D211EB-6555-475D-BDB9-B480A6DE5D8E}"/>
          </ac:spMkLst>
        </pc:spChg>
        <pc:spChg chg="del">
          <ac:chgData name="farouk abu hassanain" userId="319a4f4791f24b01" providerId="LiveId" clId="{FD17211D-92D8-4F57-A91F-DA47A3079858}" dt="2020-03-27T15:23:36.770" v="10" actId="478"/>
          <ac:spMkLst>
            <pc:docMk/>
            <pc:sldMk cId="2826468350" sldId="770"/>
            <ac:spMk id="296" creationId="{DA7E6962-C50A-45BC-9A61-F972941E9EA9}"/>
          </ac:spMkLst>
        </pc:spChg>
        <pc:spChg chg="del">
          <ac:chgData name="farouk abu hassanain" userId="319a4f4791f24b01" providerId="LiveId" clId="{FD17211D-92D8-4F57-A91F-DA47A3079858}" dt="2020-03-27T15:23:36.770" v="10" actId="478"/>
          <ac:spMkLst>
            <pc:docMk/>
            <pc:sldMk cId="2826468350" sldId="770"/>
            <ac:spMk id="354" creationId="{F10634CD-3DED-4718-8541-5DCE59B9A087}"/>
          </ac:spMkLst>
        </pc:spChg>
        <pc:spChg chg="del mod">
          <ac:chgData name="farouk abu hassanain" userId="319a4f4791f24b01" providerId="LiveId" clId="{FD17211D-92D8-4F57-A91F-DA47A3079858}" dt="2020-03-27T15:23:39.252" v="12" actId="478"/>
          <ac:spMkLst>
            <pc:docMk/>
            <pc:sldMk cId="2826468350" sldId="770"/>
            <ac:spMk id="355" creationId="{2C9AE569-7ED1-4AA2-A97A-5A5E331C2628}"/>
          </ac:spMkLst>
        </pc:spChg>
        <pc:spChg chg="del">
          <ac:chgData name="farouk abu hassanain" userId="319a4f4791f24b01" providerId="LiveId" clId="{FD17211D-92D8-4F57-A91F-DA47A3079858}" dt="2020-03-27T15:23:41.294" v="13" actId="478"/>
          <ac:spMkLst>
            <pc:docMk/>
            <pc:sldMk cId="2826468350" sldId="770"/>
            <ac:spMk id="356" creationId="{5BCEA40C-BCAC-40B1-B572-79DE510E2CB2}"/>
          </ac:spMkLst>
        </pc:spChg>
        <pc:spChg chg="del">
          <ac:chgData name="farouk abu hassanain" userId="319a4f4791f24b01" providerId="LiveId" clId="{FD17211D-92D8-4F57-A91F-DA47A3079858}" dt="2020-03-27T15:23:43.682" v="14" actId="478"/>
          <ac:spMkLst>
            <pc:docMk/>
            <pc:sldMk cId="2826468350" sldId="770"/>
            <ac:spMk id="357" creationId="{38062E6E-A8F2-48C3-B30F-95FD8F6BE49E}"/>
          </ac:spMkLst>
        </pc:spChg>
        <pc:spChg chg="del">
          <ac:chgData name="farouk abu hassanain" userId="319a4f4791f24b01" providerId="LiveId" clId="{FD17211D-92D8-4F57-A91F-DA47A3079858}" dt="2020-03-27T15:23:45.518" v="15" actId="478"/>
          <ac:spMkLst>
            <pc:docMk/>
            <pc:sldMk cId="2826468350" sldId="770"/>
            <ac:spMk id="358" creationId="{DAF3E719-8D79-4DBE-B414-2D950C6FC56B}"/>
          </ac:spMkLst>
        </pc:spChg>
        <pc:spChg chg="del">
          <ac:chgData name="farouk abu hassanain" userId="319a4f4791f24b01" providerId="LiveId" clId="{FD17211D-92D8-4F57-A91F-DA47A3079858}" dt="2020-03-27T15:23:12.032" v="0" actId="478"/>
          <ac:spMkLst>
            <pc:docMk/>
            <pc:sldMk cId="2826468350" sldId="770"/>
            <ac:spMk id="360" creationId="{E77EEAF1-7F59-4267-85D7-ACE61AE28527}"/>
          </ac:spMkLst>
        </pc:spChg>
        <pc:spChg chg="del">
          <ac:chgData name="farouk abu hassanain" userId="319a4f4791f24b01" providerId="LiveId" clId="{FD17211D-92D8-4F57-A91F-DA47A3079858}" dt="2020-03-27T15:23:13.752" v="1" actId="478"/>
          <ac:spMkLst>
            <pc:docMk/>
            <pc:sldMk cId="2826468350" sldId="770"/>
            <ac:spMk id="361" creationId="{068B7B43-4C58-49D4-9089-9766077C8BF7}"/>
          </ac:spMkLst>
        </pc:spChg>
        <pc:spChg chg="del">
          <ac:chgData name="farouk abu hassanain" userId="319a4f4791f24b01" providerId="LiveId" clId="{FD17211D-92D8-4F57-A91F-DA47A3079858}" dt="2020-03-27T15:23:16.099" v="2" actId="478"/>
          <ac:spMkLst>
            <pc:docMk/>
            <pc:sldMk cId="2826468350" sldId="770"/>
            <ac:spMk id="362" creationId="{90A4A43F-5EF5-4EAD-812B-64A2B7019005}"/>
          </ac:spMkLst>
        </pc:spChg>
        <pc:spChg chg="del">
          <ac:chgData name="farouk abu hassanain" userId="319a4f4791f24b01" providerId="LiveId" clId="{FD17211D-92D8-4F57-A91F-DA47A3079858}" dt="2020-03-27T15:23:18.734" v="3" actId="478"/>
          <ac:spMkLst>
            <pc:docMk/>
            <pc:sldMk cId="2826468350" sldId="770"/>
            <ac:spMk id="363" creationId="{34701129-11EF-41EE-9D42-850CBC6D7CDC}"/>
          </ac:spMkLst>
        </pc:spChg>
        <pc:spChg chg="del">
          <ac:chgData name="farouk abu hassanain" userId="319a4f4791f24b01" providerId="LiveId" clId="{FD17211D-92D8-4F57-A91F-DA47A3079858}" dt="2020-03-27T15:23:20.282" v="4" actId="478"/>
          <ac:spMkLst>
            <pc:docMk/>
            <pc:sldMk cId="2826468350" sldId="770"/>
            <ac:spMk id="364" creationId="{3FF1074D-DADD-4796-8D23-25F96D59B54B}"/>
          </ac:spMkLst>
        </pc:spChg>
        <pc:spChg chg="del">
          <ac:chgData name="farouk abu hassanain" userId="319a4f4791f24b01" providerId="LiveId" clId="{FD17211D-92D8-4F57-A91F-DA47A3079858}" dt="2020-03-27T15:23:21.764" v="5" actId="478"/>
          <ac:spMkLst>
            <pc:docMk/>
            <pc:sldMk cId="2826468350" sldId="770"/>
            <ac:spMk id="365" creationId="{1620CED0-7AD7-4AAE-BFFD-C8FD6DE5E271}"/>
          </ac:spMkLst>
        </pc:spChg>
        <pc:spChg chg="del">
          <ac:chgData name="farouk abu hassanain" userId="319a4f4791f24b01" providerId="LiveId" clId="{FD17211D-92D8-4F57-A91F-DA47A3079858}" dt="2020-03-27T15:23:23.847" v="6" actId="478"/>
          <ac:spMkLst>
            <pc:docMk/>
            <pc:sldMk cId="2826468350" sldId="770"/>
            <ac:spMk id="366" creationId="{4E57CB49-F962-44B5-B12E-6EC5F98B5692}"/>
          </ac:spMkLst>
        </pc:spChg>
        <pc:spChg chg="del mod">
          <ac:chgData name="farouk abu hassanain" userId="319a4f4791f24b01" providerId="LiveId" clId="{FD17211D-92D8-4F57-A91F-DA47A3079858}" dt="2020-03-27T15:23:26.362" v="8" actId="478"/>
          <ac:spMkLst>
            <pc:docMk/>
            <pc:sldMk cId="2826468350" sldId="770"/>
            <ac:spMk id="367" creationId="{35226565-B50C-4F08-9A6B-6E3A18D67240}"/>
          </ac:spMkLst>
        </pc:spChg>
        <pc:spChg chg="del">
          <ac:chgData name="farouk abu hassanain" userId="319a4f4791f24b01" providerId="LiveId" clId="{FD17211D-92D8-4F57-A91F-DA47A3079858}" dt="2020-03-27T15:23:28.770" v="9" actId="478"/>
          <ac:spMkLst>
            <pc:docMk/>
            <pc:sldMk cId="2826468350" sldId="770"/>
            <ac:spMk id="368" creationId="{DF7010A5-F3EC-412F-86A3-E02181A7094C}"/>
          </ac:spMkLst>
        </pc:spChg>
      </pc:sldChg>
      <pc:sldChg chg="addSp delSp modSp add">
        <pc:chgData name="farouk abu hassanain" userId="319a4f4791f24b01" providerId="LiveId" clId="{FD17211D-92D8-4F57-A91F-DA47A3079858}" dt="2020-03-27T16:31:32.029" v="826" actId="1076"/>
        <pc:sldMkLst>
          <pc:docMk/>
          <pc:sldMk cId="2488859381" sldId="771"/>
        </pc:sldMkLst>
        <pc:spChg chg="mod">
          <ac:chgData name="farouk abu hassanain" userId="319a4f4791f24b01" providerId="LiveId" clId="{FD17211D-92D8-4F57-A91F-DA47A3079858}" dt="2020-03-27T15:38:49.548" v="207" actId="403"/>
          <ac:spMkLst>
            <pc:docMk/>
            <pc:sldMk cId="2488859381" sldId="771"/>
            <ac:spMk id="2" creationId="{C2372E24-1D20-406C-95BF-A1001DBE8410}"/>
          </ac:spMkLst>
        </pc:spChg>
        <pc:spChg chg="add mod">
          <ac:chgData name="farouk abu hassanain" userId="319a4f4791f24b01" providerId="LiveId" clId="{FD17211D-92D8-4F57-A91F-DA47A3079858}" dt="2020-03-27T15:40:33.289" v="225" actId="1076"/>
          <ac:spMkLst>
            <pc:docMk/>
            <pc:sldMk cId="2488859381" sldId="771"/>
            <ac:spMk id="3" creationId="{DE0122BE-C4D0-4370-87C8-9EC7AFA319D7}"/>
          </ac:spMkLst>
        </pc:spChg>
        <pc:spChg chg="mod">
          <ac:chgData name="farouk abu hassanain" userId="319a4f4791f24b01" providerId="LiveId" clId="{FD17211D-92D8-4F57-A91F-DA47A3079858}" dt="2020-03-27T15:29:21.452" v="74" actId="14100"/>
          <ac:spMkLst>
            <pc:docMk/>
            <pc:sldMk cId="2488859381" sldId="771"/>
            <ac:spMk id="30" creationId="{089204CC-8504-494A-A916-00EFCA8BC2D5}"/>
          </ac:spMkLst>
        </pc:spChg>
        <pc:spChg chg="mod">
          <ac:chgData name="farouk abu hassanain" userId="319a4f4791f24b01" providerId="LiveId" clId="{FD17211D-92D8-4F57-A91F-DA47A3079858}" dt="2020-03-27T15:30:12.717" v="129" actId="1076"/>
          <ac:spMkLst>
            <pc:docMk/>
            <pc:sldMk cId="2488859381" sldId="771"/>
            <ac:spMk id="97" creationId="{5FA34AD2-00BA-4EDC-B224-F5632B251BF5}"/>
          </ac:spMkLst>
        </pc:spChg>
        <pc:spChg chg="del">
          <ac:chgData name="farouk abu hassanain" userId="319a4f4791f24b01" providerId="LiveId" clId="{FD17211D-92D8-4F57-A91F-DA47A3079858}" dt="2020-03-27T15:40:48.587" v="229" actId="478"/>
          <ac:spMkLst>
            <pc:docMk/>
            <pc:sldMk cId="2488859381" sldId="771"/>
            <ac:spMk id="101" creationId="{673CCAD6-0C4D-41B2-905C-57B12FEDCEF2}"/>
          </ac:spMkLst>
        </pc:spChg>
        <pc:spChg chg="mod">
          <ac:chgData name="farouk abu hassanain" userId="319a4f4791f24b01" providerId="LiveId" clId="{FD17211D-92D8-4F57-A91F-DA47A3079858}" dt="2020-03-27T15:52:28.770" v="391" actId="1076"/>
          <ac:spMkLst>
            <pc:docMk/>
            <pc:sldMk cId="2488859381" sldId="771"/>
            <ac:spMk id="103" creationId="{11437596-AF9F-43D0-9947-2180A1E45462}"/>
          </ac:spMkLst>
        </pc:spChg>
        <pc:spChg chg="del">
          <ac:chgData name="farouk abu hassanain" userId="319a4f4791f24b01" providerId="LiveId" clId="{FD17211D-92D8-4F57-A91F-DA47A3079858}" dt="2020-03-27T15:31:06.659" v="133" actId="478"/>
          <ac:spMkLst>
            <pc:docMk/>
            <pc:sldMk cId="2488859381" sldId="771"/>
            <ac:spMk id="162" creationId="{DB96ED41-8399-44CA-AD16-1C47F95C7F2F}"/>
          </ac:spMkLst>
        </pc:spChg>
        <pc:spChg chg="mod">
          <ac:chgData name="farouk abu hassanain" userId="319a4f4791f24b01" providerId="LiveId" clId="{FD17211D-92D8-4F57-A91F-DA47A3079858}" dt="2020-03-27T15:27:49.761" v="55" actId="20577"/>
          <ac:spMkLst>
            <pc:docMk/>
            <pc:sldMk cId="2488859381" sldId="771"/>
            <ac:spMk id="166" creationId="{F8C1C431-796B-49C4-BE4A-91A0FA210558}"/>
          </ac:spMkLst>
        </pc:spChg>
        <pc:spChg chg="del">
          <ac:chgData name="farouk abu hassanain" userId="319a4f4791f24b01" providerId="LiveId" clId="{FD17211D-92D8-4F57-A91F-DA47A3079858}" dt="2020-03-27T15:31:11.443" v="134" actId="478"/>
          <ac:spMkLst>
            <pc:docMk/>
            <pc:sldMk cId="2488859381" sldId="771"/>
            <ac:spMk id="168" creationId="{6BF3BBF2-AC8E-4E85-9A53-0960A3BA533B}"/>
          </ac:spMkLst>
        </pc:spChg>
        <pc:spChg chg="del">
          <ac:chgData name="farouk abu hassanain" userId="319a4f4791f24b01" providerId="LiveId" clId="{FD17211D-92D8-4F57-A91F-DA47A3079858}" dt="2020-03-27T15:31:11.443" v="134" actId="478"/>
          <ac:spMkLst>
            <pc:docMk/>
            <pc:sldMk cId="2488859381" sldId="771"/>
            <ac:spMk id="169" creationId="{1451A979-804A-4FD2-B3F0-B7C71788825E}"/>
          </ac:spMkLst>
        </pc:spChg>
        <pc:spChg chg="mod">
          <ac:chgData name="farouk abu hassanain" userId="319a4f4791f24b01" providerId="LiveId" clId="{FD17211D-92D8-4F57-A91F-DA47A3079858}" dt="2020-03-27T15:29:05.972" v="72" actId="14100"/>
          <ac:spMkLst>
            <pc:docMk/>
            <pc:sldMk cId="2488859381" sldId="771"/>
            <ac:spMk id="171" creationId="{7B26D0F2-381C-43F8-84F4-2E474ED53F22}"/>
          </ac:spMkLst>
        </pc:spChg>
        <pc:spChg chg="del">
          <ac:chgData name="farouk abu hassanain" userId="319a4f4791f24b01" providerId="LiveId" clId="{FD17211D-92D8-4F57-A91F-DA47A3079858}" dt="2020-03-27T15:31:11.443" v="134" actId="478"/>
          <ac:spMkLst>
            <pc:docMk/>
            <pc:sldMk cId="2488859381" sldId="771"/>
            <ac:spMk id="172" creationId="{02E529DE-71BE-42B1-8F15-AF59C8A12A34}"/>
          </ac:spMkLst>
        </pc:spChg>
        <pc:spChg chg="del">
          <ac:chgData name="farouk abu hassanain" userId="319a4f4791f24b01" providerId="LiveId" clId="{FD17211D-92D8-4F57-A91F-DA47A3079858}" dt="2020-03-27T15:31:11.443" v="134" actId="478"/>
          <ac:spMkLst>
            <pc:docMk/>
            <pc:sldMk cId="2488859381" sldId="771"/>
            <ac:spMk id="173" creationId="{10E83D30-9EE4-4FF6-852E-66FB5EC53519}"/>
          </ac:spMkLst>
        </pc:spChg>
        <pc:spChg chg="del">
          <ac:chgData name="farouk abu hassanain" userId="319a4f4791f24b01" providerId="LiveId" clId="{FD17211D-92D8-4F57-A91F-DA47A3079858}" dt="2020-03-27T15:31:11.443" v="134" actId="478"/>
          <ac:spMkLst>
            <pc:docMk/>
            <pc:sldMk cId="2488859381" sldId="771"/>
            <ac:spMk id="174" creationId="{DD5268DD-D4E4-4AB2-BD1D-76E9DD6CD2D0}"/>
          </ac:spMkLst>
        </pc:spChg>
        <pc:spChg chg="del">
          <ac:chgData name="farouk abu hassanain" userId="319a4f4791f24b01" providerId="LiveId" clId="{FD17211D-92D8-4F57-A91F-DA47A3079858}" dt="2020-03-27T15:31:11.443" v="134" actId="478"/>
          <ac:spMkLst>
            <pc:docMk/>
            <pc:sldMk cId="2488859381" sldId="771"/>
            <ac:spMk id="175" creationId="{FA9EE3EF-34B2-464B-AFA7-9EF66221638A}"/>
          </ac:spMkLst>
        </pc:spChg>
        <pc:spChg chg="del">
          <ac:chgData name="farouk abu hassanain" userId="319a4f4791f24b01" providerId="LiveId" clId="{FD17211D-92D8-4F57-A91F-DA47A3079858}" dt="2020-03-27T15:31:11.443" v="134" actId="478"/>
          <ac:spMkLst>
            <pc:docMk/>
            <pc:sldMk cId="2488859381" sldId="771"/>
            <ac:spMk id="176" creationId="{01272D90-1FD7-41DF-8A35-B42F95F2F01A}"/>
          </ac:spMkLst>
        </pc:spChg>
        <pc:spChg chg="del">
          <ac:chgData name="farouk abu hassanain" userId="319a4f4791f24b01" providerId="LiveId" clId="{FD17211D-92D8-4F57-A91F-DA47A3079858}" dt="2020-03-27T15:31:11.443" v="134" actId="478"/>
          <ac:spMkLst>
            <pc:docMk/>
            <pc:sldMk cId="2488859381" sldId="771"/>
            <ac:spMk id="177" creationId="{D64E40B1-3DE9-4293-8E53-FA5317066CAF}"/>
          </ac:spMkLst>
        </pc:spChg>
        <pc:spChg chg="del">
          <ac:chgData name="farouk abu hassanain" userId="319a4f4791f24b01" providerId="LiveId" clId="{FD17211D-92D8-4F57-A91F-DA47A3079858}" dt="2020-03-27T15:31:11.443" v="134" actId="478"/>
          <ac:spMkLst>
            <pc:docMk/>
            <pc:sldMk cId="2488859381" sldId="771"/>
            <ac:spMk id="178" creationId="{2BABCD13-BC27-4788-BC31-B4A9D36E2097}"/>
          </ac:spMkLst>
        </pc:spChg>
        <pc:spChg chg="add mod">
          <ac:chgData name="farouk abu hassanain" userId="319a4f4791f24b01" providerId="LiveId" clId="{FD17211D-92D8-4F57-A91F-DA47A3079858}" dt="2020-03-27T15:40:58.788" v="231" actId="403"/>
          <ac:spMkLst>
            <pc:docMk/>
            <pc:sldMk cId="2488859381" sldId="771"/>
            <ac:spMk id="179" creationId="{BE652047-3430-4815-81BF-7F6603A27259}"/>
          </ac:spMkLst>
        </pc:spChg>
        <pc:spChg chg="add mod">
          <ac:chgData name="farouk abu hassanain" userId="319a4f4791f24b01" providerId="LiveId" clId="{FD17211D-92D8-4F57-A91F-DA47A3079858}" dt="2020-03-27T15:40:25.802" v="224" actId="1076"/>
          <ac:spMkLst>
            <pc:docMk/>
            <pc:sldMk cId="2488859381" sldId="771"/>
            <ac:spMk id="180" creationId="{1A93BA7B-C1B0-4845-8FFB-2FA79FEB0122}"/>
          </ac:spMkLst>
        </pc:spChg>
        <pc:spChg chg="mod">
          <ac:chgData name="farouk abu hassanain" userId="319a4f4791f24b01" providerId="LiveId" clId="{FD17211D-92D8-4F57-A91F-DA47A3079858}" dt="2020-03-27T15:29:26.289" v="77" actId="1038"/>
          <ac:spMkLst>
            <pc:docMk/>
            <pc:sldMk cId="2488859381" sldId="771"/>
            <ac:spMk id="246" creationId="{0239C44C-F024-4438-A3FA-874DC3D61CDC}"/>
          </ac:spMkLst>
        </pc:spChg>
        <pc:spChg chg="mod">
          <ac:chgData name="farouk abu hassanain" userId="319a4f4791f24b01" providerId="LiveId" clId="{FD17211D-92D8-4F57-A91F-DA47A3079858}" dt="2020-03-27T15:29:13.137" v="73" actId="14100"/>
          <ac:spMkLst>
            <pc:docMk/>
            <pc:sldMk cId="2488859381" sldId="771"/>
            <ac:spMk id="287" creationId="{1201F972-4E30-4118-BDC7-71D62C0240E1}"/>
          </ac:spMkLst>
        </pc:spChg>
        <pc:grpChg chg="del">
          <ac:chgData name="farouk abu hassanain" userId="319a4f4791f24b01" providerId="LiveId" clId="{FD17211D-92D8-4F57-A91F-DA47A3079858}" dt="2020-03-27T15:31:11.443" v="134" actId="478"/>
          <ac:grpSpMkLst>
            <pc:docMk/>
            <pc:sldMk cId="2488859381" sldId="771"/>
            <ac:grpSpMk id="36" creationId="{74C4573C-CE27-4194-AF94-8883EAA713B0}"/>
          </ac:grpSpMkLst>
        </pc:grpChg>
        <pc:grpChg chg="del">
          <ac:chgData name="farouk abu hassanain" userId="319a4f4791f24b01" providerId="LiveId" clId="{FD17211D-92D8-4F57-A91F-DA47A3079858}" dt="2020-03-27T15:31:04.291" v="132" actId="478"/>
          <ac:grpSpMkLst>
            <pc:docMk/>
            <pc:sldMk cId="2488859381" sldId="771"/>
            <ac:grpSpMk id="104" creationId="{C950DB49-4832-4193-8150-DE86680B9476}"/>
          </ac:grpSpMkLst>
        </pc:grpChg>
        <pc:picChg chg="add mod modCrop">
          <ac:chgData name="farouk abu hassanain" userId="319a4f4791f24b01" providerId="LiveId" clId="{FD17211D-92D8-4F57-A91F-DA47A3079858}" dt="2020-03-27T16:31:32.029" v="826" actId="1076"/>
          <ac:picMkLst>
            <pc:docMk/>
            <pc:sldMk cId="2488859381" sldId="771"/>
            <ac:picMk id="181" creationId="{6718D405-D685-4EB6-A27B-837F3E7B4FD5}"/>
          </ac:picMkLst>
        </pc:picChg>
      </pc:sldChg>
      <pc:sldChg chg="addSp delSp modSp add">
        <pc:chgData name="farouk abu hassanain" userId="319a4f4791f24b01" providerId="LiveId" clId="{FD17211D-92D8-4F57-A91F-DA47A3079858}" dt="2020-03-27T16:31:54.201" v="829" actId="1076"/>
        <pc:sldMkLst>
          <pc:docMk/>
          <pc:sldMk cId="1474499488" sldId="772"/>
        </pc:sldMkLst>
        <pc:spChg chg="mod">
          <ac:chgData name="farouk abu hassanain" userId="319a4f4791f24b01" providerId="LiveId" clId="{FD17211D-92D8-4F57-A91F-DA47A3079858}" dt="2020-03-27T15:45:20.556" v="295" actId="948"/>
          <ac:spMkLst>
            <pc:docMk/>
            <pc:sldMk cId="1474499488" sldId="772"/>
            <ac:spMk id="2" creationId="{C2372E24-1D20-406C-95BF-A1001DBE8410}"/>
          </ac:spMkLst>
        </pc:spChg>
        <pc:spChg chg="del">
          <ac:chgData name="farouk abu hassanain" userId="319a4f4791f24b01" providerId="LiveId" clId="{FD17211D-92D8-4F57-A91F-DA47A3079858}" dt="2020-03-27T15:43:28.851" v="277" actId="478"/>
          <ac:spMkLst>
            <pc:docMk/>
            <pc:sldMk cId="1474499488" sldId="772"/>
            <ac:spMk id="3" creationId="{DE0122BE-C4D0-4370-87C8-9EC7AFA319D7}"/>
          </ac:spMkLst>
        </pc:spChg>
        <pc:spChg chg="add mod">
          <ac:chgData name="farouk abu hassanain" userId="319a4f4791f24b01" providerId="LiveId" clId="{FD17211D-92D8-4F57-A91F-DA47A3079858}" dt="2020-03-27T15:46:14.844" v="307" actId="1035"/>
          <ac:spMkLst>
            <pc:docMk/>
            <pc:sldMk cId="1474499488" sldId="772"/>
            <ac:spMk id="29" creationId="{9C58EA62-B52F-47A4-8667-EB9A86392759}"/>
          </ac:spMkLst>
        </pc:spChg>
        <pc:spChg chg="mod">
          <ac:chgData name="farouk abu hassanain" userId="319a4f4791f24b01" providerId="LiveId" clId="{FD17211D-92D8-4F57-A91F-DA47A3079858}" dt="2020-03-27T15:43:08.031" v="274" actId="1038"/>
          <ac:spMkLst>
            <pc:docMk/>
            <pc:sldMk cId="1474499488" sldId="772"/>
            <ac:spMk id="97" creationId="{5FA34AD2-00BA-4EDC-B224-F5632B251BF5}"/>
          </ac:spMkLst>
        </pc:spChg>
        <pc:spChg chg="del">
          <ac:chgData name="farouk abu hassanain" userId="319a4f4791f24b01" providerId="LiveId" clId="{FD17211D-92D8-4F57-A91F-DA47A3079858}" dt="2020-03-27T15:43:12.797" v="275" actId="478"/>
          <ac:spMkLst>
            <pc:docMk/>
            <pc:sldMk cId="1474499488" sldId="772"/>
            <ac:spMk id="101" creationId="{673CCAD6-0C4D-41B2-905C-57B12FEDCEF2}"/>
          </ac:spMkLst>
        </pc:spChg>
        <pc:spChg chg="mod">
          <ac:chgData name="farouk abu hassanain" userId="319a4f4791f24b01" providerId="LiveId" clId="{FD17211D-92D8-4F57-A91F-DA47A3079858}" dt="2020-03-27T15:40:42.798" v="228" actId="20577"/>
          <ac:spMkLst>
            <pc:docMk/>
            <pc:sldMk cId="1474499488" sldId="772"/>
            <ac:spMk id="166" creationId="{F8C1C431-796B-49C4-BE4A-91A0FA210558}"/>
          </ac:spMkLst>
        </pc:spChg>
        <pc:spChg chg="del">
          <ac:chgData name="farouk abu hassanain" userId="319a4f4791f24b01" providerId="LiveId" clId="{FD17211D-92D8-4F57-A91F-DA47A3079858}" dt="2020-03-27T15:43:48.351" v="279" actId="478"/>
          <ac:spMkLst>
            <pc:docMk/>
            <pc:sldMk cId="1474499488" sldId="772"/>
            <ac:spMk id="179" creationId="{BE652047-3430-4815-81BF-7F6603A27259}"/>
          </ac:spMkLst>
        </pc:spChg>
        <pc:spChg chg="mod">
          <ac:chgData name="farouk abu hassanain" userId="319a4f4791f24b01" providerId="LiveId" clId="{FD17211D-92D8-4F57-A91F-DA47A3079858}" dt="2020-03-27T15:45:20.556" v="295" actId="948"/>
          <ac:spMkLst>
            <pc:docMk/>
            <pc:sldMk cId="1474499488" sldId="772"/>
            <ac:spMk id="180" creationId="{1A93BA7B-C1B0-4845-8FFB-2FA79FEB0122}"/>
          </ac:spMkLst>
        </pc:spChg>
        <pc:picChg chg="add mod">
          <ac:chgData name="farouk abu hassanain" userId="319a4f4791f24b01" providerId="LiveId" clId="{FD17211D-92D8-4F57-A91F-DA47A3079858}" dt="2020-03-27T16:31:54.201" v="829" actId="1076"/>
          <ac:picMkLst>
            <pc:docMk/>
            <pc:sldMk cId="1474499488" sldId="772"/>
            <ac:picMk id="32" creationId="{9E96D097-9A73-48EB-909B-CFDD396F2305}"/>
          </ac:picMkLst>
        </pc:picChg>
      </pc:sldChg>
      <pc:sldChg chg="addSp delSp modSp add">
        <pc:chgData name="farouk abu hassanain" userId="319a4f4791f24b01" providerId="LiveId" clId="{FD17211D-92D8-4F57-A91F-DA47A3079858}" dt="2020-03-27T16:32:30.113" v="832" actId="1076"/>
        <pc:sldMkLst>
          <pc:docMk/>
          <pc:sldMk cId="3812719943" sldId="773"/>
        </pc:sldMkLst>
        <pc:spChg chg="mod">
          <ac:chgData name="farouk abu hassanain" userId="319a4f4791f24b01" providerId="LiveId" clId="{FD17211D-92D8-4F57-A91F-DA47A3079858}" dt="2020-03-27T15:48:22.519" v="319"/>
          <ac:spMkLst>
            <pc:docMk/>
            <pc:sldMk cId="3812719943" sldId="773"/>
            <ac:spMk id="2" creationId="{C2372E24-1D20-406C-95BF-A1001DBE8410}"/>
          </ac:spMkLst>
        </pc:spChg>
        <pc:spChg chg="add mod">
          <ac:chgData name="farouk abu hassanain" userId="319a4f4791f24b01" providerId="LiveId" clId="{FD17211D-92D8-4F57-A91F-DA47A3079858}" dt="2020-03-27T15:54:19.353" v="400" actId="115"/>
          <ac:spMkLst>
            <pc:docMk/>
            <pc:sldMk cId="3812719943" sldId="773"/>
            <ac:spMk id="27" creationId="{7AB409CF-C7C9-47E2-9074-1E3AD7D8D2F0}"/>
          </ac:spMkLst>
        </pc:spChg>
        <pc:spChg chg="mod">
          <ac:chgData name="farouk abu hassanain" userId="319a4f4791f24b01" providerId="LiveId" clId="{FD17211D-92D8-4F57-A91F-DA47A3079858}" dt="2020-03-27T15:59:41.413" v="478" actId="12"/>
          <ac:spMkLst>
            <pc:docMk/>
            <pc:sldMk cId="3812719943" sldId="773"/>
            <ac:spMk id="29" creationId="{9C58EA62-B52F-47A4-8667-EB9A86392759}"/>
          </ac:spMkLst>
        </pc:spChg>
        <pc:spChg chg="mod">
          <ac:chgData name="farouk abu hassanain" userId="319a4f4791f24b01" providerId="LiveId" clId="{FD17211D-92D8-4F57-A91F-DA47A3079858}" dt="2020-03-27T15:48:03.860" v="318" actId="14100"/>
          <ac:spMkLst>
            <pc:docMk/>
            <pc:sldMk cId="3812719943" sldId="773"/>
            <ac:spMk id="97" creationId="{5FA34AD2-00BA-4EDC-B224-F5632B251BF5}"/>
          </ac:spMkLst>
        </pc:spChg>
        <pc:spChg chg="mod">
          <ac:chgData name="farouk abu hassanain" userId="319a4f4791f24b01" providerId="LiveId" clId="{FD17211D-92D8-4F57-A91F-DA47A3079858}" dt="2020-03-27T15:47:06.048" v="310" actId="20577"/>
          <ac:spMkLst>
            <pc:docMk/>
            <pc:sldMk cId="3812719943" sldId="773"/>
            <ac:spMk id="166" creationId="{F8C1C431-796B-49C4-BE4A-91A0FA210558}"/>
          </ac:spMkLst>
        </pc:spChg>
        <pc:spChg chg="del mod">
          <ac:chgData name="farouk abu hassanain" userId="319a4f4791f24b01" providerId="LiveId" clId="{FD17211D-92D8-4F57-A91F-DA47A3079858}" dt="2020-03-27T15:48:55.199" v="334" actId="478"/>
          <ac:spMkLst>
            <pc:docMk/>
            <pc:sldMk cId="3812719943" sldId="773"/>
            <ac:spMk id="180" creationId="{1A93BA7B-C1B0-4845-8FFB-2FA79FEB0122}"/>
          </ac:spMkLst>
        </pc:spChg>
        <pc:picChg chg="add mod">
          <ac:chgData name="farouk abu hassanain" userId="319a4f4791f24b01" providerId="LiveId" clId="{FD17211D-92D8-4F57-A91F-DA47A3079858}" dt="2020-03-27T16:32:30.113" v="832" actId="1076"/>
          <ac:picMkLst>
            <pc:docMk/>
            <pc:sldMk cId="3812719943" sldId="773"/>
            <ac:picMk id="28" creationId="{FEAB5872-BA44-451F-818A-549B25C95461}"/>
          </ac:picMkLst>
        </pc:picChg>
      </pc:sldChg>
      <pc:sldChg chg="addSp modSp add">
        <pc:chgData name="farouk abu hassanain" userId="319a4f4791f24b01" providerId="LiveId" clId="{FD17211D-92D8-4F57-A91F-DA47A3079858}" dt="2020-03-27T16:32:42.554" v="834" actId="1076"/>
        <pc:sldMkLst>
          <pc:docMk/>
          <pc:sldMk cId="2855690397" sldId="774"/>
        </pc:sldMkLst>
        <pc:spChg chg="mod">
          <ac:chgData name="farouk abu hassanain" userId="319a4f4791f24b01" providerId="LiveId" clId="{FD17211D-92D8-4F57-A91F-DA47A3079858}" dt="2020-03-27T15:56:03.648" v="421" actId="20577"/>
          <ac:spMkLst>
            <pc:docMk/>
            <pc:sldMk cId="2855690397" sldId="774"/>
            <ac:spMk id="2" creationId="{C2372E24-1D20-406C-95BF-A1001DBE8410}"/>
          </ac:spMkLst>
        </pc:spChg>
        <pc:spChg chg="mod">
          <ac:chgData name="farouk abu hassanain" userId="319a4f4791f24b01" providerId="LiveId" clId="{FD17211D-92D8-4F57-A91F-DA47A3079858}" dt="2020-03-27T15:57:30.705" v="465" actId="1076"/>
          <ac:spMkLst>
            <pc:docMk/>
            <pc:sldMk cId="2855690397" sldId="774"/>
            <ac:spMk id="27" creationId="{7AB409CF-C7C9-47E2-9074-1E3AD7D8D2F0}"/>
          </ac:spMkLst>
        </pc:spChg>
        <pc:spChg chg="mod">
          <ac:chgData name="farouk abu hassanain" userId="319a4f4791f24b01" providerId="LiveId" clId="{FD17211D-92D8-4F57-A91F-DA47A3079858}" dt="2020-03-27T15:57:24.262" v="464" actId="1035"/>
          <ac:spMkLst>
            <pc:docMk/>
            <pc:sldMk cId="2855690397" sldId="774"/>
            <ac:spMk id="29" creationId="{9C58EA62-B52F-47A4-8667-EB9A86392759}"/>
          </ac:spMkLst>
        </pc:spChg>
        <pc:spChg chg="mod">
          <ac:chgData name="farouk abu hassanain" userId="319a4f4791f24b01" providerId="LiveId" clId="{FD17211D-92D8-4F57-A91F-DA47A3079858}" dt="2020-03-27T15:55:44.224" v="419" actId="14100"/>
          <ac:spMkLst>
            <pc:docMk/>
            <pc:sldMk cId="2855690397" sldId="774"/>
            <ac:spMk id="97" creationId="{5FA34AD2-00BA-4EDC-B224-F5632B251BF5}"/>
          </ac:spMkLst>
        </pc:spChg>
        <pc:spChg chg="mod">
          <ac:chgData name="farouk abu hassanain" userId="319a4f4791f24b01" providerId="LiveId" clId="{FD17211D-92D8-4F57-A91F-DA47A3079858}" dt="2020-03-27T15:54:53.948" v="408" actId="20577"/>
          <ac:spMkLst>
            <pc:docMk/>
            <pc:sldMk cId="2855690397" sldId="774"/>
            <ac:spMk id="166" creationId="{F8C1C431-796B-49C4-BE4A-91A0FA210558}"/>
          </ac:spMkLst>
        </pc:spChg>
        <pc:picChg chg="add mod">
          <ac:chgData name="farouk abu hassanain" userId="319a4f4791f24b01" providerId="LiveId" clId="{FD17211D-92D8-4F57-A91F-DA47A3079858}" dt="2020-03-27T16:32:42.554" v="834" actId="1076"/>
          <ac:picMkLst>
            <pc:docMk/>
            <pc:sldMk cId="2855690397" sldId="774"/>
            <ac:picMk id="28" creationId="{5C64CD4C-890F-4775-85D2-49D0040C586E}"/>
          </ac:picMkLst>
        </pc:picChg>
      </pc:sldChg>
      <pc:sldChg chg="addSp delSp modSp add">
        <pc:chgData name="farouk abu hassanain" userId="319a4f4791f24b01" providerId="LiveId" clId="{FD17211D-92D8-4F57-A91F-DA47A3079858}" dt="2020-03-27T16:33:22.062" v="841" actId="1076"/>
        <pc:sldMkLst>
          <pc:docMk/>
          <pc:sldMk cId="2130460960" sldId="775"/>
        </pc:sldMkLst>
        <pc:spChg chg="mod">
          <ac:chgData name="farouk abu hassanain" userId="319a4f4791f24b01" providerId="LiveId" clId="{FD17211D-92D8-4F57-A91F-DA47A3079858}" dt="2020-03-27T16:00:02.455" v="485" actId="1036"/>
          <ac:spMkLst>
            <pc:docMk/>
            <pc:sldMk cId="2130460960" sldId="775"/>
            <ac:spMk id="2" creationId="{C2372E24-1D20-406C-95BF-A1001DBE8410}"/>
          </ac:spMkLst>
        </pc:spChg>
        <pc:spChg chg="add mod">
          <ac:chgData name="farouk abu hassanain" userId="319a4f4791f24b01" providerId="LiveId" clId="{FD17211D-92D8-4F57-A91F-DA47A3079858}" dt="2020-03-27T16:03:12.769" v="576" actId="1076"/>
          <ac:spMkLst>
            <pc:docMk/>
            <pc:sldMk cId="2130460960" sldId="775"/>
            <ac:spMk id="3" creationId="{943B238A-0BC7-4808-8BD0-64DEA243A4E6}"/>
          </ac:spMkLst>
        </pc:spChg>
        <pc:spChg chg="del">
          <ac:chgData name="farouk abu hassanain" userId="319a4f4791f24b01" providerId="LiveId" clId="{FD17211D-92D8-4F57-A91F-DA47A3079858}" dt="2020-03-27T16:00:12.948" v="487" actId="478"/>
          <ac:spMkLst>
            <pc:docMk/>
            <pc:sldMk cId="2130460960" sldId="775"/>
            <ac:spMk id="27" creationId="{7AB409CF-C7C9-47E2-9074-1E3AD7D8D2F0}"/>
          </ac:spMkLst>
        </pc:spChg>
        <pc:spChg chg="add mod">
          <ac:chgData name="farouk abu hassanain" userId="319a4f4791f24b01" providerId="LiveId" clId="{FD17211D-92D8-4F57-A91F-DA47A3079858}" dt="2020-03-27T16:01:03.019" v="500" actId="20577"/>
          <ac:spMkLst>
            <pc:docMk/>
            <pc:sldMk cId="2130460960" sldId="775"/>
            <ac:spMk id="28" creationId="{F67C201C-F7CD-472B-A10C-750CA1A809E2}"/>
          </ac:spMkLst>
        </pc:spChg>
        <pc:spChg chg="mod">
          <ac:chgData name="farouk abu hassanain" userId="319a4f4791f24b01" providerId="LiveId" clId="{FD17211D-92D8-4F57-A91F-DA47A3079858}" dt="2020-03-27T16:00:28.270" v="490" actId="1076"/>
          <ac:spMkLst>
            <pc:docMk/>
            <pc:sldMk cId="2130460960" sldId="775"/>
            <ac:spMk id="29" creationId="{9C58EA62-B52F-47A4-8667-EB9A86392759}"/>
          </ac:spMkLst>
        </pc:spChg>
        <pc:spChg chg="add mod">
          <ac:chgData name="farouk abu hassanain" userId="319a4f4791f24b01" providerId="LiveId" clId="{FD17211D-92D8-4F57-A91F-DA47A3079858}" dt="2020-03-27T16:01:53.178" v="519" actId="1035"/>
          <ac:spMkLst>
            <pc:docMk/>
            <pc:sldMk cId="2130460960" sldId="775"/>
            <ac:spMk id="32" creationId="{A4DC1D18-82BC-400C-A300-D0922AA792EC}"/>
          </ac:spMkLst>
        </pc:spChg>
        <pc:spChg chg="add mod">
          <ac:chgData name="farouk abu hassanain" userId="319a4f4791f24b01" providerId="LiveId" clId="{FD17211D-92D8-4F57-A91F-DA47A3079858}" dt="2020-03-27T16:03:00.967" v="572" actId="1036"/>
          <ac:spMkLst>
            <pc:docMk/>
            <pc:sldMk cId="2130460960" sldId="775"/>
            <ac:spMk id="33" creationId="{AAC4D483-594A-4433-B322-DBD0E6FDA2AC}"/>
          </ac:spMkLst>
        </pc:spChg>
        <pc:spChg chg="mod">
          <ac:chgData name="farouk abu hassanain" userId="319a4f4791f24b01" providerId="LiveId" clId="{FD17211D-92D8-4F57-A91F-DA47A3079858}" dt="2020-03-27T15:58:09.892" v="477" actId="20577"/>
          <ac:spMkLst>
            <pc:docMk/>
            <pc:sldMk cId="2130460960" sldId="775"/>
            <ac:spMk id="97" creationId="{5FA34AD2-00BA-4EDC-B224-F5632B251BF5}"/>
          </ac:spMkLst>
        </pc:spChg>
        <pc:spChg chg="mod">
          <ac:chgData name="farouk abu hassanain" userId="319a4f4791f24b01" providerId="LiveId" clId="{FD17211D-92D8-4F57-A91F-DA47A3079858}" dt="2020-03-27T15:57:44.107" v="469" actId="20577"/>
          <ac:spMkLst>
            <pc:docMk/>
            <pc:sldMk cId="2130460960" sldId="775"/>
            <ac:spMk id="166" creationId="{F8C1C431-796B-49C4-BE4A-91A0FA210558}"/>
          </ac:spMkLst>
        </pc:spChg>
        <pc:picChg chg="add mod">
          <ac:chgData name="farouk abu hassanain" userId="319a4f4791f24b01" providerId="LiveId" clId="{FD17211D-92D8-4F57-A91F-DA47A3079858}" dt="2020-03-27T16:33:22.062" v="841" actId="1076"/>
          <ac:picMkLst>
            <pc:docMk/>
            <pc:sldMk cId="2130460960" sldId="775"/>
            <ac:picMk id="35" creationId="{9B0CB939-7F7A-4F63-848F-55030A0AD0B3}"/>
          </ac:picMkLst>
        </pc:picChg>
        <pc:picChg chg="add mod">
          <ac:chgData name="farouk abu hassanain" userId="319a4f4791f24b01" providerId="LiveId" clId="{FD17211D-92D8-4F57-A91F-DA47A3079858}" dt="2020-03-27T16:33:17.077" v="840" actId="1076"/>
          <ac:picMkLst>
            <pc:docMk/>
            <pc:sldMk cId="2130460960" sldId="775"/>
            <ac:picMk id="36" creationId="{E029FB63-A5CC-45D3-838E-441EAEDA194E}"/>
          </ac:picMkLst>
        </pc:picChg>
      </pc:sldChg>
      <pc:sldChg chg="addSp delSp modSp add">
        <pc:chgData name="farouk abu hassanain" userId="319a4f4791f24b01" providerId="LiveId" clId="{FD17211D-92D8-4F57-A91F-DA47A3079858}" dt="2020-03-27T16:33:49.558" v="845" actId="1076"/>
        <pc:sldMkLst>
          <pc:docMk/>
          <pc:sldMk cId="1400776483" sldId="776"/>
        </pc:sldMkLst>
        <pc:spChg chg="mod">
          <ac:chgData name="farouk abu hassanain" userId="319a4f4791f24b01" providerId="LiveId" clId="{FD17211D-92D8-4F57-A91F-DA47A3079858}" dt="2020-03-27T16:04:43.428" v="598" actId="14100"/>
          <ac:spMkLst>
            <pc:docMk/>
            <pc:sldMk cId="1400776483" sldId="776"/>
            <ac:spMk id="2" creationId="{C2372E24-1D20-406C-95BF-A1001DBE8410}"/>
          </ac:spMkLst>
        </pc:spChg>
        <pc:spChg chg="del">
          <ac:chgData name="farouk abu hassanain" userId="319a4f4791f24b01" providerId="LiveId" clId="{FD17211D-92D8-4F57-A91F-DA47A3079858}" dt="2020-03-27T16:06:10.189" v="649" actId="478"/>
          <ac:spMkLst>
            <pc:docMk/>
            <pc:sldMk cId="1400776483" sldId="776"/>
            <ac:spMk id="3" creationId="{943B238A-0BC7-4808-8BD0-64DEA243A4E6}"/>
          </ac:spMkLst>
        </pc:spChg>
        <pc:spChg chg="mod">
          <ac:chgData name="farouk abu hassanain" userId="319a4f4791f24b01" providerId="LiveId" clId="{FD17211D-92D8-4F57-A91F-DA47A3079858}" dt="2020-03-27T16:05:33.480" v="641" actId="20577"/>
          <ac:spMkLst>
            <pc:docMk/>
            <pc:sldMk cId="1400776483" sldId="776"/>
            <ac:spMk id="28" creationId="{F67C201C-F7CD-472B-A10C-750CA1A809E2}"/>
          </ac:spMkLst>
        </pc:spChg>
        <pc:spChg chg="mod">
          <ac:chgData name="farouk abu hassanain" userId="319a4f4791f24b01" providerId="LiveId" clId="{FD17211D-92D8-4F57-A91F-DA47A3079858}" dt="2020-03-27T16:05:06.346" v="635" actId="1038"/>
          <ac:spMkLst>
            <pc:docMk/>
            <pc:sldMk cId="1400776483" sldId="776"/>
            <ac:spMk id="29" creationId="{9C58EA62-B52F-47A4-8667-EB9A86392759}"/>
          </ac:spMkLst>
        </pc:spChg>
        <pc:spChg chg="mod">
          <ac:chgData name="farouk abu hassanain" userId="319a4f4791f24b01" providerId="LiveId" clId="{FD17211D-92D8-4F57-A91F-DA47A3079858}" dt="2020-03-27T16:05:41.141" v="642"/>
          <ac:spMkLst>
            <pc:docMk/>
            <pc:sldMk cId="1400776483" sldId="776"/>
            <ac:spMk id="32" creationId="{A4DC1D18-82BC-400C-A300-D0922AA792EC}"/>
          </ac:spMkLst>
        </pc:spChg>
        <pc:spChg chg="mod">
          <ac:chgData name="farouk abu hassanain" userId="319a4f4791f24b01" providerId="LiveId" clId="{FD17211D-92D8-4F57-A91F-DA47A3079858}" dt="2020-03-27T16:06:15.999" v="666" actId="14100"/>
          <ac:spMkLst>
            <pc:docMk/>
            <pc:sldMk cId="1400776483" sldId="776"/>
            <ac:spMk id="33" creationId="{AAC4D483-594A-4433-B322-DBD0E6FDA2AC}"/>
          </ac:spMkLst>
        </pc:spChg>
        <pc:spChg chg="mod">
          <ac:chgData name="farouk abu hassanain" userId="319a4f4791f24b01" providerId="LiveId" clId="{FD17211D-92D8-4F57-A91F-DA47A3079858}" dt="2020-03-27T16:03:58.629" v="587" actId="20577"/>
          <ac:spMkLst>
            <pc:docMk/>
            <pc:sldMk cId="1400776483" sldId="776"/>
            <ac:spMk id="97" creationId="{5FA34AD2-00BA-4EDC-B224-F5632B251BF5}"/>
          </ac:spMkLst>
        </pc:spChg>
        <pc:spChg chg="mod">
          <ac:chgData name="farouk abu hassanain" userId="319a4f4791f24b01" providerId="LiveId" clId="{FD17211D-92D8-4F57-A91F-DA47A3079858}" dt="2020-03-27T16:03:32.970" v="580" actId="20577"/>
          <ac:spMkLst>
            <pc:docMk/>
            <pc:sldMk cId="1400776483" sldId="776"/>
            <ac:spMk id="166" creationId="{F8C1C431-796B-49C4-BE4A-91A0FA210558}"/>
          </ac:spMkLst>
        </pc:spChg>
        <pc:picChg chg="add mod">
          <ac:chgData name="farouk abu hassanain" userId="319a4f4791f24b01" providerId="LiveId" clId="{FD17211D-92D8-4F57-A91F-DA47A3079858}" dt="2020-03-27T16:33:36.691" v="843" actId="1076"/>
          <ac:picMkLst>
            <pc:docMk/>
            <pc:sldMk cId="1400776483" sldId="776"/>
            <ac:picMk id="35" creationId="{48419D53-DAFA-48CC-972C-BFA73B77F6A7}"/>
          </ac:picMkLst>
        </pc:picChg>
        <pc:picChg chg="add mod">
          <ac:chgData name="farouk abu hassanain" userId="319a4f4791f24b01" providerId="LiveId" clId="{FD17211D-92D8-4F57-A91F-DA47A3079858}" dt="2020-03-27T16:33:49.558" v="845" actId="1076"/>
          <ac:picMkLst>
            <pc:docMk/>
            <pc:sldMk cId="1400776483" sldId="776"/>
            <ac:picMk id="36" creationId="{CBD2368B-4636-46A5-B253-EA97E38C7771}"/>
          </ac:picMkLst>
        </pc:picChg>
      </pc:sldChg>
      <pc:sldChg chg="addSp delSp modSp add">
        <pc:chgData name="farouk abu hassanain" userId="319a4f4791f24b01" providerId="LiveId" clId="{FD17211D-92D8-4F57-A91F-DA47A3079858}" dt="2020-03-27T16:34:21.323" v="853" actId="115"/>
        <pc:sldMkLst>
          <pc:docMk/>
          <pc:sldMk cId="249480260" sldId="777"/>
        </pc:sldMkLst>
        <pc:spChg chg="mod">
          <ac:chgData name="farouk abu hassanain" userId="319a4f4791f24b01" providerId="LiveId" clId="{FD17211D-92D8-4F57-A91F-DA47A3079858}" dt="2020-03-27T16:14:09.193" v="718" actId="2710"/>
          <ac:spMkLst>
            <pc:docMk/>
            <pc:sldMk cId="249480260" sldId="777"/>
            <ac:spMk id="2" creationId="{C2372E24-1D20-406C-95BF-A1001DBE8410}"/>
          </ac:spMkLst>
        </pc:spChg>
        <pc:spChg chg="del">
          <ac:chgData name="farouk abu hassanain" userId="319a4f4791f24b01" providerId="LiveId" clId="{FD17211D-92D8-4F57-A91F-DA47A3079858}" dt="2020-03-27T16:07:21.783" v="685" actId="478"/>
          <ac:spMkLst>
            <pc:docMk/>
            <pc:sldMk cId="249480260" sldId="777"/>
            <ac:spMk id="28" creationId="{F67C201C-F7CD-472B-A10C-750CA1A809E2}"/>
          </ac:spMkLst>
        </pc:spChg>
        <pc:spChg chg="del mod">
          <ac:chgData name="farouk abu hassanain" userId="319a4f4791f24b01" providerId="LiveId" clId="{FD17211D-92D8-4F57-A91F-DA47A3079858}" dt="2020-03-27T16:07:24.192" v="686" actId="478"/>
          <ac:spMkLst>
            <pc:docMk/>
            <pc:sldMk cId="249480260" sldId="777"/>
            <ac:spMk id="29" creationId="{9C58EA62-B52F-47A4-8667-EB9A86392759}"/>
          </ac:spMkLst>
        </pc:spChg>
        <pc:spChg chg="del">
          <ac:chgData name="farouk abu hassanain" userId="319a4f4791f24b01" providerId="LiveId" clId="{FD17211D-92D8-4F57-A91F-DA47A3079858}" dt="2020-03-27T16:07:18.850" v="684" actId="478"/>
          <ac:spMkLst>
            <pc:docMk/>
            <pc:sldMk cId="249480260" sldId="777"/>
            <ac:spMk id="32" creationId="{A4DC1D18-82BC-400C-A300-D0922AA792EC}"/>
          </ac:spMkLst>
        </pc:spChg>
        <pc:spChg chg="mod">
          <ac:chgData name="farouk abu hassanain" userId="319a4f4791f24b01" providerId="LiveId" clId="{FD17211D-92D8-4F57-A91F-DA47A3079858}" dt="2020-03-27T16:34:21.323" v="853" actId="115"/>
          <ac:spMkLst>
            <pc:docMk/>
            <pc:sldMk cId="249480260" sldId="777"/>
            <ac:spMk id="33" creationId="{AAC4D483-594A-4433-B322-DBD0E6FDA2AC}"/>
          </ac:spMkLst>
        </pc:spChg>
        <pc:spChg chg="mod">
          <ac:chgData name="farouk abu hassanain" userId="319a4f4791f24b01" providerId="LiveId" clId="{FD17211D-92D8-4F57-A91F-DA47A3079858}" dt="2020-03-27T16:06:54.959" v="680" actId="6549"/>
          <ac:spMkLst>
            <pc:docMk/>
            <pc:sldMk cId="249480260" sldId="777"/>
            <ac:spMk id="97" creationId="{5FA34AD2-00BA-4EDC-B224-F5632B251BF5}"/>
          </ac:spMkLst>
        </pc:spChg>
        <pc:spChg chg="mod">
          <ac:chgData name="farouk abu hassanain" userId="319a4f4791f24b01" providerId="LiveId" clId="{FD17211D-92D8-4F57-A91F-DA47A3079858}" dt="2020-03-27T16:06:28.641" v="670" actId="20577"/>
          <ac:spMkLst>
            <pc:docMk/>
            <pc:sldMk cId="249480260" sldId="777"/>
            <ac:spMk id="166" creationId="{F8C1C431-796B-49C4-BE4A-91A0FA210558}"/>
          </ac:spMkLst>
        </pc:spChg>
        <pc:picChg chg="add mod">
          <ac:chgData name="farouk abu hassanain" userId="319a4f4791f24b01" providerId="LiveId" clId="{FD17211D-92D8-4F57-A91F-DA47A3079858}" dt="2020-03-27T16:34:04.778" v="847" actId="1076"/>
          <ac:picMkLst>
            <pc:docMk/>
            <pc:sldMk cId="249480260" sldId="777"/>
            <ac:picMk id="35" creationId="{20233138-10D0-4A2C-A725-F6509AABFC7E}"/>
          </ac:picMkLst>
        </pc:picChg>
      </pc:sldChg>
      <pc:sldChg chg="addSp delSp modSp add">
        <pc:chgData name="farouk abu hassanain" userId="319a4f4791f24b01" providerId="LiveId" clId="{FD17211D-92D8-4F57-A91F-DA47A3079858}" dt="2020-03-27T16:49:09.078" v="1348" actId="1037"/>
        <pc:sldMkLst>
          <pc:docMk/>
          <pc:sldMk cId="1609424510" sldId="778"/>
        </pc:sldMkLst>
        <pc:spChg chg="del">
          <ac:chgData name="farouk abu hassanain" userId="319a4f4791f24b01" providerId="LiveId" clId="{FD17211D-92D8-4F57-A91F-DA47A3079858}" dt="2020-03-27T16:14:34.813" v="724" actId="478"/>
          <ac:spMkLst>
            <pc:docMk/>
            <pc:sldMk cId="1609424510" sldId="778"/>
            <ac:spMk id="2" creationId="{C2372E24-1D20-406C-95BF-A1001DBE8410}"/>
          </ac:spMkLst>
        </pc:spChg>
        <pc:spChg chg="del">
          <ac:chgData name="farouk abu hassanain" userId="319a4f4791f24b01" providerId="LiveId" clId="{FD17211D-92D8-4F57-A91F-DA47A3079858}" dt="2020-03-27T16:14:37.546" v="725" actId="478"/>
          <ac:spMkLst>
            <pc:docMk/>
            <pc:sldMk cId="1609424510" sldId="778"/>
            <ac:spMk id="33" creationId="{AAC4D483-594A-4433-B322-DBD0E6FDA2AC}"/>
          </ac:spMkLst>
        </pc:spChg>
        <pc:spChg chg="add del mod">
          <ac:chgData name="farouk abu hassanain" userId="319a4f4791f24b01" providerId="LiveId" clId="{FD17211D-92D8-4F57-A91F-DA47A3079858}" dt="2020-03-27T16:49:09.078" v="1348" actId="1037"/>
          <ac:spMkLst>
            <pc:docMk/>
            <pc:sldMk cId="1609424510" sldId="778"/>
            <ac:spMk id="97" creationId="{5FA34AD2-00BA-4EDC-B224-F5632B251BF5}"/>
          </ac:spMkLst>
        </pc:spChg>
        <pc:spChg chg="del">
          <ac:chgData name="farouk abu hassanain" userId="319a4f4791f24b01" providerId="LiveId" clId="{FD17211D-92D8-4F57-A91F-DA47A3079858}" dt="2020-03-27T16:15:37.697" v="731" actId="478"/>
          <ac:spMkLst>
            <pc:docMk/>
            <pc:sldMk cId="1609424510" sldId="778"/>
            <ac:spMk id="103" creationId="{11437596-AF9F-43D0-9947-2180A1E45462}"/>
          </ac:spMkLst>
        </pc:spChg>
        <pc:spChg chg="mod ord">
          <ac:chgData name="farouk abu hassanain" userId="319a4f4791f24b01" providerId="LiveId" clId="{FD17211D-92D8-4F57-A91F-DA47A3079858}" dt="2020-03-27T16:47:13.255" v="1277" actId="166"/>
          <ac:spMkLst>
            <pc:docMk/>
            <pc:sldMk cId="1609424510" sldId="778"/>
            <ac:spMk id="166" creationId="{F8C1C431-796B-49C4-BE4A-91A0FA210558}"/>
          </ac:spMkLst>
        </pc:spChg>
        <pc:grpChg chg="add mod">
          <ac:chgData name="farouk abu hassanain" userId="319a4f4791f24b01" providerId="LiveId" clId="{FD17211D-92D8-4F57-A91F-DA47A3079858}" dt="2020-03-27T16:48:57.930" v="1319" actId="1036"/>
          <ac:grpSpMkLst>
            <pc:docMk/>
            <pc:sldMk cId="1609424510" sldId="778"/>
            <ac:grpSpMk id="3" creationId="{C67F113D-D73A-4F3D-B7E0-3E0DC8EDC88F}"/>
          </ac:grpSpMkLst>
        </pc:grpChg>
        <pc:grpChg chg="add del mod">
          <ac:chgData name="farouk abu hassanain" userId="319a4f4791f24b01" providerId="LiveId" clId="{FD17211D-92D8-4F57-A91F-DA47A3079858}" dt="2020-03-27T16:46:21.258" v="1167" actId="165"/>
          <ac:grpSpMkLst>
            <pc:docMk/>
            <pc:sldMk cId="1609424510" sldId="778"/>
            <ac:grpSpMk id="27" creationId="{4F672B88-FC6D-4224-9767-F91F300B83B4}"/>
          </ac:grpSpMkLst>
        </pc:grpChg>
        <pc:picChg chg="add del mod">
          <ac:chgData name="farouk abu hassanain" userId="319a4f4791f24b01" providerId="LiveId" clId="{FD17211D-92D8-4F57-A91F-DA47A3079858}" dt="2020-03-27T16:46:11.259" v="1164" actId="478"/>
          <ac:picMkLst>
            <pc:docMk/>
            <pc:sldMk cId="1609424510" sldId="778"/>
            <ac:picMk id="26" creationId="{22FD7AFD-938F-455E-91F2-C3508E12611A}"/>
          </ac:picMkLst>
        </pc:picChg>
        <pc:picChg chg="mod topLvl">
          <ac:chgData name="farouk abu hassanain" userId="319a4f4791f24b01" providerId="LiveId" clId="{FD17211D-92D8-4F57-A91F-DA47A3079858}" dt="2020-03-27T16:47:02.807" v="1275" actId="164"/>
          <ac:picMkLst>
            <pc:docMk/>
            <pc:sldMk cId="1609424510" sldId="778"/>
            <ac:picMk id="28" creationId="{F5C9B8E2-7E02-4B08-BC91-F4FFB06FDA70}"/>
          </ac:picMkLst>
        </pc:picChg>
        <pc:picChg chg="mod topLvl">
          <ac:chgData name="farouk abu hassanain" userId="319a4f4791f24b01" providerId="LiveId" clId="{FD17211D-92D8-4F57-A91F-DA47A3079858}" dt="2020-03-27T16:47:02.807" v="1275" actId="164"/>
          <ac:picMkLst>
            <pc:docMk/>
            <pc:sldMk cId="1609424510" sldId="778"/>
            <ac:picMk id="29" creationId="{BF4D8CEF-F969-4D59-89DE-AA75FCC11C62}"/>
          </ac:picMkLst>
        </pc:picChg>
        <pc:picChg chg="mod topLvl modCrop">
          <ac:chgData name="farouk abu hassanain" userId="319a4f4791f24b01" providerId="LiveId" clId="{FD17211D-92D8-4F57-A91F-DA47A3079858}" dt="2020-03-27T16:47:02.807" v="1275" actId="164"/>
          <ac:picMkLst>
            <pc:docMk/>
            <pc:sldMk cId="1609424510" sldId="778"/>
            <ac:picMk id="32" creationId="{6D061599-A435-4429-A1E3-B9EF226CFB5B}"/>
          </ac:picMkLst>
        </pc:picChg>
      </pc:sldChg>
      <pc:sldChg chg="addSp delSp modSp add">
        <pc:chgData name="farouk abu hassanain" userId="319a4f4791f24b01" providerId="LiveId" clId="{FD17211D-92D8-4F57-A91F-DA47A3079858}" dt="2020-03-27T17:01:23.049" v="1506" actId="478"/>
        <pc:sldMkLst>
          <pc:docMk/>
          <pc:sldMk cId="148304578" sldId="779"/>
        </pc:sldMkLst>
        <pc:spChg chg="add mod">
          <ac:chgData name="farouk abu hassanain" userId="319a4f4791f24b01" providerId="LiveId" clId="{FD17211D-92D8-4F57-A91F-DA47A3079858}" dt="2020-03-27T17:01:13.528" v="1504" actId="164"/>
          <ac:spMkLst>
            <pc:docMk/>
            <pc:sldMk cId="148304578" sldId="779"/>
            <ac:spMk id="2" creationId="{E2F82247-3888-414E-8C2F-89478009C5D3}"/>
          </ac:spMkLst>
        </pc:spChg>
        <pc:spChg chg="add mod">
          <ac:chgData name="farouk abu hassanain" userId="319a4f4791f24b01" providerId="LiveId" clId="{FD17211D-92D8-4F57-A91F-DA47A3079858}" dt="2020-03-27T17:01:13.528" v="1504" actId="164"/>
          <ac:spMkLst>
            <pc:docMk/>
            <pc:sldMk cId="148304578" sldId="779"/>
            <ac:spMk id="6" creationId="{8EF64AB8-A9C3-450C-806D-8A6C95E9AD8B}"/>
          </ac:spMkLst>
        </pc:spChg>
        <pc:spChg chg="add mod">
          <ac:chgData name="farouk abu hassanain" userId="319a4f4791f24b01" providerId="LiveId" clId="{FD17211D-92D8-4F57-A91F-DA47A3079858}" dt="2020-03-27T17:01:13.528" v="1504" actId="164"/>
          <ac:spMkLst>
            <pc:docMk/>
            <pc:sldMk cId="148304578" sldId="779"/>
            <ac:spMk id="10" creationId="{91F75823-0F4A-4255-A1F1-A802C226B923}"/>
          </ac:spMkLst>
        </pc:spChg>
        <pc:spChg chg="add mod">
          <ac:chgData name="farouk abu hassanain" userId="319a4f4791f24b01" providerId="LiveId" clId="{FD17211D-92D8-4F57-A91F-DA47A3079858}" dt="2020-03-27T17:01:13.528" v="1504" actId="164"/>
          <ac:spMkLst>
            <pc:docMk/>
            <pc:sldMk cId="148304578" sldId="779"/>
            <ac:spMk id="11" creationId="{F37D0DBF-EF90-4F99-8000-EBDFCEDD0570}"/>
          </ac:spMkLst>
        </pc:spChg>
        <pc:spChg chg="add mod">
          <ac:chgData name="farouk abu hassanain" userId="319a4f4791f24b01" providerId="LiveId" clId="{FD17211D-92D8-4F57-A91F-DA47A3079858}" dt="2020-03-27T17:01:13.528" v="1504" actId="164"/>
          <ac:spMkLst>
            <pc:docMk/>
            <pc:sldMk cId="148304578" sldId="779"/>
            <ac:spMk id="12" creationId="{B4ACE111-27BA-47B5-B769-BA477BD44D4C}"/>
          </ac:spMkLst>
        </pc:spChg>
        <pc:spChg chg="mod">
          <ac:chgData name="farouk abu hassanain" userId="319a4f4791f24b01" providerId="LiveId" clId="{FD17211D-92D8-4F57-A91F-DA47A3079858}" dt="2020-03-27T16:49:54.723" v="1368" actId="20577"/>
          <ac:spMkLst>
            <pc:docMk/>
            <pc:sldMk cId="148304578" sldId="779"/>
            <ac:spMk id="13" creationId="{4260B2D4-E383-48D4-8FA6-512C05AA39EF}"/>
          </ac:spMkLst>
        </pc:spChg>
        <pc:spChg chg="mod">
          <ac:chgData name="farouk abu hassanain" userId="319a4f4791f24b01" providerId="LiveId" clId="{FD17211D-92D8-4F57-A91F-DA47A3079858}" dt="2020-03-27T16:49:51.100" v="1366" actId="1038"/>
          <ac:spMkLst>
            <pc:docMk/>
            <pc:sldMk cId="148304578" sldId="779"/>
            <ac:spMk id="21" creationId="{F8DAE083-925B-4A57-9207-FF37EF273BB8}"/>
          </ac:spMkLst>
        </pc:spChg>
        <pc:spChg chg="mod">
          <ac:chgData name="farouk abu hassanain" userId="319a4f4791f24b01" providerId="LiveId" clId="{FD17211D-92D8-4F57-A91F-DA47A3079858}" dt="2020-03-27T16:50:02.117" v="1370" actId="14100"/>
          <ac:spMkLst>
            <pc:docMk/>
            <pc:sldMk cId="148304578" sldId="779"/>
            <ac:spMk id="30" creationId="{089204CC-8504-494A-A916-00EFCA8BC2D5}"/>
          </ac:spMkLst>
        </pc:spChg>
        <pc:spChg chg="add mod">
          <ac:chgData name="farouk abu hassanain" userId="319a4f4791f24b01" providerId="LiveId" clId="{FD17211D-92D8-4F57-A91F-DA47A3079858}" dt="2020-03-27T16:56:19.413" v="1397" actId="948"/>
          <ac:spMkLst>
            <pc:docMk/>
            <pc:sldMk cId="148304578" sldId="779"/>
            <ac:spMk id="35" creationId="{19B206D6-05CB-433F-AF74-6B471DEA8F82}"/>
          </ac:spMkLst>
        </pc:spChg>
        <pc:spChg chg="add mod">
          <ac:chgData name="farouk abu hassanain" userId="319a4f4791f24b01" providerId="LiveId" clId="{FD17211D-92D8-4F57-A91F-DA47A3079858}" dt="2020-03-27T16:56:19.413" v="1397" actId="948"/>
          <ac:spMkLst>
            <pc:docMk/>
            <pc:sldMk cId="148304578" sldId="779"/>
            <ac:spMk id="36" creationId="{87ED6998-C97C-438B-95A6-BD98C9A679A5}"/>
          </ac:spMkLst>
        </pc:spChg>
        <pc:spChg chg="add mod">
          <ac:chgData name="farouk abu hassanain" userId="319a4f4791f24b01" providerId="LiveId" clId="{FD17211D-92D8-4F57-A91F-DA47A3079858}" dt="2020-03-27T16:56:19.413" v="1397" actId="948"/>
          <ac:spMkLst>
            <pc:docMk/>
            <pc:sldMk cId="148304578" sldId="779"/>
            <ac:spMk id="37" creationId="{36F442F7-3029-4A10-B371-21F3C38AB6F6}"/>
          </ac:spMkLst>
        </pc:spChg>
        <pc:spChg chg="add mod">
          <ac:chgData name="farouk abu hassanain" userId="319a4f4791f24b01" providerId="LiveId" clId="{FD17211D-92D8-4F57-A91F-DA47A3079858}" dt="2020-03-27T16:56:19.413" v="1397" actId="948"/>
          <ac:spMkLst>
            <pc:docMk/>
            <pc:sldMk cId="148304578" sldId="779"/>
            <ac:spMk id="38" creationId="{4A6F8E7A-6DB5-4385-B3DB-20A7EDBD514C}"/>
          </ac:spMkLst>
        </pc:spChg>
        <pc:spChg chg="add mod">
          <ac:chgData name="farouk abu hassanain" userId="319a4f4791f24b01" providerId="LiveId" clId="{FD17211D-92D8-4F57-A91F-DA47A3079858}" dt="2020-03-27T16:56:19.413" v="1397" actId="948"/>
          <ac:spMkLst>
            <pc:docMk/>
            <pc:sldMk cId="148304578" sldId="779"/>
            <ac:spMk id="39" creationId="{9BEB2BBF-F5FE-4874-B3D5-A837588E9A3F}"/>
          </ac:spMkLst>
        </pc:spChg>
        <pc:spChg chg="add mod">
          <ac:chgData name="farouk abu hassanain" userId="319a4f4791f24b01" providerId="LiveId" clId="{FD17211D-92D8-4F57-A91F-DA47A3079858}" dt="2020-03-27T16:56:19.413" v="1397" actId="948"/>
          <ac:spMkLst>
            <pc:docMk/>
            <pc:sldMk cId="148304578" sldId="779"/>
            <ac:spMk id="40" creationId="{B7669D3B-7E35-434C-AADC-8F378F6B041E}"/>
          </ac:spMkLst>
        </pc:spChg>
        <pc:spChg chg="add mod">
          <ac:chgData name="farouk abu hassanain" userId="319a4f4791f24b01" providerId="LiveId" clId="{FD17211D-92D8-4F57-A91F-DA47A3079858}" dt="2020-03-27T16:56:19.413" v="1397" actId="948"/>
          <ac:spMkLst>
            <pc:docMk/>
            <pc:sldMk cId="148304578" sldId="779"/>
            <ac:spMk id="41" creationId="{096D93FB-4E90-401D-948B-5954F5A4884F}"/>
          </ac:spMkLst>
        </pc:spChg>
        <pc:spChg chg="add mod">
          <ac:chgData name="farouk abu hassanain" userId="319a4f4791f24b01" providerId="LiveId" clId="{FD17211D-92D8-4F57-A91F-DA47A3079858}" dt="2020-03-27T16:56:19.413" v="1397" actId="948"/>
          <ac:spMkLst>
            <pc:docMk/>
            <pc:sldMk cId="148304578" sldId="779"/>
            <ac:spMk id="42" creationId="{018F1D05-05E2-41E2-A660-67824EF30742}"/>
          </ac:spMkLst>
        </pc:spChg>
        <pc:spChg chg="add mod">
          <ac:chgData name="farouk abu hassanain" userId="319a4f4791f24b01" providerId="LiveId" clId="{FD17211D-92D8-4F57-A91F-DA47A3079858}" dt="2020-03-27T16:56:19.413" v="1397" actId="948"/>
          <ac:spMkLst>
            <pc:docMk/>
            <pc:sldMk cId="148304578" sldId="779"/>
            <ac:spMk id="43" creationId="{F9E7ED1A-07A8-4DC1-9BFE-F09FED267AF6}"/>
          </ac:spMkLst>
        </pc:spChg>
        <pc:spChg chg="add mod">
          <ac:chgData name="farouk abu hassanain" userId="319a4f4791f24b01" providerId="LiveId" clId="{FD17211D-92D8-4F57-A91F-DA47A3079858}" dt="2020-03-27T16:56:19.413" v="1397" actId="948"/>
          <ac:spMkLst>
            <pc:docMk/>
            <pc:sldMk cId="148304578" sldId="779"/>
            <ac:spMk id="44" creationId="{B3E3D443-B888-4E4D-A084-7DD2152C1152}"/>
          </ac:spMkLst>
        </pc:spChg>
        <pc:spChg chg="add mod">
          <ac:chgData name="farouk abu hassanain" userId="319a4f4791f24b01" providerId="LiveId" clId="{FD17211D-92D8-4F57-A91F-DA47A3079858}" dt="2020-03-27T17:00:22.318" v="1498" actId="1035"/>
          <ac:spMkLst>
            <pc:docMk/>
            <pc:sldMk cId="148304578" sldId="779"/>
            <ac:spMk id="45" creationId="{4D1A36D5-1625-465F-BC0B-1ED60B917307}"/>
          </ac:spMkLst>
        </pc:spChg>
        <pc:spChg chg="add mod">
          <ac:chgData name="farouk abu hassanain" userId="319a4f4791f24b01" providerId="LiveId" clId="{FD17211D-92D8-4F57-A91F-DA47A3079858}" dt="2020-03-27T17:00:08.797" v="1448" actId="1035"/>
          <ac:spMkLst>
            <pc:docMk/>
            <pc:sldMk cId="148304578" sldId="779"/>
            <ac:spMk id="46" creationId="{7284045E-4803-451B-A40B-A00FD0289B41}"/>
          </ac:spMkLst>
        </pc:spChg>
        <pc:spChg chg="add mod">
          <ac:chgData name="farouk abu hassanain" userId="319a4f4791f24b01" providerId="LiveId" clId="{FD17211D-92D8-4F57-A91F-DA47A3079858}" dt="2020-03-27T17:00:11.696" v="1461" actId="1035"/>
          <ac:spMkLst>
            <pc:docMk/>
            <pc:sldMk cId="148304578" sldId="779"/>
            <ac:spMk id="47" creationId="{AC256E6A-86B2-497E-AF62-2E7018B879F7}"/>
          </ac:spMkLst>
        </pc:spChg>
        <pc:spChg chg="add mod">
          <ac:chgData name="farouk abu hassanain" userId="319a4f4791f24b01" providerId="LiveId" clId="{FD17211D-92D8-4F57-A91F-DA47A3079858}" dt="2020-03-27T17:00:16.886" v="1484" actId="1035"/>
          <ac:spMkLst>
            <pc:docMk/>
            <pc:sldMk cId="148304578" sldId="779"/>
            <ac:spMk id="48" creationId="{03745060-ACA1-4540-A84D-4342C67C23BE}"/>
          </ac:spMkLst>
        </pc:spChg>
        <pc:spChg chg="add mod">
          <ac:chgData name="farouk abu hassanain" userId="319a4f4791f24b01" providerId="LiveId" clId="{FD17211D-92D8-4F57-A91F-DA47A3079858}" dt="2020-03-27T17:00:05.702" v="1435" actId="1035"/>
          <ac:spMkLst>
            <pc:docMk/>
            <pc:sldMk cId="148304578" sldId="779"/>
            <ac:spMk id="49" creationId="{2D81B665-0050-42E2-AE54-9FC96E2C7887}"/>
          </ac:spMkLst>
        </pc:spChg>
        <pc:spChg chg="del">
          <ac:chgData name="farouk abu hassanain" userId="319a4f4791f24b01" providerId="LiveId" clId="{FD17211D-92D8-4F57-A91F-DA47A3079858}" dt="2020-03-27T17:01:23.049" v="1506" actId="478"/>
          <ac:spMkLst>
            <pc:docMk/>
            <pc:sldMk cId="148304578" sldId="779"/>
            <ac:spMk id="97" creationId="{5FA34AD2-00BA-4EDC-B224-F5632B251BF5}"/>
          </ac:spMkLst>
        </pc:spChg>
        <pc:spChg chg="mod">
          <ac:chgData name="farouk abu hassanain" userId="319a4f4791f24b01" providerId="LiveId" clId="{FD17211D-92D8-4F57-A91F-DA47A3079858}" dt="2020-03-27T16:49:32.359" v="1352" actId="20577"/>
          <ac:spMkLst>
            <pc:docMk/>
            <pc:sldMk cId="148304578" sldId="779"/>
            <ac:spMk id="166" creationId="{F8C1C431-796B-49C4-BE4A-91A0FA210558}"/>
          </ac:spMkLst>
        </pc:spChg>
        <pc:spChg chg="del">
          <ac:chgData name="farouk abu hassanain" userId="319a4f4791f24b01" providerId="LiveId" clId="{FD17211D-92D8-4F57-A91F-DA47A3079858}" dt="2020-03-27T16:49:58.528" v="1369" actId="478"/>
          <ac:spMkLst>
            <pc:docMk/>
            <pc:sldMk cId="148304578" sldId="779"/>
            <ac:spMk id="246" creationId="{0239C44C-F024-4438-A3FA-874DC3D61CDC}"/>
          </ac:spMkLst>
        </pc:spChg>
        <pc:grpChg chg="del">
          <ac:chgData name="farouk abu hassanain" userId="319a4f4791f24b01" providerId="LiveId" clId="{FD17211D-92D8-4F57-A91F-DA47A3079858}" dt="2020-03-27T16:50:06.142" v="1371" actId="478"/>
          <ac:grpSpMkLst>
            <pc:docMk/>
            <pc:sldMk cId="148304578" sldId="779"/>
            <ac:grpSpMk id="3" creationId="{C67F113D-D73A-4F3D-B7E0-3E0DC8EDC88F}"/>
          </ac:grpSpMkLst>
        </pc:grpChg>
        <pc:grpChg chg="mod">
          <ac:chgData name="farouk abu hassanain" userId="319a4f4791f24b01" providerId="LiveId" clId="{FD17211D-92D8-4F57-A91F-DA47A3079858}" dt="2020-03-27T16:56:52.671" v="1400" actId="1076"/>
          <ac:grpSpMkLst>
            <pc:docMk/>
            <pc:sldMk cId="148304578" sldId="779"/>
            <ac:grpSpMk id="4" creationId="{D691E185-F686-49FD-9636-D4D0853A5887}"/>
          </ac:grpSpMkLst>
        </pc:grpChg>
        <pc:grpChg chg="add mod">
          <ac:chgData name="farouk abu hassanain" userId="319a4f4791f24b01" providerId="LiveId" clId="{FD17211D-92D8-4F57-A91F-DA47A3079858}" dt="2020-03-27T17:01:16.178" v="1505" actId="1076"/>
          <ac:grpSpMkLst>
            <pc:docMk/>
            <pc:sldMk cId="148304578" sldId="779"/>
            <ac:grpSpMk id="14" creationId="{937AF1E5-7BF9-4725-B575-2CF91EF93168}"/>
          </ac:grpSpMkLst>
        </pc:grpChg>
        <pc:grpChg chg="add mod">
          <ac:chgData name="farouk abu hassanain" userId="319a4f4791f24b01" providerId="LiveId" clId="{FD17211D-92D8-4F57-A91F-DA47A3079858}" dt="2020-03-27T17:01:13.528" v="1504" actId="164"/>
          <ac:grpSpMkLst>
            <pc:docMk/>
            <pc:sldMk cId="148304578" sldId="779"/>
            <ac:grpSpMk id="33" creationId="{2EC686B3-3E1B-4060-8C9F-041011664DD0}"/>
          </ac:grpSpMkLst>
        </pc:grpChg>
        <pc:graphicFrameChg chg="add del mod">
          <ac:chgData name="farouk abu hassanain" userId="319a4f4791f24b01" providerId="LiveId" clId="{FD17211D-92D8-4F57-A91F-DA47A3079858}" dt="2020-03-27T16:51:13.902" v="1386" actId="478"/>
          <ac:graphicFrameMkLst>
            <pc:docMk/>
            <pc:sldMk cId="148304578" sldId="779"/>
            <ac:graphicFrameMk id="27" creationId="{ED17AB1E-BFF6-447A-9FA2-6E89C74EF7E4}"/>
          </ac:graphicFrameMkLst>
        </pc:graphicFrameChg>
      </pc:sldChg>
      <pc:sldMasterChg chg="delSldLayout">
        <pc:chgData name="farouk abu hassanain" userId="319a4f4791f24b01" providerId="LiveId" clId="{FD17211D-92D8-4F57-A91F-DA47A3079858}" dt="2020-03-27T16:51:08.750" v="1384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FD17211D-92D8-4F57-A91F-DA47A3079858}" dt="2020-03-27T16:13:26.325" v="687" actId="47"/>
          <pc:sldLayoutMkLst>
            <pc:docMk/>
            <pc:sldMasterMk cId="0" sldId="2147483648"/>
            <pc:sldLayoutMk cId="3371938187" sldId="2147484625"/>
          </pc:sldLayoutMkLst>
        </pc:sldLayoutChg>
        <pc:sldLayoutChg chg="del">
          <pc:chgData name="farouk abu hassanain" userId="319a4f4791f24b01" providerId="LiveId" clId="{FD17211D-92D8-4F57-A91F-DA47A3079858}" dt="2020-03-27T16:51:08.750" v="1384" actId="47"/>
          <pc:sldLayoutMkLst>
            <pc:docMk/>
            <pc:sldMasterMk cId="0" sldId="2147483648"/>
            <pc:sldLayoutMk cId="1466790113" sldId="2147484626"/>
          </pc:sldLayoutMkLst>
        </pc:sldLayoutChg>
      </pc:sldMasterChg>
    </pc:docChg>
  </pc:docChgLst>
  <pc:docChgLst>
    <pc:chgData name="farouk abu hassanain" userId="319a4f4791f24b01" providerId="LiveId" clId="{2246897E-4D6F-42A0-AB43-E01C2372F627}"/>
    <pc:docChg chg="undo custSel addSld delSld modSld sldOrd">
      <pc:chgData name="farouk abu hassanain" userId="319a4f4791f24b01" providerId="LiveId" clId="{2246897E-4D6F-42A0-AB43-E01C2372F627}" dt="2020-03-30T21:02:39.691" v="501" actId="1076"/>
      <pc:docMkLst>
        <pc:docMk/>
      </pc:docMkLst>
      <pc:sldChg chg="add del">
        <pc:chgData name="farouk abu hassanain" userId="319a4f4791f24b01" providerId="LiveId" clId="{2246897E-4D6F-42A0-AB43-E01C2372F627}" dt="2020-03-30T19:58:41.035" v="49" actId="47"/>
        <pc:sldMkLst>
          <pc:docMk/>
          <pc:sldMk cId="0" sldId="286"/>
        </pc:sldMkLst>
      </pc:sldChg>
      <pc:sldChg chg="modSp add del">
        <pc:chgData name="farouk abu hassanain" userId="319a4f4791f24b01" providerId="LiveId" clId="{2246897E-4D6F-42A0-AB43-E01C2372F627}" dt="2020-03-30T20:33:29.977" v="284" actId="47"/>
        <pc:sldMkLst>
          <pc:docMk/>
          <pc:sldMk cId="0" sldId="287"/>
        </pc:sldMkLst>
        <pc:spChg chg="mod">
          <ac:chgData name="farouk abu hassanain" userId="319a4f4791f24b01" providerId="LiveId" clId="{2246897E-4D6F-42A0-AB43-E01C2372F627}" dt="2020-03-30T20:10:59.634" v="195" actId="14100"/>
          <ac:spMkLst>
            <pc:docMk/>
            <pc:sldMk cId="0" sldId="287"/>
            <ac:spMk id="3" creationId="{00000000-0000-0000-0000-000000000000}"/>
          </ac:spMkLst>
        </pc:spChg>
      </pc:sldChg>
      <pc:sldChg chg="modSp add del">
        <pc:chgData name="farouk abu hassanain" userId="319a4f4791f24b01" providerId="LiveId" clId="{2246897E-4D6F-42A0-AB43-E01C2372F627}" dt="2020-03-30T20:39:58.906" v="302" actId="47"/>
        <pc:sldMkLst>
          <pc:docMk/>
          <pc:sldMk cId="4161781441" sldId="296"/>
        </pc:sldMkLst>
        <pc:picChg chg="mod">
          <ac:chgData name="farouk abu hassanain" userId="319a4f4791f24b01" providerId="LiveId" clId="{2246897E-4D6F-42A0-AB43-E01C2372F627}" dt="2020-03-30T20:38:34.387" v="290" actId="1076"/>
          <ac:picMkLst>
            <pc:docMk/>
            <pc:sldMk cId="4161781441" sldId="296"/>
            <ac:picMk id="9220" creationId="{35F4FE69-59C6-4968-9EE6-D8F32E827ADE}"/>
          </ac:picMkLst>
        </pc:picChg>
      </pc:sldChg>
      <pc:sldChg chg="modSp">
        <pc:chgData name="farouk abu hassanain" userId="319a4f4791f24b01" providerId="LiveId" clId="{2246897E-4D6F-42A0-AB43-E01C2372F627}" dt="2020-03-30T20:44:11.769" v="336" actId="14100"/>
        <pc:sldMkLst>
          <pc:docMk/>
          <pc:sldMk cId="447835101" sldId="675"/>
        </pc:sldMkLst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32" creationId="{3B796554-69D1-423E-908F-FF7A96BC0907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33" creationId="{491420BE-9B64-4362-B86B-8549F32EC3D6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34" creationId="{5AAF0DDE-E1EC-400C-AD4A-EECEE9878081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35" creationId="{5FFBBBEC-C2EA-444D-91DB-F0C095FFCD72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37" creationId="{B73E3086-3B7C-4652-803A-1A1BC3886896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46" creationId="{BC700930-2879-4BA6-B2FB-BC084A9147A3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48" creationId="{DCD157B8-2AA1-43F2-B028-7480A166E41E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24" creationId="{4443353A-52A9-49BD-A1F5-662036B8012B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25" creationId="{9CB33F9D-489B-4F5A-9173-A9419C170C3D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29" creationId="{9B4129E8-A1D4-46C9-9E17-C3DA76953A28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30" creationId="{9D8F1D4A-7106-4E33-9BC1-C463B5D532B6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31" creationId="{F9D0D994-704E-44EE-B1D7-20F2F4C1716C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32" creationId="{5D61145D-7B4B-4F58-B4A3-95BA13074094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45" creationId="{DBAD5D8A-F6AD-41F4-A993-9582BE49C593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46" creationId="{00637AC3-308F-4EDA-92CA-1C56A3E4C546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51" creationId="{2561CE89-BE19-4490-A4C5-6375F28C4E8B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52" creationId="{BB2BD2BA-A609-473A-AA0F-0C9E6847712F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59" creationId="{50A9ECDC-C634-439D-8EC0-33BC35F1DABD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60" creationId="{6C3D87E8-E892-42F6-8EC7-5D2E0CBF4A62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65" creationId="{3F75837D-2EA2-4D63-8036-B47F0707CD2B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66" creationId="{52BB760E-A457-4F3C-B7C9-E6B6CCD141EF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71" creationId="{923892FF-6224-4DE9-A847-8CE08CAC9CB8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72" creationId="{8FDFE073-6DF8-4447-97B6-24C17CE46D78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77" creationId="{371548C4-949D-4E55-9C94-29E7AA2C644A}"/>
          </ac:grpSpMkLst>
        </pc:grpChg>
        <pc:grpChg chg="mod">
          <ac:chgData name="farouk abu hassanain" userId="319a4f4791f24b01" providerId="LiveId" clId="{2246897E-4D6F-42A0-AB43-E01C2372F627}" dt="2020-03-30T20:44:11.769" v="336" actId="14100"/>
          <ac:grpSpMkLst>
            <pc:docMk/>
            <pc:sldMk cId="447835101" sldId="675"/>
            <ac:grpSpMk id="178" creationId="{BFB0E9F9-F2F5-43A4-AABE-B149229AC156}"/>
          </ac:grpSpMkLst>
        </pc:grpChg>
      </pc:sldChg>
      <pc:sldChg chg="add del">
        <pc:chgData name="farouk abu hassanain" userId="319a4f4791f24b01" providerId="LiveId" clId="{2246897E-4D6F-42A0-AB43-E01C2372F627}" dt="2020-03-30T20:51:14.165" v="422" actId="47"/>
        <pc:sldMkLst>
          <pc:docMk/>
          <pc:sldMk cId="4282072131" sldId="677"/>
        </pc:sldMkLst>
      </pc:sldChg>
      <pc:sldChg chg="add del">
        <pc:chgData name="farouk abu hassanain" userId="319a4f4791f24b01" providerId="LiveId" clId="{2246897E-4D6F-42A0-AB43-E01C2372F627}" dt="2020-03-30T20:10:02.222" v="182" actId="47"/>
        <pc:sldMkLst>
          <pc:docMk/>
          <pc:sldMk cId="1241271808" sldId="683"/>
        </pc:sldMkLst>
      </pc:sldChg>
      <pc:sldChg chg="modSp add del ord">
        <pc:chgData name="farouk abu hassanain" userId="319a4f4791f24b01" providerId="LiveId" clId="{2246897E-4D6F-42A0-AB43-E01C2372F627}" dt="2020-03-30T20:48:07.360" v="381" actId="47"/>
        <pc:sldMkLst>
          <pc:docMk/>
          <pc:sldMk cId="3093145826" sldId="684"/>
        </pc:sldMkLst>
        <pc:spChg chg="mod">
          <ac:chgData name="farouk abu hassanain" userId="319a4f4791f24b01" providerId="LiveId" clId="{2246897E-4D6F-42A0-AB43-E01C2372F627}" dt="2020-03-30T20:45:41.858" v="357" actId="20577"/>
          <ac:spMkLst>
            <pc:docMk/>
            <pc:sldMk cId="3093145826" sldId="684"/>
            <ac:spMk id="6" creationId="{A8500850-1B16-4850-94F1-DD308F726303}"/>
          </ac:spMkLst>
        </pc:spChg>
        <pc:graphicFrameChg chg="mod">
          <ac:chgData name="farouk abu hassanain" userId="319a4f4791f24b01" providerId="LiveId" clId="{2246897E-4D6F-42A0-AB43-E01C2372F627}" dt="2020-03-30T20:47:27.404" v="368" actId="1076"/>
          <ac:graphicFrameMkLst>
            <pc:docMk/>
            <pc:sldMk cId="3093145826" sldId="684"/>
            <ac:graphicFrameMk id="7" creationId="{59B32A1D-C16A-4AA1-961C-C00B591E6809}"/>
          </ac:graphicFrameMkLst>
        </pc:graphicFrameChg>
      </pc:sldChg>
      <pc:sldChg chg="modSp del">
        <pc:chgData name="farouk abu hassanain" userId="319a4f4791f24b01" providerId="LiveId" clId="{2246897E-4D6F-42A0-AB43-E01C2372F627}" dt="2020-03-30T20:57:29.264" v="459" actId="47"/>
        <pc:sldMkLst>
          <pc:docMk/>
          <pc:sldMk cId="3030594593" sldId="786"/>
        </pc:sldMkLst>
        <pc:grpChg chg="mod">
          <ac:chgData name="farouk abu hassanain" userId="319a4f4791f24b01" providerId="LiveId" clId="{2246897E-4D6F-42A0-AB43-E01C2372F627}" dt="2020-03-30T20:53:41.304" v="423" actId="1076"/>
          <ac:grpSpMkLst>
            <pc:docMk/>
            <pc:sldMk cId="3030594593" sldId="786"/>
            <ac:grpSpMk id="3" creationId="{6BAAB274-AB53-457A-B0A9-DC63894679A2}"/>
          </ac:grpSpMkLst>
        </pc:grpChg>
        <pc:grpChg chg="mod">
          <ac:chgData name="farouk abu hassanain" userId="319a4f4791f24b01" providerId="LiveId" clId="{2246897E-4D6F-42A0-AB43-E01C2372F627}" dt="2020-03-30T20:53:41.304" v="423" actId="1076"/>
          <ac:grpSpMkLst>
            <pc:docMk/>
            <pc:sldMk cId="3030594593" sldId="786"/>
            <ac:grpSpMk id="4" creationId="{C91D4DA3-9254-4038-AB69-B39BC88A346C}"/>
          </ac:grpSpMkLst>
        </pc:grpChg>
        <pc:grpChg chg="mod">
          <ac:chgData name="farouk abu hassanain" userId="319a4f4791f24b01" providerId="LiveId" clId="{2246897E-4D6F-42A0-AB43-E01C2372F627}" dt="2020-03-30T20:53:41.304" v="423" actId="1076"/>
          <ac:grpSpMkLst>
            <pc:docMk/>
            <pc:sldMk cId="3030594593" sldId="786"/>
            <ac:grpSpMk id="5" creationId="{13B26043-5530-4BB8-A5B9-BF0DF0AB13E2}"/>
          </ac:grpSpMkLst>
        </pc:grpChg>
      </pc:sldChg>
      <pc:sldChg chg="addSp delSp modSp add">
        <pc:chgData name="farouk abu hassanain" userId="319a4f4791f24b01" providerId="LiveId" clId="{2246897E-4D6F-42A0-AB43-E01C2372F627}" dt="2020-03-30T20:02:35.595" v="79" actId="1076"/>
        <pc:sldMkLst>
          <pc:docMk/>
          <pc:sldMk cId="1816804238" sldId="795"/>
        </pc:sldMkLst>
        <pc:spChg chg="add mod">
          <ac:chgData name="farouk abu hassanain" userId="319a4f4791f24b01" providerId="LiveId" clId="{2246897E-4D6F-42A0-AB43-E01C2372F627}" dt="2020-03-30T20:01:13.334" v="64" actId="122"/>
          <ac:spMkLst>
            <pc:docMk/>
            <pc:sldMk cId="1816804238" sldId="795"/>
            <ac:spMk id="2" creationId="{0AD09D88-C053-421A-AA40-3EC38DFBBB8C}"/>
          </ac:spMkLst>
        </pc:spChg>
        <pc:spChg chg="add mod">
          <ac:chgData name="farouk abu hassanain" userId="319a4f4791f24b01" providerId="LiveId" clId="{2246897E-4D6F-42A0-AB43-E01C2372F627}" dt="2020-03-30T20:02:27.045" v="77" actId="164"/>
          <ac:spMkLst>
            <pc:docMk/>
            <pc:sldMk cId="1816804238" sldId="795"/>
            <ac:spMk id="6" creationId="{7EA4D5A4-78D7-457E-8FBF-5C51077EEB41}"/>
          </ac:spMkLst>
        </pc:spChg>
        <pc:spChg chg="add mod">
          <ac:chgData name="farouk abu hassanain" userId="319a4f4791f24b01" providerId="LiveId" clId="{2246897E-4D6F-42A0-AB43-E01C2372F627}" dt="2020-03-30T20:02:27.045" v="77" actId="164"/>
          <ac:spMkLst>
            <pc:docMk/>
            <pc:sldMk cId="1816804238" sldId="795"/>
            <ac:spMk id="9" creationId="{FE10E50A-F8F5-4A8C-B4A6-1F37284BFF30}"/>
          </ac:spMkLst>
        </pc:spChg>
        <pc:spChg chg="add mod">
          <ac:chgData name="farouk abu hassanain" userId="319a4f4791f24b01" providerId="LiveId" clId="{2246897E-4D6F-42A0-AB43-E01C2372F627}" dt="2020-03-30T20:02:27.045" v="77" actId="164"/>
          <ac:spMkLst>
            <pc:docMk/>
            <pc:sldMk cId="1816804238" sldId="795"/>
            <ac:spMk id="10" creationId="{EC8D6F2A-A98C-4586-8EE7-B5DCA1391191}"/>
          </ac:spMkLst>
        </pc:spChg>
        <pc:spChg chg="mod">
          <ac:chgData name="farouk abu hassanain" userId="319a4f4791f24b01" providerId="LiveId" clId="{2246897E-4D6F-42A0-AB43-E01C2372F627}" dt="2020-03-30T19:53:00.927" v="27" actId="20577"/>
          <ac:spMkLst>
            <pc:docMk/>
            <pc:sldMk cId="1816804238" sldId="795"/>
            <ac:spMk id="13" creationId="{4260B2D4-E383-48D4-8FA6-512C05AA39EF}"/>
          </ac:spMkLst>
        </pc:spChg>
        <pc:spChg chg="del">
          <ac:chgData name="farouk abu hassanain" userId="319a4f4791f24b01" providerId="LiveId" clId="{2246897E-4D6F-42A0-AB43-E01C2372F627}" dt="2020-03-30T19:52:35.450" v="22" actId="478"/>
          <ac:spMkLst>
            <pc:docMk/>
            <pc:sldMk cId="1816804238" sldId="795"/>
            <ac:spMk id="17" creationId="{A2D555DE-2322-45AF-BA63-B78F2FAB7EFE}"/>
          </ac:spMkLst>
        </pc:spChg>
        <pc:spChg chg="mod">
          <ac:chgData name="farouk abu hassanain" userId="319a4f4791f24b01" providerId="LiveId" clId="{2246897E-4D6F-42A0-AB43-E01C2372F627}" dt="2020-03-30T19:52:54.391" v="25" actId="20577"/>
          <ac:spMkLst>
            <pc:docMk/>
            <pc:sldMk cId="1816804238" sldId="795"/>
            <ac:spMk id="20" creationId="{A61E4AEF-B9C1-49A1-8637-643EC7BCD58E}"/>
          </ac:spMkLst>
        </pc:spChg>
        <pc:spChg chg="mod">
          <ac:chgData name="farouk abu hassanain" userId="319a4f4791f24b01" providerId="LiveId" clId="{2246897E-4D6F-42A0-AB43-E01C2372F627}" dt="2020-03-30T20:00:28.609" v="51" actId="948"/>
          <ac:spMkLst>
            <pc:docMk/>
            <pc:sldMk cId="1816804238" sldId="795"/>
            <ac:spMk id="67" creationId="{1703C5C4-C44B-44E1-BDD1-C25C1D9FE434}"/>
          </ac:spMkLst>
        </pc:spChg>
        <pc:spChg chg="mod">
          <ac:chgData name="farouk abu hassanain" userId="319a4f4791f24b01" providerId="LiveId" clId="{2246897E-4D6F-42A0-AB43-E01C2372F627}" dt="2020-03-30T20:00:28.609" v="51" actId="948"/>
          <ac:spMkLst>
            <pc:docMk/>
            <pc:sldMk cId="1816804238" sldId="795"/>
            <ac:spMk id="68" creationId="{AB9F4B79-0A7D-403E-9042-DAFA9F31DAC0}"/>
          </ac:spMkLst>
        </pc:spChg>
        <pc:spChg chg="mod">
          <ac:chgData name="farouk abu hassanain" userId="319a4f4791f24b01" providerId="LiveId" clId="{2246897E-4D6F-42A0-AB43-E01C2372F627}" dt="2020-03-30T20:00:28.609" v="51" actId="948"/>
          <ac:spMkLst>
            <pc:docMk/>
            <pc:sldMk cId="1816804238" sldId="795"/>
            <ac:spMk id="69" creationId="{2D668DFD-7B38-42EB-950E-51B1B0F23748}"/>
          </ac:spMkLst>
        </pc:spChg>
        <pc:spChg chg="mod">
          <ac:chgData name="farouk abu hassanain" userId="319a4f4791f24b01" providerId="LiveId" clId="{2246897E-4D6F-42A0-AB43-E01C2372F627}" dt="2020-03-30T19:52:16.657" v="21" actId="20577"/>
          <ac:spMkLst>
            <pc:docMk/>
            <pc:sldMk cId="1816804238" sldId="795"/>
            <ac:spMk id="72" creationId="{1480EAC9-501C-4270-8188-18173FA8635A}"/>
          </ac:spMkLst>
        </pc:spChg>
        <pc:spChg chg="mod">
          <ac:chgData name="farouk abu hassanain" userId="319a4f4791f24b01" providerId="LiveId" clId="{2246897E-4D6F-42A0-AB43-E01C2372F627}" dt="2020-03-30T20:00:28.609" v="51" actId="948"/>
          <ac:spMkLst>
            <pc:docMk/>
            <pc:sldMk cId="1816804238" sldId="795"/>
            <ac:spMk id="73" creationId="{4AC96B86-A654-4FDD-907D-5A01DD32A4AB}"/>
          </ac:spMkLst>
        </pc:spChg>
        <pc:spChg chg="mod">
          <ac:chgData name="farouk abu hassanain" userId="319a4f4791f24b01" providerId="LiveId" clId="{2246897E-4D6F-42A0-AB43-E01C2372F627}" dt="2020-03-30T20:00:28.609" v="51" actId="948"/>
          <ac:spMkLst>
            <pc:docMk/>
            <pc:sldMk cId="1816804238" sldId="795"/>
            <ac:spMk id="74" creationId="{A33400D8-EB0A-465B-A4E3-459F0C92B52A}"/>
          </ac:spMkLst>
        </pc:spChg>
        <pc:spChg chg="mod">
          <ac:chgData name="farouk abu hassanain" userId="319a4f4791f24b01" providerId="LiveId" clId="{2246897E-4D6F-42A0-AB43-E01C2372F627}" dt="2020-03-30T20:00:28.609" v="51" actId="948"/>
          <ac:spMkLst>
            <pc:docMk/>
            <pc:sldMk cId="1816804238" sldId="795"/>
            <ac:spMk id="75" creationId="{025684B8-26E2-46FF-AE78-491C54BA1C9E}"/>
          </ac:spMkLst>
        </pc:spChg>
        <pc:spChg chg="mod topLvl">
          <ac:chgData name="farouk abu hassanain" userId="319a4f4791f24b01" providerId="LiveId" clId="{2246897E-4D6F-42A0-AB43-E01C2372F627}" dt="2020-03-30T20:01:56.113" v="72" actId="164"/>
          <ac:spMkLst>
            <pc:docMk/>
            <pc:sldMk cId="1816804238" sldId="795"/>
            <ac:spMk id="77" creationId="{6467A5FB-0DC9-44CA-AC2A-67A2CCD19C5C}"/>
          </ac:spMkLst>
        </pc:spChg>
        <pc:spChg chg="del mod topLvl">
          <ac:chgData name="farouk abu hassanain" userId="319a4f4791f24b01" providerId="LiveId" clId="{2246897E-4D6F-42A0-AB43-E01C2372F627}" dt="2020-03-30T19:57:48.213" v="39" actId="478"/>
          <ac:spMkLst>
            <pc:docMk/>
            <pc:sldMk cId="1816804238" sldId="795"/>
            <ac:spMk id="78" creationId="{AE83950F-DE95-4E65-A3D0-1831C55EA7E5}"/>
          </ac:spMkLst>
        </pc:spChg>
        <pc:spChg chg="mod topLvl">
          <ac:chgData name="farouk abu hassanain" userId="319a4f4791f24b01" providerId="LiveId" clId="{2246897E-4D6F-42A0-AB43-E01C2372F627}" dt="2020-03-30T20:01:56.113" v="72" actId="164"/>
          <ac:spMkLst>
            <pc:docMk/>
            <pc:sldMk cId="1816804238" sldId="795"/>
            <ac:spMk id="79" creationId="{DB115898-DCE0-4279-8347-12AFA89778D5}"/>
          </ac:spMkLst>
        </pc:spChg>
        <pc:spChg chg="del mod topLvl">
          <ac:chgData name="farouk abu hassanain" userId="319a4f4791f24b01" providerId="LiveId" clId="{2246897E-4D6F-42A0-AB43-E01C2372F627}" dt="2020-03-30T19:57:56.705" v="40" actId="478"/>
          <ac:spMkLst>
            <pc:docMk/>
            <pc:sldMk cId="1816804238" sldId="795"/>
            <ac:spMk id="80" creationId="{0D8EAC6F-891B-4597-8A44-CEFFAEA8A41F}"/>
          </ac:spMkLst>
        </pc:spChg>
        <pc:spChg chg="mod topLvl">
          <ac:chgData name="farouk abu hassanain" userId="319a4f4791f24b01" providerId="LiveId" clId="{2246897E-4D6F-42A0-AB43-E01C2372F627}" dt="2020-03-30T20:01:56.113" v="72" actId="164"/>
          <ac:spMkLst>
            <pc:docMk/>
            <pc:sldMk cId="1816804238" sldId="795"/>
            <ac:spMk id="81" creationId="{CF9D65CE-782A-4E6D-8ED1-A70BB392A099}"/>
          </ac:spMkLst>
        </pc:spChg>
        <pc:spChg chg="del mod topLvl">
          <ac:chgData name="farouk abu hassanain" userId="319a4f4791f24b01" providerId="LiveId" clId="{2246897E-4D6F-42A0-AB43-E01C2372F627}" dt="2020-03-30T19:57:42.277" v="38" actId="478"/>
          <ac:spMkLst>
            <pc:docMk/>
            <pc:sldMk cId="1816804238" sldId="795"/>
            <ac:spMk id="82" creationId="{AABDC975-2976-4C1A-A13B-FBDD4507FD93}"/>
          </ac:spMkLst>
        </pc:spChg>
        <pc:spChg chg="del">
          <ac:chgData name="farouk abu hassanain" userId="319a4f4791f24b01" providerId="LiveId" clId="{2246897E-4D6F-42A0-AB43-E01C2372F627}" dt="2020-03-30T19:52:41.242" v="23" actId="478"/>
          <ac:spMkLst>
            <pc:docMk/>
            <pc:sldMk cId="1816804238" sldId="795"/>
            <ac:spMk id="87" creationId="{7DFC3B17-478B-4133-BA63-60C59EB88999}"/>
          </ac:spMkLst>
        </pc:spChg>
        <pc:spChg chg="mod">
          <ac:chgData name="farouk abu hassanain" userId="319a4f4791f24b01" providerId="LiveId" clId="{2246897E-4D6F-42A0-AB43-E01C2372F627}" dt="2020-03-30T19:52:13.600" v="20" actId="14100"/>
          <ac:spMkLst>
            <pc:docMk/>
            <pc:sldMk cId="1816804238" sldId="795"/>
            <ac:spMk id="287" creationId="{1201F972-4E30-4118-BDC7-71D62C0240E1}"/>
          </ac:spMkLst>
        </pc:spChg>
        <pc:grpChg chg="del">
          <ac:chgData name="farouk abu hassanain" userId="319a4f4791f24b01" providerId="LiveId" clId="{2246897E-4D6F-42A0-AB43-E01C2372F627}" dt="2020-03-30T19:39:17.503" v="1" actId="478"/>
          <ac:grpSpMkLst>
            <pc:docMk/>
            <pc:sldMk cId="1816804238" sldId="795"/>
            <ac:grpSpMk id="3" creationId="{2B444D8E-A5A7-410F-A16C-C1E3D4D35D34}"/>
          </ac:grpSpMkLst>
        </pc:grpChg>
        <pc:grpChg chg="add mod">
          <ac:chgData name="farouk abu hassanain" userId="319a4f4791f24b01" providerId="LiveId" clId="{2246897E-4D6F-42A0-AB43-E01C2372F627}" dt="2020-03-30T20:02:30.019" v="78" actId="164"/>
          <ac:grpSpMkLst>
            <pc:docMk/>
            <pc:sldMk cId="1816804238" sldId="795"/>
            <ac:grpSpMk id="11" creationId="{26EB06BF-FC2A-4FF3-9F51-D36892949AF3}"/>
          </ac:grpSpMkLst>
        </pc:grpChg>
        <pc:grpChg chg="add mod">
          <ac:chgData name="farouk abu hassanain" userId="319a4f4791f24b01" providerId="LiveId" clId="{2246897E-4D6F-42A0-AB43-E01C2372F627}" dt="2020-03-30T20:02:30.019" v="78" actId="164"/>
          <ac:grpSpMkLst>
            <pc:docMk/>
            <pc:sldMk cId="1816804238" sldId="795"/>
            <ac:grpSpMk id="12" creationId="{8332E73E-83A6-4125-952E-5276F7BE1A98}"/>
          </ac:grpSpMkLst>
        </pc:grpChg>
        <pc:grpChg chg="add mod">
          <ac:chgData name="farouk abu hassanain" userId="319a4f4791f24b01" providerId="LiveId" clId="{2246897E-4D6F-42A0-AB43-E01C2372F627}" dt="2020-03-30T20:02:35.595" v="79" actId="1076"/>
          <ac:grpSpMkLst>
            <pc:docMk/>
            <pc:sldMk cId="1816804238" sldId="795"/>
            <ac:grpSpMk id="14" creationId="{5109BF22-CEF9-490C-B8A1-C8F5FF97498C}"/>
          </ac:grpSpMkLst>
        </pc:grpChg>
        <pc:grpChg chg="add mod">
          <ac:chgData name="farouk abu hassanain" userId="319a4f4791f24b01" providerId="LiveId" clId="{2246897E-4D6F-42A0-AB43-E01C2372F627}" dt="2020-03-30T20:00:30.779" v="52" actId="1076"/>
          <ac:grpSpMkLst>
            <pc:docMk/>
            <pc:sldMk cId="1816804238" sldId="795"/>
            <ac:grpSpMk id="66" creationId="{763B31F2-DC57-4ED0-A21D-D9F60C7740A2}"/>
          </ac:grpSpMkLst>
        </pc:grpChg>
        <pc:grpChg chg="add del mod">
          <ac:chgData name="farouk abu hassanain" userId="319a4f4791f24b01" providerId="LiveId" clId="{2246897E-4D6F-42A0-AB43-E01C2372F627}" dt="2020-03-30T19:57:23.339" v="33" actId="165"/>
          <ac:grpSpMkLst>
            <pc:docMk/>
            <pc:sldMk cId="1816804238" sldId="795"/>
            <ac:grpSpMk id="76" creationId="{10BD6C80-5BBB-479A-9913-3890A333DC3F}"/>
          </ac:grpSpMkLst>
        </pc:grpChg>
      </pc:sldChg>
      <pc:sldChg chg="add del">
        <pc:chgData name="farouk abu hassanain" userId="319a4f4791f24b01" providerId="LiveId" clId="{2246897E-4D6F-42A0-AB43-E01C2372F627}" dt="2020-03-30T20:03:39.534" v="81"/>
        <pc:sldMkLst>
          <pc:docMk/>
          <pc:sldMk cId="387247557" sldId="796"/>
        </pc:sldMkLst>
      </pc:sldChg>
      <pc:sldChg chg="addSp delSp modSp add">
        <pc:chgData name="farouk abu hassanain" userId="319a4f4791f24b01" providerId="LiveId" clId="{2246897E-4D6F-42A0-AB43-E01C2372F627}" dt="2020-03-30T20:10:17.300" v="185" actId="20577"/>
        <pc:sldMkLst>
          <pc:docMk/>
          <pc:sldMk cId="2573805512" sldId="796"/>
        </pc:sldMkLst>
        <pc:spChg chg="mod">
          <ac:chgData name="farouk abu hassanain" userId="319a4f4791f24b01" providerId="LiveId" clId="{2246897E-4D6F-42A0-AB43-E01C2372F627}" dt="2020-03-30T20:04:13.027" v="90" actId="20577"/>
          <ac:spMkLst>
            <pc:docMk/>
            <pc:sldMk cId="2573805512" sldId="796"/>
            <ac:spMk id="2" creationId="{0AD09D88-C053-421A-AA40-3EC38DFBBB8C}"/>
          </ac:spMkLst>
        </pc:spChg>
        <pc:spChg chg="mod topLvl">
          <ac:chgData name="farouk abu hassanain" userId="319a4f4791f24b01" providerId="LiveId" clId="{2246897E-4D6F-42A0-AB43-E01C2372F627}" dt="2020-03-30T20:09:25.604" v="177" actId="164"/>
          <ac:spMkLst>
            <pc:docMk/>
            <pc:sldMk cId="2573805512" sldId="796"/>
            <ac:spMk id="6" creationId="{7EA4D5A4-78D7-457E-8FBF-5C51077EEB41}"/>
          </ac:spMkLst>
        </pc:spChg>
        <pc:spChg chg="mod topLvl">
          <ac:chgData name="farouk abu hassanain" userId="319a4f4791f24b01" providerId="LiveId" clId="{2246897E-4D6F-42A0-AB43-E01C2372F627}" dt="2020-03-30T20:09:25.604" v="177" actId="164"/>
          <ac:spMkLst>
            <pc:docMk/>
            <pc:sldMk cId="2573805512" sldId="796"/>
            <ac:spMk id="9" creationId="{FE10E50A-F8F5-4A8C-B4A6-1F37284BFF30}"/>
          </ac:spMkLst>
        </pc:spChg>
        <pc:spChg chg="mod topLvl">
          <ac:chgData name="farouk abu hassanain" userId="319a4f4791f24b01" providerId="LiveId" clId="{2246897E-4D6F-42A0-AB43-E01C2372F627}" dt="2020-03-30T20:09:25.604" v="177" actId="164"/>
          <ac:spMkLst>
            <pc:docMk/>
            <pc:sldMk cId="2573805512" sldId="796"/>
            <ac:spMk id="10" creationId="{EC8D6F2A-A98C-4586-8EE7-B5DCA1391191}"/>
          </ac:spMkLst>
        </pc:spChg>
        <pc:spChg chg="mod">
          <ac:chgData name="farouk abu hassanain" userId="319a4f4791f24b01" providerId="LiveId" clId="{2246897E-4D6F-42A0-AB43-E01C2372F627}" dt="2020-03-30T20:09:53.603" v="181" actId="20577"/>
          <ac:spMkLst>
            <pc:docMk/>
            <pc:sldMk cId="2573805512" sldId="796"/>
            <ac:spMk id="13" creationId="{4260B2D4-E383-48D4-8FA6-512C05AA39EF}"/>
          </ac:spMkLst>
        </pc:spChg>
        <pc:spChg chg="add mod">
          <ac:chgData name="farouk abu hassanain" userId="319a4f4791f24b01" providerId="LiveId" clId="{2246897E-4D6F-42A0-AB43-E01C2372F627}" dt="2020-03-30T20:09:25.604" v="177" actId="164"/>
          <ac:spMkLst>
            <pc:docMk/>
            <pc:sldMk cId="2573805512" sldId="796"/>
            <ac:spMk id="15" creationId="{275F735A-E8FA-49E7-BE1B-F017891447C3}"/>
          </ac:spMkLst>
        </pc:spChg>
        <pc:spChg chg="mod">
          <ac:chgData name="farouk abu hassanain" userId="319a4f4791f24b01" providerId="LiveId" clId="{2246897E-4D6F-42A0-AB43-E01C2372F627}" dt="2020-03-30T20:10:17.300" v="185" actId="20577"/>
          <ac:spMkLst>
            <pc:docMk/>
            <pc:sldMk cId="2573805512" sldId="796"/>
            <ac:spMk id="20" creationId="{A61E4AEF-B9C1-49A1-8637-643EC7BCD58E}"/>
          </ac:spMkLst>
        </pc:spChg>
        <pc:spChg chg="mod">
          <ac:chgData name="farouk abu hassanain" userId="319a4f4791f24b01" providerId="LiveId" clId="{2246897E-4D6F-42A0-AB43-E01C2372F627}" dt="2020-03-30T20:05:39.766" v="105" actId="14100"/>
          <ac:spMkLst>
            <pc:docMk/>
            <pc:sldMk cId="2573805512" sldId="796"/>
            <ac:spMk id="31" creationId="{D38BB0E5-C43B-44A9-85FC-23FB39960022}"/>
          </ac:spMkLst>
        </pc:spChg>
        <pc:spChg chg="mod">
          <ac:chgData name="farouk abu hassanain" userId="319a4f4791f24b01" providerId="LiveId" clId="{2246897E-4D6F-42A0-AB43-E01C2372F627}" dt="2020-03-30T20:03:59.216" v="87" actId="948"/>
          <ac:spMkLst>
            <pc:docMk/>
            <pc:sldMk cId="2573805512" sldId="796"/>
            <ac:spMk id="37" creationId="{70CBF22E-67AD-4833-9633-6C8CE4ACF4C1}"/>
          </ac:spMkLst>
        </pc:spChg>
        <pc:spChg chg="mod">
          <ac:chgData name="farouk abu hassanain" userId="319a4f4791f24b01" providerId="LiveId" clId="{2246897E-4D6F-42A0-AB43-E01C2372F627}" dt="2020-03-30T20:03:59.216" v="87" actId="948"/>
          <ac:spMkLst>
            <pc:docMk/>
            <pc:sldMk cId="2573805512" sldId="796"/>
            <ac:spMk id="38" creationId="{133C87F1-6018-464F-B501-0D7D7ECECD30}"/>
          </ac:spMkLst>
        </pc:spChg>
        <pc:spChg chg="mod">
          <ac:chgData name="farouk abu hassanain" userId="319a4f4791f24b01" providerId="LiveId" clId="{2246897E-4D6F-42A0-AB43-E01C2372F627}" dt="2020-03-30T20:03:59.216" v="87" actId="948"/>
          <ac:spMkLst>
            <pc:docMk/>
            <pc:sldMk cId="2573805512" sldId="796"/>
            <ac:spMk id="39" creationId="{6C9091D3-E8D6-4E01-B20A-0DD741052C53}"/>
          </ac:spMkLst>
        </pc:spChg>
        <pc:spChg chg="mod">
          <ac:chgData name="farouk abu hassanain" userId="319a4f4791f24b01" providerId="LiveId" clId="{2246897E-4D6F-42A0-AB43-E01C2372F627}" dt="2020-03-30T20:03:59.216" v="87" actId="948"/>
          <ac:spMkLst>
            <pc:docMk/>
            <pc:sldMk cId="2573805512" sldId="796"/>
            <ac:spMk id="40" creationId="{0F3CB307-2F30-48FB-9120-C36AAB0E2625}"/>
          </ac:spMkLst>
        </pc:spChg>
        <pc:spChg chg="mod">
          <ac:chgData name="farouk abu hassanain" userId="319a4f4791f24b01" providerId="LiveId" clId="{2246897E-4D6F-42A0-AB43-E01C2372F627}" dt="2020-03-30T20:03:59.216" v="87" actId="948"/>
          <ac:spMkLst>
            <pc:docMk/>
            <pc:sldMk cId="2573805512" sldId="796"/>
            <ac:spMk id="41" creationId="{B7099C26-BA3E-4853-AB64-B546DD23CBEC}"/>
          </ac:spMkLst>
        </pc:spChg>
        <pc:spChg chg="mod">
          <ac:chgData name="farouk abu hassanain" userId="319a4f4791f24b01" providerId="LiveId" clId="{2246897E-4D6F-42A0-AB43-E01C2372F627}" dt="2020-03-30T20:03:59.216" v="87" actId="948"/>
          <ac:spMkLst>
            <pc:docMk/>
            <pc:sldMk cId="2573805512" sldId="796"/>
            <ac:spMk id="42" creationId="{FFE2FCB2-DB5C-4FF7-AE89-A61B42753A05}"/>
          </ac:spMkLst>
        </pc:spChg>
        <pc:spChg chg="mod">
          <ac:chgData name="farouk abu hassanain" userId="319a4f4791f24b01" providerId="LiveId" clId="{2246897E-4D6F-42A0-AB43-E01C2372F627}" dt="2020-03-30T20:03:59.216" v="87" actId="948"/>
          <ac:spMkLst>
            <pc:docMk/>
            <pc:sldMk cId="2573805512" sldId="796"/>
            <ac:spMk id="43" creationId="{59A88FCA-DD81-4548-AFBD-B1264037F4C6}"/>
          </ac:spMkLst>
        </pc:spChg>
        <pc:spChg chg="mod">
          <ac:chgData name="farouk abu hassanain" userId="319a4f4791f24b01" providerId="LiveId" clId="{2246897E-4D6F-42A0-AB43-E01C2372F627}" dt="2020-03-30T20:03:59.216" v="87" actId="948"/>
          <ac:spMkLst>
            <pc:docMk/>
            <pc:sldMk cId="2573805512" sldId="796"/>
            <ac:spMk id="44" creationId="{C02E3A7B-D2E2-429F-9401-9330A61EF1F4}"/>
          </ac:spMkLst>
        </pc:spChg>
        <pc:spChg chg="add mod">
          <ac:chgData name="farouk abu hassanain" userId="319a4f4791f24b01" providerId="LiveId" clId="{2246897E-4D6F-42A0-AB43-E01C2372F627}" dt="2020-03-30T20:07:37.635" v="153" actId="164"/>
          <ac:spMkLst>
            <pc:docMk/>
            <pc:sldMk cId="2573805512" sldId="796"/>
            <ac:spMk id="45" creationId="{0DF23438-1305-4503-BE95-00008DB1BB75}"/>
          </ac:spMkLst>
        </pc:spChg>
        <pc:spChg chg="mod">
          <ac:chgData name="farouk abu hassanain" userId="319a4f4791f24b01" providerId="LiveId" clId="{2246897E-4D6F-42A0-AB43-E01C2372F627}" dt="2020-03-30T20:05:33.195" v="103" actId="1037"/>
          <ac:spMkLst>
            <pc:docMk/>
            <pc:sldMk cId="2573805512" sldId="796"/>
            <ac:spMk id="72" creationId="{1480EAC9-501C-4270-8188-18173FA8635A}"/>
          </ac:spMkLst>
        </pc:spChg>
        <pc:spChg chg="mod topLvl">
          <ac:chgData name="farouk abu hassanain" userId="319a4f4791f24b01" providerId="LiveId" clId="{2246897E-4D6F-42A0-AB43-E01C2372F627}" dt="2020-03-30T20:07:37.635" v="153" actId="164"/>
          <ac:spMkLst>
            <pc:docMk/>
            <pc:sldMk cId="2573805512" sldId="796"/>
            <ac:spMk id="77" creationId="{6467A5FB-0DC9-44CA-AC2A-67A2CCD19C5C}"/>
          </ac:spMkLst>
        </pc:spChg>
        <pc:spChg chg="mod topLvl">
          <ac:chgData name="farouk abu hassanain" userId="319a4f4791f24b01" providerId="LiveId" clId="{2246897E-4D6F-42A0-AB43-E01C2372F627}" dt="2020-03-30T20:07:37.635" v="153" actId="164"/>
          <ac:spMkLst>
            <pc:docMk/>
            <pc:sldMk cId="2573805512" sldId="796"/>
            <ac:spMk id="79" creationId="{DB115898-DCE0-4279-8347-12AFA89778D5}"/>
          </ac:spMkLst>
        </pc:spChg>
        <pc:spChg chg="mod topLvl">
          <ac:chgData name="farouk abu hassanain" userId="319a4f4791f24b01" providerId="LiveId" clId="{2246897E-4D6F-42A0-AB43-E01C2372F627}" dt="2020-03-30T20:07:37.635" v="153" actId="164"/>
          <ac:spMkLst>
            <pc:docMk/>
            <pc:sldMk cId="2573805512" sldId="796"/>
            <ac:spMk id="81" creationId="{CF9D65CE-782A-4E6D-8ED1-A70BB392A099}"/>
          </ac:spMkLst>
        </pc:spChg>
        <pc:spChg chg="mod">
          <ac:chgData name="farouk abu hassanain" userId="319a4f4791f24b01" providerId="LiveId" clId="{2246897E-4D6F-42A0-AB43-E01C2372F627}" dt="2020-03-30T20:05:36.747" v="104" actId="14100"/>
          <ac:spMkLst>
            <pc:docMk/>
            <pc:sldMk cId="2573805512" sldId="796"/>
            <ac:spMk id="287" creationId="{1201F972-4E30-4118-BDC7-71D62C0240E1}"/>
          </ac:spMkLst>
        </pc:spChg>
        <pc:grpChg chg="add mod">
          <ac:chgData name="farouk abu hassanain" userId="319a4f4791f24b01" providerId="LiveId" clId="{2246897E-4D6F-42A0-AB43-E01C2372F627}" dt="2020-03-30T20:09:25.604" v="177" actId="164"/>
          <ac:grpSpMkLst>
            <pc:docMk/>
            <pc:sldMk cId="2573805512" sldId="796"/>
            <ac:grpSpMk id="3" creationId="{19C2A55C-A3B4-409F-958C-50E795449538}"/>
          </ac:grpSpMkLst>
        </pc:grpChg>
        <pc:grpChg chg="del mod topLvl">
          <ac:chgData name="farouk abu hassanain" userId="319a4f4791f24b01" providerId="LiveId" clId="{2246897E-4D6F-42A0-AB43-E01C2372F627}" dt="2020-03-30T20:06:24.246" v="107" actId="165"/>
          <ac:grpSpMkLst>
            <pc:docMk/>
            <pc:sldMk cId="2573805512" sldId="796"/>
            <ac:grpSpMk id="11" creationId="{26EB06BF-FC2A-4FF3-9F51-D36892949AF3}"/>
          </ac:grpSpMkLst>
        </pc:grpChg>
        <pc:grpChg chg="del mod topLvl">
          <ac:chgData name="farouk abu hassanain" userId="319a4f4791f24b01" providerId="LiveId" clId="{2246897E-4D6F-42A0-AB43-E01C2372F627}" dt="2020-03-30T20:06:52.933" v="113" actId="165"/>
          <ac:grpSpMkLst>
            <pc:docMk/>
            <pc:sldMk cId="2573805512" sldId="796"/>
            <ac:grpSpMk id="12" creationId="{8332E73E-83A6-4125-952E-5276F7BE1A98}"/>
          </ac:grpSpMkLst>
        </pc:grpChg>
        <pc:grpChg chg="del mod">
          <ac:chgData name="farouk abu hassanain" userId="319a4f4791f24b01" providerId="LiveId" clId="{2246897E-4D6F-42A0-AB43-E01C2372F627}" dt="2020-03-30T20:05:08.931" v="94" actId="165"/>
          <ac:grpSpMkLst>
            <pc:docMk/>
            <pc:sldMk cId="2573805512" sldId="796"/>
            <ac:grpSpMk id="14" creationId="{5109BF22-CEF9-490C-B8A1-C8F5FF97498C}"/>
          </ac:grpSpMkLst>
        </pc:grpChg>
        <pc:grpChg chg="add mod">
          <ac:chgData name="farouk abu hassanain" userId="319a4f4791f24b01" providerId="LiveId" clId="{2246897E-4D6F-42A0-AB43-E01C2372F627}" dt="2020-03-30T20:09:25.604" v="177" actId="164"/>
          <ac:grpSpMkLst>
            <pc:docMk/>
            <pc:sldMk cId="2573805512" sldId="796"/>
            <ac:grpSpMk id="16" creationId="{A7142824-4B56-468E-8502-9FAA5E2C8ACF}"/>
          </ac:grpSpMkLst>
        </pc:grpChg>
        <pc:grpChg chg="add mod">
          <ac:chgData name="farouk abu hassanain" userId="319a4f4791f24b01" providerId="LiveId" clId="{2246897E-4D6F-42A0-AB43-E01C2372F627}" dt="2020-03-30T20:09:38.135" v="179" actId="1076"/>
          <ac:grpSpMkLst>
            <pc:docMk/>
            <pc:sldMk cId="2573805512" sldId="796"/>
            <ac:grpSpMk id="36" creationId="{4065970B-5A25-494A-907A-CE430C97C3B7}"/>
          </ac:grpSpMkLst>
        </pc:grpChg>
        <pc:grpChg chg="del">
          <ac:chgData name="farouk abu hassanain" userId="319a4f4791f24b01" providerId="LiveId" clId="{2246897E-4D6F-42A0-AB43-E01C2372F627}" dt="2020-03-30T20:03:45.275" v="83" actId="478"/>
          <ac:grpSpMkLst>
            <pc:docMk/>
            <pc:sldMk cId="2573805512" sldId="796"/>
            <ac:grpSpMk id="66" creationId="{763B31F2-DC57-4ED0-A21D-D9F60C7740A2}"/>
          </ac:grpSpMkLst>
        </pc:grpChg>
      </pc:sldChg>
      <pc:sldChg chg="addSp delSp modSp add">
        <pc:chgData name="farouk abu hassanain" userId="319a4f4791f24b01" providerId="LiveId" clId="{2246897E-4D6F-42A0-AB43-E01C2372F627}" dt="2020-03-30T20:33:17.039" v="283" actId="1076"/>
        <pc:sldMkLst>
          <pc:docMk/>
          <pc:sldMk cId="669036507" sldId="797"/>
        </pc:sldMkLst>
        <pc:spChg chg="del mod">
          <ac:chgData name="farouk abu hassanain" userId="319a4f4791f24b01" providerId="LiveId" clId="{2246897E-4D6F-42A0-AB43-E01C2372F627}" dt="2020-03-30T20:29:06.471" v="214" actId="478"/>
          <ac:spMkLst>
            <pc:docMk/>
            <pc:sldMk cId="669036507" sldId="797"/>
            <ac:spMk id="2" creationId="{0AD09D88-C053-421A-AA40-3EC38DFBBB8C}"/>
          </ac:spMkLst>
        </pc:spChg>
        <pc:spChg chg="mod">
          <ac:chgData name="farouk abu hassanain" userId="319a4f4791f24b01" providerId="LiveId" clId="{2246897E-4D6F-42A0-AB43-E01C2372F627}" dt="2020-03-30T20:31:54.196" v="269" actId="404"/>
          <ac:spMkLst>
            <pc:docMk/>
            <pc:sldMk cId="669036507" sldId="797"/>
            <ac:spMk id="6" creationId="{7EA4D5A4-78D7-457E-8FBF-5C51077EEB41}"/>
          </ac:spMkLst>
        </pc:spChg>
        <pc:spChg chg="mod">
          <ac:chgData name="farouk abu hassanain" userId="319a4f4791f24b01" providerId="LiveId" clId="{2246897E-4D6F-42A0-AB43-E01C2372F627}" dt="2020-03-30T20:31:57.671" v="270" actId="404"/>
          <ac:spMkLst>
            <pc:docMk/>
            <pc:sldMk cId="669036507" sldId="797"/>
            <ac:spMk id="9" creationId="{FE10E50A-F8F5-4A8C-B4A6-1F37284BFF30}"/>
          </ac:spMkLst>
        </pc:spChg>
        <pc:spChg chg="mod">
          <ac:chgData name="farouk abu hassanain" userId="319a4f4791f24b01" providerId="LiveId" clId="{2246897E-4D6F-42A0-AB43-E01C2372F627}" dt="2020-03-30T20:32:00.158" v="271" actId="404"/>
          <ac:spMkLst>
            <pc:docMk/>
            <pc:sldMk cId="669036507" sldId="797"/>
            <ac:spMk id="10" creationId="{EC8D6F2A-A98C-4586-8EE7-B5DCA1391191}"/>
          </ac:spMkLst>
        </pc:spChg>
        <pc:spChg chg="add del mod">
          <ac:chgData name="farouk abu hassanain" userId="319a4f4791f24b01" providerId="LiveId" clId="{2246897E-4D6F-42A0-AB43-E01C2372F627}" dt="2020-03-30T20:30:18.071" v="235" actId="478"/>
          <ac:spMkLst>
            <pc:docMk/>
            <pc:sldMk cId="669036507" sldId="797"/>
            <ac:spMk id="11" creationId="{1A536283-85B7-4C08-9DE9-0687EC7FC5D9}"/>
          </ac:spMkLst>
        </pc:spChg>
        <pc:spChg chg="mod">
          <ac:chgData name="farouk abu hassanain" userId="319a4f4791f24b01" providerId="LiveId" clId="{2246897E-4D6F-42A0-AB43-E01C2372F627}" dt="2020-03-30T20:25:26.226" v="200" actId="20577"/>
          <ac:spMkLst>
            <pc:docMk/>
            <pc:sldMk cId="669036507" sldId="797"/>
            <ac:spMk id="13" creationId="{4260B2D4-E383-48D4-8FA6-512C05AA39EF}"/>
          </ac:spMkLst>
        </pc:spChg>
        <pc:spChg chg="mod">
          <ac:chgData name="farouk abu hassanain" userId="319a4f4791f24b01" providerId="LiveId" clId="{2246897E-4D6F-42A0-AB43-E01C2372F627}" dt="2020-03-30T20:32:04.551" v="273" actId="113"/>
          <ac:spMkLst>
            <pc:docMk/>
            <pc:sldMk cId="669036507" sldId="797"/>
            <ac:spMk id="15" creationId="{275F735A-E8FA-49E7-BE1B-F017891447C3}"/>
          </ac:spMkLst>
        </pc:spChg>
        <pc:spChg chg="mod">
          <ac:chgData name="farouk abu hassanain" userId="319a4f4791f24b01" providerId="LiveId" clId="{2246897E-4D6F-42A0-AB43-E01C2372F627}" dt="2020-03-30T20:10:22.659" v="187" actId="20577"/>
          <ac:spMkLst>
            <pc:docMk/>
            <pc:sldMk cId="669036507" sldId="797"/>
            <ac:spMk id="20" creationId="{A61E4AEF-B9C1-49A1-8637-643EC7BCD58E}"/>
          </ac:spMkLst>
        </pc:spChg>
        <pc:spChg chg="add mod">
          <ac:chgData name="farouk abu hassanain" userId="319a4f4791f24b01" providerId="LiveId" clId="{2246897E-4D6F-42A0-AB43-E01C2372F627}" dt="2020-03-30T20:33:06.851" v="282" actId="1076"/>
          <ac:spMkLst>
            <pc:docMk/>
            <pc:sldMk cId="669036507" sldId="797"/>
            <ac:spMk id="46" creationId="{C90216A4-8EF4-4E6F-A22B-9D7692154A25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48" creationId="{432201AE-E987-44BF-A256-8CB4ADAA56FD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49" creationId="{FEEDF3C9-E1F2-4D75-8C7E-4EC8591BDBC7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50" creationId="{6BBA6F5C-9F49-4274-8848-D9F8D96993BA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51" creationId="{1C57BD55-3BDA-4377-A568-D04E8CA24DE9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52" creationId="{804E3F88-1A35-4289-96F5-D34810DDFCA5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53" creationId="{0DAF3E10-4A47-4BE2-AC02-3F4DFB835225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54" creationId="{739A396E-5651-41DE-ACC0-F920F1922FF8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55" creationId="{48A26167-1EF9-4EED-B96F-B81EB3B9C992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56" creationId="{F6DD3FB3-E041-4470-984B-2CA74A0E4E31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57" creationId="{FAC9F019-4A1C-4A8A-8A5D-597C8FC98D25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58" creationId="{8F74A51C-8975-4A10-B5A5-0BE0B322C3EE}"/>
          </ac:spMkLst>
        </pc:spChg>
        <pc:spChg chg="mod">
          <ac:chgData name="farouk abu hassanain" userId="319a4f4791f24b01" providerId="LiveId" clId="{2246897E-4D6F-42A0-AB43-E01C2372F627}" dt="2020-03-30T20:32:25.370" v="275" actId="948"/>
          <ac:spMkLst>
            <pc:docMk/>
            <pc:sldMk cId="669036507" sldId="797"/>
            <ac:spMk id="59" creationId="{80AEA2AD-90AA-446B-83D0-C1585A49058C}"/>
          </ac:spMkLst>
        </pc:spChg>
        <pc:spChg chg="add mod">
          <ac:chgData name="farouk abu hassanain" userId="319a4f4791f24b01" providerId="LiveId" clId="{2246897E-4D6F-42A0-AB43-E01C2372F627}" dt="2020-03-30T20:33:00.139" v="281" actId="1076"/>
          <ac:spMkLst>
            <pc:docMk/>
            <pc:sldMk cId="669036507" sldId="797"/>
            <ac:spMk id="60" creationId="{B6C5114A-3D83-4AD9-8A3C-7133B1498027}"/>
          </ac:spMkLst>
        </pc:spChg>
        <pc:spChg chg="mod">
          <ac:chgData name="farouk abu hassanain" userId="319a4f4791f24b01" providerId="LiveId" clId="{2246897E-4D6F-42A0-AB43-E01C2372F627}" dt="2020-03-30T20:10:32.299" v="188"/>
          <ac:spMkLst>
            <pc:docMk/>
            <pc:sldMk cId="669036507" sldId="797"/>
            <ac:spMk id="72" creationId="{1480EAC9-501C-4270-8188-18173FA8635A}"/>
          </ac:spMkLst>
        </pc:spChg>
        <pc:grpChg chg="mod">
          <ac:chgData name="farouk abu hassanain" userId="319a4f4791f24b01" providerId="LiveId" clId="{2246897E-4D6F-42A0-AB43-E01C2372F627}" dt="2020-03-30T20:32:32.351" v="277" actId="1076"/>
          <ac:grpSpMkLst>
            <pc:docMk/>
            <pc:sldMk cId="669036507" sldId="797"/>
            <ac:grpSpMk id="16" creationId="{A7142824-4B56-468E-8502-9FAA5E2C8ACF}"/>
          </ac:grpSpMkLst>
        </pc:grpChg>
        <pc:grpChg chg="del mod">
          <ac:chgData name="farouk abu hassanain" userId="319a4f4791f24b01" providerId="LiveId" clId="{2246897E-4D6F-42A0-AB43-E01C2372F627}" dt="2020-03-30T20:28:24.196" v="207" actId="478"/>
          <ac:grpSpMkLst>
            <pc:docMk/>
            <pc:sldMk cId="669036507" sldId="797"/>
            <ac:grpSpMk id="36" creationId="{4065970B-5A25-494A-907A-CE430C97C3B7}"/>
          </ac:grpSpMkLst>
        </pc:grpChg>
        <pc:grpChg chg="add mod">
          <ac:chgData name="farouk abu hassanain" userId="319a4f4791f24b01" providerId="LiveId" clId="{2246897E-4D6F-42A0-AB43-E01C2372F627}" dt="2020-03-30T20:33:17.039" v="283" actId="1076"/>
          <ac:grpSpMkLst>
            <pc:docMk/>
            <pc:sldMk cId="669036507" sldId="797"/>
            <ac:grpSpMk id="47" creationId="{DF0F5894-2693-4118-BB9A-03E0A496F2E5}"/>
          </ac:grpSpMkLst>
        </pc:grpChg>
      </pc:sldChg>
      <pc:sldChg chg="addSp delSp modSp add">
        <pc:chgData name="farouk abu hassanain" userId="319a4f4791f24b01" providerId="LiveId" clId="{2246897E-4D6F-42A0-AB43-E01C2372F627}" dt="2020-03-30T21:02:39.691" v="501" actId="1076"/>
        <pc:sldMkLst>
          <pc:docMk/>
          <pc:sldMk cId="2254468702" sldId="798"/>
        </pc:sldMkLst>
        <pc:spChg chg="add mod">
          <ac:chgData name="farouk abu hassanain" userId="319a4f4791f24b01" providerId="LiveId" clId="{2246897E-4D6F-42A0-AB43-E01C2372F627}" dt="2020-03-30T21:02:09.066" v="492" actId="14100"/>
          <ac:spMkLst>
            <pc:docMk/>
            <pc:sldMk cId="2254468702" sldId="798"/>
            <ac:spMk id="2" creationId="{86141E1E-86AF-4A80-911D-8A253C6C1265}"/>
          </ac:spMkLst>
        </pc:spChg>
        <pc:spChg chg="mod">
          <ac:chgData name="farouk abu hassanain" userId="319a4f4791f24b01" providerId="LiveId" clId="{2246897E-4D6F-42A0-AB43-E01C2372F627}" dt="2020-03-30T20:39:12.006" v="293" actId="20577"/>
          <ac:spMkLst>
            <pc:docMk/>
            <pc:sldMk cId="2254468702" sldId="798"/>
            <ac:spMk id="13" creationId="{4260B2D4-E383-48D4-8FA6-512C05AA39EF}"/>
          </ac:spMkLst>
        </pc:spChg>
        <pc:spChg chg="mod">
          <ac:chgData name="farouk abu hassanain" userId="319a4f4791f24b01" providerId="LiveId" clId="{2246897E-4D6F-42A0-AB43-E01C2372F627}" dt="2020-03-30T20:38:23.052" v="287" actId="20577"/>
          <ac:spMkLst>
            <pc:docMk/>
            <pc:sldMk cId="2254468702" sldId="798"/>
            <ac:spMk id="20" creationId="{A61E4AEF-B9C1-49A1-8637-643EC7BCD58E}"/>
          </ac:spMkLst>
        </pc:spChg>
        <pc:spChg chg="mod">
          <ac:chgData name="farouk abu hassanain" userId="319a4f4791f24b01" providerId="LiveId" clId="{2246897E-4D6F-42A0-AB43-E01C2372F627}" dt="2020-03-30T20:40:44.072" v="311" actId="14100"/>
          <ac:spMkLst>
            <pc:docMk/>
            <pc:sldMk cId="2254468702" sldId="798"/>
            <ac:spMk id="21" creationId="{F8DAE083-925B-4A57-9207-FF37EF273BB8}"/>
          </ac:spMkLst>
        </pc:spChg>
        <pc:spChg chg="mod">
          <ac:chgData name="farouk abu hassanain" userId="319a4f4791f24b01" providerId="LiveId" clId="{2246897E-4D6F-42A0-AB43-E01C2372F627}" dt="2020-03-30T20:42:43.730" v="331" actId="1076"/>
          <ac:spMkLst>
            <pc:docMk/>
            <pc:sldMk cId="2254468702" sldId="798"/>
            <ac:spMk id="46" creationId="{C90216A4-8EF4-4E6F-A22B-9D7692154A25}"/>
          </ac:spMkLst>
        </pc:spChg>
        <pc:spChg chg="mod">
          <ac:chgData name="farouk abu hassanain" userId="319a4f4791f24b01" providerId="LiveId" clId="{2246897E-4D6F-42A0-AB43-E01C2372F627}" dt="2020-03-30T20:40:49.529" v="313" actId="14100"/>
          <ac:spMkLst>
            <pc:docMk/>
            <pc:sldMk cId="2254468702" sldId="798"/>
            <ac:spMk id="60" creationId="{B6C5114A-3D83-4AD9-8A3C-7133B1498027}"/>
          </ac:spMkLst>
        </pc:spChg>
        <pc:spChg chg="add mod">
          <ac:chgData name="farouk abu hassanain" userId="319a4f4791f24b01" providerId="LiveId" clId="{2246897E-4D6F-42A0-AB43-E01C2372F627}" dt="2020-03-30T21:02:17.396" v="494" actId="1076"/>
          <ac:spMkLst>
            <pc:docMk/>
            <pc:sldMk cId="2254468702" sldId="798"/>
            <ac:spMk id="61" creationId="{A89FE884-5D9F-4154-842A-5A21F5F995AB}"/>
          </ac:spMkLst>
        </pc:spChg>
        <pc:spChg chg="add mod">
          <ac:chgData name="farouk abu hassanain" userId="319a4f4791f24b01" providerId="LiveId" clId="{2246897E-4D6F-42A0-AB43-E01C2372F627}" dt="2020-03-30T21:02:23.656" v="495" actId="1076"/>
          <ac:spMkLst>
            <pc:docMk/>
            <pc:sldMk cId="2254468702" sldId="798"/>
            <ac:spMk id="62" creationId="{E48614B3-94D7-4A44-9B5D-052BF12AD683}"/>
          </ac:spMkLst>
        </pc:spChg>
        <pc:spChg chg="add mod">
          <ac:chgData name="farouk abu hassanain" userId="319a4f4791f24b01" providerId="LiveId" clId="{2246897E-4D6F-42A0-AB43-E01C2372F627}" dt="2020-03-30T21:00:01.243" v="473" actId="571"/>
          <ac:spMkLst>
            <pc:docMk/>
            <pc:sldMk cId="2254468702" sldId="798"/>
            <ac:spMk id="63" creationId="{C83EDEC6-4367-4A79-ABE6-1F4D7AC9F51E}"/>
          </ac:spMkLst>
        </pc:spChg>
        <pc:spChg chg="add mod">
          <ac:chgData name="farouk abu hassanain" userId="319a4f4791f24b01" providerId="LiveId" clId="{2246897E-4D6F-42A0-AB43-E01C2372F627}" dt="2020-03-30T21:02:14.687" v="493" actId="1076"/>
          <ac:spMkLst>
            <pc:docMk/>
            <pc:sldMk cId="2254468702" sldId="798"/>
            <ac:spMk id="64" creationId="{CFDF2392-9372-4320-ACAA-3156E7D35963}"/>
          </ac:spMkLst>
        </pc:spChg>
        <pc:spChg chg="add mod">
          <ac:chgData name="farouk abu hassanain" userId="319a4f4791f24b01" providerId="LiveId" clId="{2246897E-4D6F-42A0-AB43-E01C2372F627}" dt="2020-03-30T21:02:39.691" v="501" actId="1076"/>
          <ac:spMkLst>
            <pc:docMk/>
            <pc:sldMk cId="2254468702" sldId="798"/>
            <ac:spMk id="65" creationId="{0BD05793-D6C2-4478-A56E-6034AAE2510E}"/>
          </ac:spMkLst>
        </pc:spChg>
        <pc:spChg chg="add mod">
          <ac:chgData name="farouk abu hassanain" userId="319a4f4791f24b01" providerId="LiveId" clId="{2246897E-4D6F-42A0-AB43-E01C2372F627}" dt="2020-03-30T21:02:25.804" v="496" actId="1076"/>
          <ac:spMkLst>
            <pc:docMk/>
            <pc:sldMk cId="2254468702" sldId="798"/>
            <ac:spMk id="66" creationId="{95BC1394-B7A9-456B-9484-937213BA2783}"/>
          </ac:spMkLst>
        </pc:spChg>
        <pc:spChg chg="add mod">
          <ac:chgData name="farouk abu hassanain" userId="319a4f4791f24b01" providerId="LiveId" clId="{2246897E-4D6F-42A0-AB43-E01C2372F627}" dt="2020-03-30T21:02:36.119" v="499" actId="1076"/>
          <ac:spMkLst>
            <pc:docMk/>
            <pc:sldMk cId="2254468702" sldId="798"/>
            <ac:spMk id="67" creationId="{85D3F001-2126-4FA6-BEAE-402EAB1BDCC0}"/>
          </ac:spMkLst>
        </pc:spChg>
        <pc:spChg chg="add mod">
          <ac:chgData name="farouk abu hassanain" userId="319a4f4791f24b01" providerId="LiveId" clId="{2246897E-4D6F-42A0-AB43-E01C2372F627}" dt="2020-03-30T21:02:38.235" v="500" actId="1076"/>
          <ac:spMkLst>
            <pc:docMk/>
            <pc:sldMk cId="2254468702" sldId="798"/>
            <ac:spMk id="68" creationId="{5F6361CA-6FB1-44E8-83FE-6609094EA856}"/>
          </ac:spMkLst>
        </pc:spChg>
        <pc:spChg chg="add mod">
          <ac:chgData name="farouk abu hassanain" userId="319a4f4791f24b01" providerId="LiveId" clId="{2246897E-4D6F-42A0-AB43-E01C2372F627}" dt="2020-03-30T21:02:32.708" v="498" actId="1076"/>
          <ac:spMkLst>
            <pc:docMk/>
            <pc:sldMk cId="2254468702" sldId="798"/>
            <ac:spMk id="69" creationId="{4F3206A9-13ED-4394-994A-83031AF8DD1C}"/>
          </ac:spMkLst>
        </pc:spChg>
        <pc:spChg chg="del">
          <ac:chgData name="farouk abu hassanain" userId="319a4f4791f24b01" providerId="LiveId" clId="{2246897E-4D6F-42A0-AB43-E01C2372F627}" dt="2020-03-30T20:40:34.223" v="309" actId="478"/>
          <ac:spMkLst>
            <pc:docMk/>
            <pc:sldMk cId="2254468702" sldId="798"/>
            <ac:spMk id="72" creationId="{1480EAC9-501C-4270-8188-18173FA8635A}"/>
          </ac:spMkLst>
        </pc:spChg>
        <pc:spChg chg="add mod">
          <ac:chgData name="farouk abu hassanain" userId="319a4f4791f24b01" providerId="LiveId" clId="{2246897E-4D6F-42A0-AB43-E01C2372F627}" dt="2020-03-30T21:02:30.912" v="497" actId="1076"/>
          <ac:spMkLst>
            <pc:docMk/>
            <pc:sldMk cId="2254468702" sldId="798"/>
            <ac:spMk id="73" creationId="{E7C28B3D-D3D5-408F-A0E9-AFF535A80ED1}"/>
          </ac:spMkLst>
        </pc:spChg>
        <pc:spChg chg="add del mod">
          <ac:chgData name="farouk abu hassanain" userId="319a4f4791f24b01" providerId="LiveId" clId="{2246897E-4D6F-42A0-AB43-E01C2372F627}" dt="2020-03-30T21:00:17.243" v="479" actId="478"/>
          <ac:spMkLst>
            <pc:docMk/>
            <pc:sldMk cId="2254468702" sldId="798"/>
            <ac:spMk id="74" creationId="{D9F9D75D-640B-4CF6-8F8C-819110757DC1}"/>
          </ac:spMkLst>
        </pc:spChg>
        <pc:spChg chg="add del mod">
          <ac:chgData name="farouk abu hassanain" userId="319a4f4791f24b01" providerId="LiveId" clId="{2246897E-4D6F-42A0-AB43-E01C2372F627}" dt="2020-03-30T21:00:17.243" v="479" actId="478"/>
          <ac:spMkLst>
            <pc:docMk/>
            <pc:sldMk cId="2254468702" sldId="798"/>
            <ac:spMk id="75" creationId="{5A75A31D-FE23-45EA-A6BC-53CE729E0F86}"/>
          </ac:spMkLst>
        </pc:spChg>
        <pc:spChg chg="mod">
          <ac:chgData name="farouk abu hassanain" userId="319a4f4791f24b01" providerId="LiveId" clId="{2246897E-4D6F-42A0-AB43-E01C2372F627}" dt="2020-03-30T20:40:46.939" v="312" actId="14100"/>
          <ac:spMkLst>
            <pc:docMk/>
            <pc:sldMk cId="2254468702" sldId="798"/>
            <ac:spMk id="157" creationId="{FE21F832-5653-4B9E-BB22-BD405F661E3E}"/>
          </ac:spMkLst>
        </pc:spChg>
        <pc:spChg chg="mod">
          <ac:chgData name="farouk abu hassanain" userId="319a4f4791f24b01" providerId="LiveId" clId="{2246897E-4D6F-42A0-AB43-E01C2372F627}" dt="2020-03-30T20:40:38.950" v="310" actId="14100"/>
          <ac:spMkLst>
            <pc:docMk/>
            <pc:sldMk cId="2254468702" sldId="798"/>
            <ac:spMk id="287" creationId="{1201F972-4E30-4118-BDC7-71D62C0240E1}"/>
          </ac:spMkLst>
        </pc:spChg>
        <pc:grpChg chg="del">
          <ac:chgData name="farouk abu hassanain" userId="319a4f4791f24b01" providerId="LiveId" clId="{2246897E-4D6F-42A0-AB43-E01C2372F627}" dt="2020-03-30T20:40:10.217" v="303" actId="478"/>
          <ac:grpSpMkLst>
            <pc:docMk/>
            <pc:sldMk cId="2254468702" sldId="798"/>
            <ac:grpSpMk id="16" creationId="{A7142824-4B56-468E-8502-9FAA5E2C8ACF}"/>
          </ac:grpSpMkLst>
        </pc:grpChg>
        <pc:grpChg chg="del">
          <ac:chgData name="farouk abu hassanain" userId="319a4f4791f24b01" providerId="LiveId" clId="{2246897E-4D6F-42A0-AB43-E01C2372F627}" dt="2020-03-30T20:39:31.798" v="295" actId="478"/>
          <ac:grpSpMkLst>
            <pc:docMk/>
            <pc:sldMk cId="2254468702" sldId="798"/>
            <ac:grpSpMk id="47" creationId="{DF0F5894-2693-4118-BB9A-03E0A496F2E5}"/>
          </ac:grpSpMkLst>
        </pc:grpChg>
        <pc:picChg chg="add mod">
          <ac:chgData name="farouk abu hassanain" userId="319a4f4791f24b01" providerId="LiveId" clId="{2246897E-4D6F-42A0-AB43-E01C2372F627}" dt="2020-03-30T21:00:42.966" v="480" actId="1076"/>
          <ac:picMkLst>
            <pc:docMk/>
            <pc:sldMk cId="2254468702" sldId="798"/>
            <ac:picMk id="44" creationId="{9FCC4343-CE9F-49F9-91CA-1946CA860B25}"/>
          </ac:picMkLst>
        </pc:picChg>
      </pc:sldChg>
      <pc:sldChg chg="addSp delSp modSp add">
        <pc:chgData name="farouk abu hassanain" userId="319a4f4791f24b01" providerId="LiveId" clId="{2246897E-4D6F-42A0-AB43-E01C2372F627}" dt="2020-03-30T20:57:22.251" v="458" actId="1076"/>
        <pc:sldMkLst>
          <pc:docMk/>
          <pc:sldMk cId="1850706823" sldId="799"/>
        </pc:sldMkLst>
        <pc:spChg chg="add mod">
          <ac:chgData name="farouk abu hassanain" userId="319a4f4791f24b01" providerId="LiveId" clId="{2246897E-4D6F-42A0-AB43-E01C2372F627}" dt="2020-03-30T20:56:55.805" v="453" actId="554"/>
          <ac:spMkLst>
            <pc:docMk/>
            <pc:sldMk cId="1850706823" sldId="799"/>
            <ac:spMk id="2" creationId="{31FB04FA-8EBD-40D6-BC55-F1C7A7EED57B}"/>
          </ac:spMkLst>
        </pc:spChg>
        <pc:spChg chg="add mod">
          <ac:chgData name="farouk abu hassanain" userId="319a4f4791f24b01" providerId="LiveId" clId="{2246897E-4D6F-42A0-AB43-E01C2372F627}" dt="2020-03-30T20:56:55.805" v="453" actId="554"/>
          <ac:spMkLst>
            <pc:docMk/>
            <pc:sldMk cId="1850706823" sldId="799"/>
            <ac:spMk id="3" creationId="{EAA94645-0AC4-466D-8AD8-71A874E96361}"/>
          </ac:spMkLst>
        </pc:spChg>
        <pc:spChg chg="add mod">
          <ac:chgData name="farouk abu hassanain" userId="319a4f4791f24b01" providerId="LiveId" clId="{2246897E-4D6F-42A0-AB43-E01C2372F627}" dt="2020-03-30T20:56:55.805" v="453" actId="554"/>
          <ac:spMkLst>
            <pc:docMk/>
            <pc:sldMk cId="1850706823" sldId="799"/>
            <ac:spMk id="6" creationId="{CD18563A-113D-4AFC-BE49-C26A43778613}"/>
          </ac:spMkLst>
        </pc:spChg>
        <pc:spChg chg="add mod">
          <ac:chgData name="farouk abu hassanain" userId="319a4f4791f24b01" providerId="LiveId" clId="{2246897E-4D6F-42A0-AB43-E01C2372F627}" dt="2020-03-30T20:56:55.805" v="453" actId="554"/>
          <ac:spMkLst>
            <pc:docMk/>
            <pc:sldMk cId="1850706823" sldId="799"/>
            <ac:spMk id="9" creationId="{0F3A36A7-FC0A-4CAF-9E96-AA62FF57666A}"/>
          </ac:spMkLst>
        </pc:spChg>
        <pc:spChg chg="mod">
          <ac:chgData name="farouk abu hassanain" userId="319a4f4791f24b01" providerId="LiveId" clId="{2246897E-4D6F-42A0-AB43-E01C2372F627}" dt="2020-03-30T20:45:04.502" v="350" actId="20577"/>
          <ac:spMkLst>
            <pc:docMk/>
            <pc:sldMk cId="1850706823" sldId="799"/>
            <ac:spMk id="13" creationId="{4260B2D4-E383-48D4-8FA6-512C05AA39EF}"/>
          </ac:spMkLst>
        </pc:spChg>
        <pc:spChg chg="mod">
          <ac:chgData name="farouk abu hassanain" userId="319a4f4791f24b01" providerId="LiveId" clId="{2246897E-4D6F-42A0-AB43-E01C2372F627}" dt="2020-03-30T20:48:19.271" v="384" actId="20577"/>
          <ac:spMkLst>
            <pc:docMk/>
            <pc:sldMk cId="1850706823" sldId="799"/>
            <ac:spMk id="20" creationId="{A61E4AEF-B9C1-49A1-8637-643EC7BCD58E}"/>
          </ac:spMkLst>
        </pc:spChg>
        <pc:spChg chg="mod">
          <ac:chgData name="farouk abu hassanain" userId="319a4f4791f24b01" providerId="LiveId" clId="{2246897E-4D6F-42A0-AB43-E01C2372F627}" dt="2020-03-30T20:45:00.926" v="348" actId="1076"/>
          <ac:spMkLst>
            <pc:docMk/>
            <pc:sldMk cId="1850706823" sldId="799"/>
            <ac:spMk id="21" creationId="{F8DAE083-925B-4A57-9207-FF37EF273BB8}"/>
          </ac:spMkLst>
        </pc:spChg>
        <pc:spChg chg="mod">
          <ac:chgData name="farouk abu hassanain" userId="319a4f4791f24b01" providerId="LiveId" clId="{2246897E-4D6F-42A0-AB43-E01C2372F627}" dt="2020-03-30T20:57:22.251" v="458" actId="1076"/>
          <ac:spMkLst>
            <pc:docMk/>
            <pc:sldMk cId="1850706823" sldId="799"/>
            <ac:spMk id="46" creationId="{C90216A4-8EF4-4E6F-A22B-9D7692154A25}"/>
          </ac:spMkLst>
        </pc:spChg>
        <pc:spChg chg="mod">
          <ac:chgData name="farouk abu hassanain" userId="319a4f4791f24b01" providerId="LiveId" clId="{2246897E-4D6F-42A0-AB43-E01C2372F627}" dt="2020-03-30T20:45:18.529" v="352"/>
          <ac:spMkLst>
            <pc:docMk/>
            <pc:sldMk cId="1850706823" sldId="799"/>
            <ac:spMk id="60" creationId="{B6C5114A-3D83-4AD9-8A3C-7133B1498027}"/>
          </ac:spMkLst>
        </pc:spChg>
        <pc:spChg chg="mod">
          <ac:chgData name="farouk abu hassanain" userId="319a4f4791f24b01" providerId="LiveId" clId="{2246897E-4D6F-42A0-AB43-E01C2372F627}" dt="2020-03-30T20:44:36.189" v="338" actId="14100"/>
          <ac:spMkLst>
            <pc:docMk/>
            <pc:sldMk cId="1850706823" sldId="799"/>
            <ac:spMk id="157" creationId="{FE21F832-5653-4B9E-BB22-BD405F661E3E}"/>
          </ac:spMkLst>
        </pc:spChg>
        <pc:spChg chg="mod">
          <ac:chgData name="farouk abu hassanain" userId="319a4f4791f24b01" providerId="LiveId" clId="{2246897E-4D6F-42A0-AB43-E01C2372F627}" dt="2020-03-30T20:44:51.331" v="346" actId="14100"/>
          <ac:spMkLst>
            <pc:docMk/>
            <pc:sldMk cId="1850706823" sldId="799"/>
            <ac:spMk id="158" creationId="{45C4B167-983B-446D-AA57-E975B4362994}"/>
          </ac:spMkLst>
        </pc:spChg>
        <pc:grpChg chg="add mod">
          <ac:chgData name="farouk abu hassanain" userId="319a4f4791f24b01" providerId="LiveId" clId="{2246897E-4D6F-42A0-AB43-E01C2372F627}" dt="2020-03-30T20:55:36.068" v="435" actId="1076"/>
          <ac:grpSpMkLst>
            <pc:docMk/>
            <pc:sldMk cId="1850706823" sldId="799"/>
            <ac:grpSpMk id="23" creationId="{429068A2-79CA-4C45-97F7-2DC34C12A90C}"/>
          </ac:grpSpMkLst>
        </pc:grpChg>
        <pc:grpChg chg="mod">
          <ac:chgData name="farouk abu hassanain" userId="319a4f4791f24b01" providerId="LiveId" clId="{2246897E-4D6F-42A0-AB43-E01C2372F627}" dt="2020-03-30T20:55:36.068" v="435" actId="1076"/>
          <ac:grpSpMkLst>
            <pc:docMk/>
            <pc:sldMk cId="1850706823" sldId="799"/>
            <ac:grpSpMk id="24" creationId="{D5A68B23-C2D3-4703-974F-62D65D9871B6}"/>
          </ac:grpSpMkLst>
        </pc:grpChg>
        <pc:grpChg chg="mod">
          <ac:chgData name="farouk abu hassanain" userId="319a4f4791f24b01" providerId="LiveId" clId="{2246897E-4D6F-42A0-AB43-E01C2372F627}" dt="2020-03-30T20:55:36.068" v="435" actId="1076"/>
          <ac:grpSpMkLst>
            <pc:docMk/>
            <pc:sldMk cId="1850706823" sldId="799"/>
            <ac:grpSpMk id="25" creationId="{D7E0C904-D224-4B41-912D-4573F35482B9}"/>
          </ac:grpSpMkLst>
        </pc:grpChg>
        <pc:grpChg chg="mod">
          <ac:chgData name="farouk abu hassanain" userId="319a4f4791f24b01" providerId="LiveId" clId="{2246897E-4D6F-42A0-AB43-E01C2372F627}" dt="2020-03-30T20:55:36.068" v="435" actId="1076"/>
          <ac:grpSpMkLst>
            <pc:docMk/>
            <pc:sldMk cId="1850706823" sldId="799"/>
            <ac:grpSpMk id="26" creationId="{320D9AC0-38B7-4C94-8393-F5297435FCE7}"/>
          </ac:grpSpMkLst>
        </pc:grpChg>
        <pc:grpChg chg="mod">
          <ac:chgData name="farouk abu hassanain" userId="319a4f4791f24b01" providerId="LiveId" clId="{2246897E-4D6F-42A0-AB43-E01C2372F627}" dt="2020-03-30T20:55:36.068" v="435" actId="1076"/>
          <ac:grpSpMkLst>
            <pc:docMk/>
            <pc:sldMk cId="1850706823" sldId="799"/>
            <ac:grpSpMk id="27" creationId="{225642A4-0B65-4C62-AB5A-3BBCDA11EFCD}"/>
          </ac:grpSpMkLst>
        </pc:grpChg>
        <pc:graphicFrameChg chg="add del mod">
          <ac:chgData name="farouk abu hassanain" userId="319a4f4791f24b01" providerId="LiveId" clId="{2246897E-4D6F-42A0-AB43-E01C2372F627}" dt="2020-03-30T20:56:12.415" v="445" actId="478"/>
          <ac:graphicFrameMkLst>
            <pc:docMk/>
            <pc:sldMk cId="1850706823" sldId="799"/>
            <ac:graphicFrameMk id="22" creationId="{E564D883-9BC6-46B7-8C9C-CB500092F316}"/>
          </ac:graphicFrameMkLst>
        </pc:graphicFrameChg>
        <pc:picChg chg="del">
          <ac:chgData name="farouk abu hassanain" userId="319a4f4791f24b01" providerId="LiveId" clId="{2246897E-4D6F-42A0-AB43-E01C2372F627}" dt="2020-03-30T20:45:07.728" v="351" actId="478"/>
          <ac:picMkLst>
            <pc:docMk/>
            <pc:sldMk cId="1850706823" sldId="799"/>
            <ac:picMk id="44" creationId="{9FCC4343-CE9F-49F9-91CA-1946CA860B25}"/>
          </ac:picMkLst>
        </pc:picChg>
      </pc:sldChg>
      <pc:sldChg chg="delSp modSp add">
        <pc:chgData name="farouk abu hassanain" userId="319a4f4791f24b01" providerId="LiveId" clId="{2246897E-4D6F-42A0-AB43-E01C2372F627}" dt="2020-03-30T20:51:11.479" v="421" actId="1076"/>
        <pc:sldMkLst>
          <pc:docMk/>
          <pc:sldMk cId="2281793955" sldId="800"/>
        </pc:sldMkLst>
        <pc:spChg chg="mod">
          <ac:chgData name="farouk abu hassanain" userId="319a4f4791f24b01" providerId="LiveId" clId="{2246897E-4D6F-42A0-AB43-E01C2372F627}" dt="2020-03-30T20:48:55.855" v="392" actId="20577"/>
          <ac:spMkLst>
            <pc:docMk/>
            <pc:sldMk cId="2281793955" sldId="800"/>
            <ac:spMk id="13" creationId="{4260B2D4-E383-48D4-8FA6-512C05AA39EF}"/>
          </ac:spMkLst>
        </pc:spChg>
        <pc:spChg chg="mod">
          <ac:chgData name="farouk abu hassanain" userId="319a4f4791f24b01" providerId="LiveId" clId="{2246897E-4D6F-42A0-AB43-E01C2372F627}" dt="2020-03-30T20:48:27.568" v="386" actId="20577"/>
          <ac:spMkLst>
            <pc:docMk/>
            <pc:sldMk cId="2281793955" sldId="800"/>
            <ac:spMk id="20" creationId="{A61E4AEF-B9C1-49A1-8637-643EC7BCD58E}"/>
          </ac:spMkLst>
        </pc:spChg>
        <pc:spChg chg="mod">
          <ac:chgData name="farouk abu hassanain" userId="319a4f4791f24b01" providerId="LiveId" clId="{2246897E-4D6F-42A0-AB43-E01C2372F627}" dt="2020-03-30T20:48:45.648" v="389" actId="14100"/>
          <ac:spMkLst>
            <pc:docMk/>
            <pc:sldMk cId="2281793955" sldId="800"/>
            <ac:spMk id="21" creationId="{F8DAE083-925B-4A57-9207-FF37EF273BB8}"/>
          </ac:spMkLst>
        </pc:spChg>
        <pc:spChg chg="mod">
          <ac:chgData name="farouk abu hassanain" userId="319a4f4791f24b01" providerId="LiveId" clId="{2246897E-4D6F-42A0-AB43-E01C2372F627}" dt="2020-03-30T20:51:11.479" v="421" actId="1076"/>
          <ac:spMkLst>
            <pc:docMk/>
            <pc:sldMk cId="2281793955" sldId="800"/>
            <ac:spMk id="46" creationId="{C90216A4-8EF4-4E6F-A22B-9D7692154A25}"/>
          </ac:spMkLst>
        </pc:spChg>
        <pc:spChg chg="del">
          <ac:chgData name="farouk abu hassanain" userId="319a4f4791f24b01" providerId="LiveId" clId="{2246897E-4D6F-42A0-AB43-E01C2372F627}" dt="2020-03-30T20:49:18.851" v="395" actId="478"/>
          <ac:spMkLst>
            <pc:docMk/>
            <pc:sldMk cId="2281793955" sldId="800"/>
            <ac:spMk id="60" creationId="{B6C5114A-3D83-4AD9-8A3C-7133B1498027}"/>
          </ac:spMkLst>
        </pc:spChg>
        <pc:spChg chg="mod">
          <ac:chgData name="farouk abu hassanain" userId="319a4f4791f24b01" providerId="LiveId" clId="{2246897E-4D6F-42A0-AB43-E01C2372F627}" dt="2020-03-30T20:48:51.995" v="390" actId="14100"/>
          <ac:spMkLst>
            <pc:docMk/>
            <pc:sldMk cId="2281793955" sldId="800"/>
            <ac:spMk id="157" creationId="{FE21F832-5653-4B9E-BB22-BD405F661E3E}"/>
          </ac:spMkLst>
        </pc:spChg>
        <pc:graphicFrameChg chg="del">
          <ac:chgData name="farouk abu hassanain" userId="319a4f4791f24b01" providerId="LiveId" clId="{2246897E-4D6F-42A0-AB43-E01C2372F627}" dt="2020-03-30T20:48:32.587" v="387" actId="478"/>
          <ac:graphicFrameMkLst>
            <pc:docMk/>
            <pc:sldMk cId="2281793955" sldId="800"/>
            <ac:graphicFrameMk id="22" creationId="{E564D883-9BC6-46B7-8C9C-CB500092F316}"/>
          </ac:graphicFrameMkLst>
        </pc:graphicFrameChg>
      </pc:sldChg>
      <pc:sldMasterChg chg="delSldLayout">
        <pc:chgData name="farouk abu hassanain" userId="319a4f4791f24b01" providerId="LiveId" clId="{2246897E-4D6F-42A0-AB43-E01C2372F627}" dt="2020-03-30T20:51:14.165" v="422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2246897E-4D6F-42A0-AB43-E01C2372F627}" dt="2020-03-30T20:51:14.165" v="422" actId="47"/>
          <pc:sldLayoutMkLst>
            <pc:docMk/>
            <pc:sldMasterMk cId="0" sldId="2147483648"/>
            <pc:sldLayoutMk cId="1341171713" sldId="2147484625"/>
          </pc:sldLayoutMkLst>
        </pc:sldLayoutChg>
      </pc:sldMasterChg>
    </pc:docChg>
  </pc:docChgLst>
  <pc:docChgLst>
    <pc:chgData name="farouk abu hassanain" userId="319a4f4791f24b01" providerId="LiveId" clId="{5A9807CA-DB99-4A54-B8F8-BE630928EBE0}"/>
    <pc:docChg chg="undo custSel addSld delSld modSld modNotesMaster modHandout">
      <pc:chgData name="farouk abu hassanain" userId="319a4f4791f24b01" providerId="LiveId" clId="{5A9807CA-DB99-4A54-B8F8-BE630928EBE0}" dt="2020-04-02T03:57:26.402" v="5923" actId="478"/>
      <pc:docMkLst>
        <pc:docMk/>
      </pc:docMkLst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0" sldId="263"/>
        </pc:sldMkLst>
      </pc:sldChg>
      <pc:sldChg chg="add del">
        <pc:chgData name="farouk abu hassanain" userId="319a4f4791f24b01" providerId="LiveId" clId="{5A9807CA-DB99-4A54-B8F8-BE630928EBE0}" dt="2020-04-02T00:10:47.081" v="3450" actId="47"/>
        <pc:sldMkLst>
          <pc:docMk/>
          <pc:sldMk cId="0" sldId="268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0" sldId="272"/>
        </pc:sldMkLst>
      </pc:sldChg>
      <pc:sldChg chg="add del">
        <pc:chgData name="farouk abu hassanain" userId="319a4f4791f24b01" providerId="LiveId" clId="{5A9807CA-DB99-4A54-B8F8-BE630928EBE0}" dt="2020-04-02T03:42:43.469" v="5641" actId="47"/>
        <pc:sldMkLst>
          <pc:docMk/>
          <pc:sldMk cId="0" sldId="274"/>
        </pc:sldMkLst>
      </pc:sldChg>
      <pc:sldChg chg="add del">
        <pc:chgData name="farouk abu hassanain" userId="319a4f4791f24b01" providerId="LiveId" clId="{5A9807CA-DB99-4A54-B8F8-BE630928EBE0}" dt="2020-04-02T00:24:35.827" v="3694" actId="47"/>
        <pc:sldMkLst>
          <pc:docMk/>
          <pc:sldMk cId="0" sldId="278"/>
        </pc:sldMkLst>
      </pc:sldChg>
      <pc:sldChg chg="add del">
        <pc:chgData name="farouk abu hassanain" userId="319a4f4791f24b01" providerId="LiveId" clId="{5A9807CA-DB99-4A54-B8F8-BE630928EBE0}" dt="2020-04-02T01:27:24.328" v="3940" actId="47"/>
        <pc:sldMkLst>
          <pc:docMk/>
          <pc:sldMk cId="0" sldId="280"/>
        </pc:sldMkLst>
      </pc:sldChg>
      <pc:sldChg chg="add del">
        <pc:chgData name="farouk abu hassanain" userId="319a4f4791f24b01" providerId="LiveId" clId="{5A9807CA-DB99-4A54-B8F8-BE630928EBE0}" dt="2020-04-02T02:05:58.534" v="4216" actId="47"/>
        <pc:sldMkLst>
          <pc:docMk/>
          <pc:sldMk cId="0" sldId="281"/>
        </pc:sldMkLst>
      </pc:sldChg>
      <pc:sldChg chg="add del">
        <pc:chgData name="farouk abu hassanain" userId="319a4f4791f24b01" providerId="LiveId" clId="{5A9807CA-DB99-4A54-B8F8-BE630928EBE0}" dt="2020-04-02T02:08:06.170" v="4271" actId="47"/>
        <pc:sldMkLst>
          <pc:docMk/>
          <pc:sldMk cId="0" sldId="282"/>
        </pc:sldMkLst>
      </pc:sldChg>
      <pc:sldChg chg="modSp add del">
        <pc:chgData name="farouk abu hassanain" userId="319a4f4791f24b01" providerId="LiveId" clId="{5A9807CA-DB99-4A54-B8F8-BE630928EBE0}" dt="2020-04-02T02:56:42.532" v="5139" actId="47"/>
        <pc:sldMkLst>
          <pc:docMk/>
          <pc:sldMk cId="0" sldId="283"/>
        </pc:sldMkLst>
        <pc:spChg chg="mod">
          <ac:chgData name="farouk abu hassanain" userId="319a4f4791f24b01" providerId="LiveId" clId="{5A9807CA-DB99-4A54-B8F8-BE630928EBE0}" dt="2020-04-02T02:38:01.599" v="4805" actId="2711"/>
          <ac:spMkLst>
            <pc:docMk/>
            <pc:sldMk cId="0" sldId="283"/>
            <ac:spMk id="3" creationId="{00000000-0000-0000-0000-000000000000}"/>
          </ac:spMkLst>
        </pc:spChg>
      </pc:sldChg>
      <pc:sldChg chg="addSp delSp modSp add del">
        <pc:chgData name="farouk abu hassanain" userId="319a4f4791f24b01" providerId="LiveId" clId="{5A9807CA-DB99-4A54-B8F8-BE630928EBE0}" dt="2020-04-02T03:34:38.684" v="5587" actId="47"/>
        <pc:sldMkLst>
          <pc:docMk/>
          <pc:sldMk cId="0" sldId="284"/>
        </pc:sldMkLst>
        <pc:spChg chg="del">
          <ac:chgData name="farouk abu hassanain" userId="319a4f4791f24b01" providerId="LiveId" clId="{5A9807CA-DB99-4A54-B8F8-BE630928EBE0}" dt="2020-04-02T03:24:44.968" v="5502" actId="478"/>
          <ac:spMkLst>
            <pc:docMk/>
            <pc:sldMk cId="0" sldId="284"/>
            <ac:spMk id="2" creationId="{00000000-0000-0000-0000-000000000000}"/>
          </ac:spMkLst>
        </pc:spChg>
        <pc:spChg chg="add del mod">
          <ac:chgData name="farouk abu hassanain" userId="319a4f4791f24b01" providerId="LiveId" clId="{5A9807CA-DB99-4A54-B8F8-BE630928EBE0}" dt="2020-04-02T03:24:46.766" v="5503" actId="478"/>
          <ac:spMkLst>
            <pc:docMk/>
            <pc:sldMk cId="0" sldId="284"/>
            <ac:spMk id="3" creationId="{51A89CE1-DDA8-47E0-8468-A01CC33E5FE7}"/>
          </ac:spMkLst>
        </pc:spChg>
        <pc:spChg chg="del">
          <ac:chgData name="farouk abu hassanain" userId="319a4f4791f24b01" providerId="LiveId" clId="{5A9807CA-DB99-4A54-B8F8-BE630928EBE0}" dt="2020-04-02T03:24:42.773" v="5501" actId="478"/>
          <ac:spMkLst>
            <pc:docMk/>
            <pc:sldMk cId="0" sldId="284"/>
            <ac:spMk id="5" creationId="{8A891B54-B930-4508-8486-4D620B0E4F11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7" creationId="{3E03D07F-2837-47DC-B94C-18AADCDA068F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9" creationId="{0C1B6EDE-4DC0-435B-81CD-F5A010A5E982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10" creationId="{63706460-3EA1-47D6-8403-7C1856F5192C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11" creationId="{2DE2BFE2-9D25-4C3F-89DA-1312B15F38AF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12" creationId="{8EBDCA25-A92E-457C-A815-7F61DD4B4C81}"/>
          </ac:spMkLst>
        </pc:spChg>
        <pc:spChg chg="add mod">
          <ac:chgData name="farouk abu hassanain" userId="319a4f4791f24b01" providerId="LiveId" clId="{5A9807CA-DB99-4A54-B8F8-BE630928EBE0}" dt="2020-04-02T03:24:54.522" v="5505" actId="1076"/>
          <ac:spMkLst>
            <pc:docMk/>
            <pc:sldMk cId="0" sldId="284"/>
            <ac:spMk id="13" creationId="{59C9017C-E4BA-4FCF-AC3F-477FDBEEF2DE}"/>
          </ac:spMkLst>
        </pc:spChg>
        <pc:spChg chg="add mod">
          <ac:chgData name="farouk abu hassanain" userId="319a4f4791f24b01" providerId="LiveId" clId="{5A9807CA-DB99-4A54-B8F8-BE630928EBE0}" dt="2020-04-02T03:24:54.522" v="5505" actId="1076"/>
          <ac:spMkLst>
            <pc:docMk/>
            <pc:sldMk cId="0" sldId="284"/>
            <ac:spMk id="14" creationId="{FF139487-E51E-4E09-8D84-D95A74A2F6E9}"/>
          </ac:spMkLst>
        </pc:spChg>
        <pc:spChg chg="add mod">
          <ac:chgData name="farouk abu hassanain" userId="319a4f4791f24b01" providerId="LiveId" clId="{5A9807CA-DB99-4A54-B8F8-BE630928EBE0}" dt="2020-04-02T03:24:54.522" v="5505" actId="1076"/>
          <ac:spMkLst>
            <pc:docMk/>
            <pc:sldMk cId="0" sldId="284"/>
            <ac:spMk id="15" creationId="{E748E9F8-E1F0-4353-9C1D-BB96DD2F8FA3}"/>
          </ac:spMkLst>
        </pc:spChg>
        <pc:spChg chg="add mod">
          <ac:chgData name="farouk abu hassanain" userId="319a4f4791f24b01" providerId="LiveId" clId="{5A9807CA-DB99-4A54-B8F8-BE630928EBE0}" dt="2020-04-02T03:24:54.522" v="5505" actId="1076"/>
          <ac:spMkLst>
            <pc:docMk/>
            <pc:sldMk cId="0" sldId="284"/>
            <ac:spMk id="16" creationId="{4D46A6BC-7321-4939-A2AE-AC0C4FED2A22}"/>
          </ac:spMkLst>
        </pc:spChg>
        <pc:spChg chg="add mod">
          <ac:chgData name="farouk abu hassanain" userId="319a4f4791f24b01" providerId="LiveId" clId="{5A9807CA-DB99-4A54-B8F8-BE630928EBE0}" dt="2020-04-02T03:24:54.522" v="5505" actId="1076"/>
          <ac:spMkLst>
            <pc:docMk/>
            <pc:sldMk cId="0" sldId="284"/>
            <ac:spMk id="17" creationId="{EFDF6358-CF15-4700-86F7-FE4CE42D01F1}"/>
          </ac:spMkLst>
        </pc:spChg>
        <pc:spChg chg="add mod">
          <ac:chgData name="farouk abu hassanain" userId="319a4f4791f24b01" providerId="LiveId" clId="{5A9807CA-DB99-4A54-B8F8-BE630928EBE0}" dt="2020-04-02T03:24:54.522" v="5505" actId="1076"/>
          <ac:spMkLst>
            <pc:docMk/>
            <pc:sldMk cId="0" sldId="284"/>
            <ac:spMk id="18" creationId="{00E79EC9-2ED9-40BD-86B9-6DDC97211784}"/>
          </ac:spMkLst>
        </pc:spChg>
        <pc:spChg chg="add mod">
          <ac:chgData name="farouk abu hassanain" userId="319a4f4791f24b01" providerId="LiveId" clId="{5A9807CA-DB99-4A54-B8F8-BE630928EBE0}" dt="2020-04-02T03:24:54.522" v="5505" actId="1076"/>
          <ac:spMkLst>
            <pc:docMk/>
            <pc:sldMk cId="0" sldId="284"/>
            <ac:spMk id="19" creationId="{99DF901F-7B0F-4A5C-A56F-20F95CE3F494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21" creationId="{2F0EC8DB-ABF1-4FC0-BDB9-12B0BB0C82BA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23" creationId="{D8D1C3D0-3D12-45A0-AA54-EC96543F5CC9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24" creationId="{FC95D650-4E42-455C-8BB3-A2849BA6CDC5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25" creationId="{1D862DD1-0704-4F61-9D6A-A430A4927FDD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26" creationId="{AD71074C-C548-4297-BB0B-7CE6016AAEF7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28" creationId="{B2CC7678-E13D-427F-9221-4DD2F8A6D38E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30" creationId="{FBBB7EB7-8DFC-43C5-B693-84A1021E1914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31" creationId="{729CCEF3-2882-4C41-B24E-EE0408320371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32" creationId="{EC415F73-5F9E-4C41-A2CE-C6E669BC4B51}"/>
          </ac:spMkLst>
        </pc:spChg>
        <pc:spChg chg="mod">
          <ac:chgData name="farouk abu hassanain" userId="319a4f4791f24b01" providerId="LiveId" clId="{5A9807CA-DB99-4A54-B8F8-BE630928EBE0}" dt="2020-04-02T03:25:28.265" v="5513" actId="948"/>
          <ac:spMkLst>
            <pc:docMk/>
            <pc:sldMk cId="0" sldId="284"/>
            <ac:spMk id="33" creationId="{F132FFF2-F623-47D7-AD4D-E7F63F4608C4}"/>
          </ac:spMkLst>
        </pc:spChg>
        <pc:spChg chg="mod">
          <ac:chgData name="farouk abu hassanain" userId="319a4f4791f24b01" providerId="LiveId" clId="{5A9807CA-DB99-4A54-B8F8-BE630928EBE0}" dt="2020-04-02T03:26:26.580" v="5526" actId="948"/>
          <ac:spMkLst>
            <pc:docMk/>
            <pc:sldMk cId="0" sldId="284"/>
            <ac:spMk id="63" creationId="{B209528C-9AD1-4EDB-AB2D-AD339949B20F}"/>
          </ac:spMkLst>
        </pc:spChg>
        <pc:spChg chg="mod">
          <ac:chgData name="farouk abu hassanain" userId="319a4f4791f24b01" providerId="LiveId" clId="{5A9807CA-DB99-4A54-B8F8-BE630928EBE0}" dt="2020-04-02T03:26:26.580" v="5526" actId="948"/>
          <ac:spMkLst>
            <pc:docMk/>
            <pc:sldMk cId="0" sldId="284"/>
            <ac:spMk id="65" creationId="{A92695A1-A9E3-4A16-B336-0F34EBC458D7}"/>
          </ac:spMkLst>
        </pc:spChg>
        <pc:spChg chg="mod">
          <ac:chgData name="farouk abu hassanain" userId="319a4f4791f24b01" providerId="LiveId" clId="{5A9807CA-DB99-4A54-B8F8-BE630928EBE0}" dt="2020-04-02T03:26:26.580" v="5526" actId="948"/>
          <ac:spMkLst>
            <pc:docMk/>
            <pc:sldMk cId="0" sldId="284"/>
            <ac:spMk id="66" creationId="{552C32A6-100D-47B9-AB3C-AE1A7717798C}"/>
          </ac:spMkLst>
        </pc:spChg>
        <pc:spChg chg="mod">
          <ac:chgData name="farouk abu hassanain" userId="319a4f4791f24b01" providerId="LiveId" clId="{5A9807CA-DB99-4A54-B8F8-BE630928EBE0}" dt="2020-04-02T03:26:26.580" v="5526" actId="948"/>
          <ac:spMkLst>
            <pc:docMk/>
            <pc:sldMk cId="0" sldId="284"/>
            <ac:spMk id="67" creationId="{77B39F67-609D-41F8-BF27-FA103F41E186}"/>
          </ac:spMkLst>
        </pc:spChg>
        <pc:spChg chg="mod">
          <ac:chgData name="farouk abu hassanain" userId="319a4f4791f24b01" providerId="LiveId" clId="{5A9807CA-DB99-4A54-B8F8-BE630928EBE0}" dt="2020-04-02T03:26:26.580" v="5526" actId="948"/>
          <ac:spMkLst>
            <pc:docMk/>
            <pc:sldMk cId="0" sldId="284"/>
            <ac:spMk id="68" creationId="{DA39E510-D06C-45E3-A1B3-D1BECCBA4EF0}"/>
          </ac:spMkLst>
        </pc:spChg>
        <pc:spChg chg="mod">
          <ac:chgData name="farouk abu hassanain" userId="319a4f4791f24b01" providerId="LiveId" clId="{5A9807CA-DB99-4A54-B8F8-BE630928EBE0}" dt="2020-04-02T03:27:02.523" v="5539" actId="948"/>
          <ac:spMkLst>
            <pc:docMk/>
            <pc:sldMk cId="0" sldId="284"/>
            <ac:spMk id="126" creationId="{0CA32463-73B3-4DB8-803C-71BA244180FD}"/>
          </ac:spMkLst>
        </pc:spChg>
        <pc:spChg chg="mod">
          <ac:chgData name="farouk abu hassanain" userId="319a4f4791f24b01" providerId="LiveId" clId="{5A9807CA-DB99-4A54-B8F8-BE630928EBE0}" dt="2020-04-02T03:27:02.523" v="5539" actId="948"/>
          <ac:spMkLst>
            <pc:docMk/>
            <pc:sldMk cId="0" sldId="284"/>
            <ac:spMk id="128" creationId="{48E89551-B488-473C-AD3D-86C5E1FFE92B}"/>
          </ac:spMkLst>
        </pc:spChg>
        <pc:spChg chg="mod">
          <ac:chgData name="farouk abu hassanain" userId="319a4f4791f24b01" providerId="LiveId" clId="{5A9807CA-DB99-4A54-B8F8-BE630928EBE0}" dt="2020-04-02T03:27:02.523" v="5539" actId="948"/>
          <ac:spMkLst>
            <pc:docMk/>
            <pc:sldMk cId="0" sldId="284"/>
            <ac:spMk id="129" creationId="{15907C7A-C1BC-42D2-9919-1FF5E47D609E}"/>
          </ac:spMkLst>
        </pc:spChg>
        <pc:spChg chg="mod">
          <ac:chgData name="farouk abu hassanain" userId="319a4f4791f24b01" providerId="LiveId" clId="{5A9807CA-DB99-4A54-B8F8-BE630928EBE0}" dt="2020-04-02T03:27:02.523" v="5539" actId="948"/>
          <ac:spMkLst>
            <pc:docMk/>
            <pc:sldMk cId="0" sldId="284"/>
            <ac:spMk id="130" creationId="{449826B1-BFC5-48B4-9D55-8CE09F44FCAF}"/>
          </ac:spMkLst>
        </pc:spChg>
        <pc:spChg chg="mod">
          <ac:chgData name="farouk abu hassanain" userId="319a4f4791f24b01" providerId="LiveId" clId="{5A9807CA-DB99-4A54-B8F8-BE630928EBE0}" dt="2020-04-02T03:27:02.523" v="5539" actId="948"/>
          <ac:spMkLst>
            <pc:docMk/>
            <pc:sldMk cId="0" sldId="284"/>
            <ac:spMk id="131" creationId="{16F98E81-46F0-435F-911C-9A9D2EB33DDF}"/>
          </ac:spMkLst>
        </pc:spChg>
        <pc:spChg chg="mod">
          <ac:chgData name="farouk abu hassanain" userId="319a4f4791f24b01" providerId="LiveId" clId="{5A9807CA-DB99-4A54-B8F8-BE630928EBE0}" dt="2020-04-02T03:31:16.631" v="5549" actId="948"/>
          <ac:spMkLst>
            <pc:docMk/>
            <pc:sldMk cId="0" sldId="284"/>
            <ac:spMk id="154" creationId="{808C3A40-804F-4342-BE32-93C857E9DBBC}"/>
          </ac:spMkLst>
        </pc:spChg>
        <pc:spChg chg="mod">
          <ac:chgData name="farouk abu hassanain" userId="319a4f4791f24b01" providerId="LiveId" clId="{5A9807CA-DB99-4A54-B8F8-BE630928EBE0}" dt="2020-04-02T03:31:16.631" v="5549" actId="948"/>
          <ac:spMkLst>
            <pc:docMk/>
            <pc:sldMk cId="0" sldId="284"/>
            <ac:spMk id="156" creationId="{7B1E4EF4-47A3-4002-B6BE-53D567521A41}"/>
          </ac:spMkLst>
        </pc:spChg>
        <pc:spChg chg="mod">
          <ac:chgData name="farouk abu hassanain" userId="319a4f4791f24b01" providerId="LiveId" clId="{5A9807CA-DB99-4A54-B8F8-BE630928EBE0}" dt="2020-04-02T03:31:16.631" v="5549" actId="948"/>
          <ac:spMkLst>
            <pc:docMk/>
            <pc:sldMk cId="0" sldId="284"/>
            <ac:spMk id="157" creationId="{FD54F4AE-4F4A-4D83-9D54-308DB3BD335E}"/>
          </ac:spMkLst>
        </pc:spChg>
        <pc:spChg chg="mod">
          <ac:chgData name="farouk abu hassanain" userId="319a4f4791f24b01" providerId="LiveId" clId="{5A9807CA-DB99-4A54-B8F8-BE630928EBE0}" dt="2020-04-02T03:31:16.631" v="5549" actId="948"/>
          <ac:spMkLst>
            <pc:docMk/>
            <pc:sldMk cId="0" sldId="284"/>
            <ac:spMk id="158" creationId="{F0118635-9E2E-4401-9EE6-8388F5038BC3}"/>
          </ac:spMkLst>
        </pc:spChg>
        <pc:spChg chg="mod">
          <ac:chgData name="farouk abu hassanain" userId="319a4f4791f24b01" providerId="LiveId" clId="{5A9807CA-DB99-4A54-B8F8-BE630928EBE0}" dt="2020-04-02T03:31:16.631" v="5549" actId="948"/>
          <ac:spMkLst>
            <pc:docMk/>
            <pc:sldMk cId="0" sldId="284"/>
            <ac:spMk id="159" creationId="{ADF26F5D-03FB-45FC-9C18-BFC07C59BD16}"/>
          </ac:spMkLst>
        </pc:spChg>
        <pc:grpChg chg="add mod">
          <ac:chgData name="farouk abu hassanain" userId="319a4f4791f24b01" providerId="LiveId" clId="{5A9807CA-DB99-4A54-B8F8-BE630928EBE0}" dt="2020-04-02T03:26:23.952" v="5524" actId="1076"/>
          <ac:grpSpMkLst>
            <pc:docMk/>
            <pc:sldMk cId="0" sldId="284"/>
            <ac:grpSpMk id="6" creationId="{D579C81C-C25A-472C-823F-498028CEF5C5}"/>
          </ac:grpSpMkLst>
        </pc:grpChg>
        <pc:grpChg chg="add mod">
          <ac:chgData name="farouk abu hassanain" userId="319a4f4791f24b01" providerId="LiveId" clId="{5A9807CA-DB99-4A54-B8F8-BE630928EBE0}" dt="2020-04-02T03:26:55.136" v="5535" actId="1076"/>
          <ac:grpSpMkLst>
            <pc:docMk/>
            <pc:sldMk cId="0" sldId="284"/>
            <ac:grpSpMk id="20" creationId="{960AFE80-A073-4B63-9862-9232AB26BE8F}"/>
          </ac:grpSpMkLst>
        </pc:grpChg>
        <pc:grpChg chg="add mod">
          <ac:chgData name="farouk abu hassanain" userId="319a4f4791f24b01" providerId="LiveId" clId="{5A9807CA-DB99-4A54-B8F8-BE630928EBE0}" dt="2020-04-02T03:25:59.310" v="5515" actId="14100"/>
          <ac:grpSpMkLst>
            <pc:docMk/>
            <pc:sldMk cId="0" sldId="284"/>
            <ac:grpSpMk id="27" creationId="{7853F447-78E7-4D34-91AB-68D670C4E2F2}"/>
          </ac:grpSpMkLst>
        </pc:grpChg>
        <pc:grpChg chg="add mod">
          <ac:chgData name="farouk abu hassanain" userId="319a4f4791f24b01" providerId="LiveId" clId="{5A9807CA-DB99-4A54-B8F8-BE630928EBE0}" dt="2020-04-02T03:26:50.533" v="5534" actId="1076"/>
          <ac:grpSpMkLst>
            <pc:docMk/>
            <pc:sldMk cId="0" sldId="284"/>
            <ac:grpSpMk id="34" creationId="{23CEBBA6-EF66-432A-BEBC-A9A8A8EFD42E}"/>
          </ac:grpSpMkLst>
        </pc:grpChg>
        <pc:grpChg chg="add del mod">
          <ac:chgData name="farouk abu hassanain" userId="319a4f4791f24b01" providerId="LiveId" clId="{5A9807CA-DB99-4A54-B8F8-BE630928EBE0}" dt="2020-04-02T03:26:16.904" v="5522" actId="478"/>
          <ac:grpSpMkLst>
            <pc:docMk/>
            <pc:sldMk cId="0" sldId="284"/>
            <ac:grpSpMk id="41" creationId="{D1AFD9AB-B07D-4E0B-9008-35CEA6AB18EA}"/>
          </ac:grpSpMkLst>
        </pc:grpChg>
        <pc:grpChg chg="add del mod">
          <ac:chgData name="farouk abu hassanain" userId="319a4f4791f24b01" providerId="LiveId" clId="{5A9807CA-DB99-4A54-B8F8-BE630928EBE0}" dt="2020-04-02T03:26:15.855" v="5521" actId="478"/>
          <ac:grpSpMkLst>
            <pc:docMk/>
            <pc:sldMk cId="0" sldId="284"/>
            <ac:grpSpMk id="48" creationId="{BAB005F4-5EBB-4399-9F29-B5EEE7E2EC7E}"/>
          </ac:grpSpMkLst>
        </pc:grpChg>
        <pc:grpChg chg="add del mod">
          <ac:chgData name="farouk abu hassanain" userId="319a4f4791f24b01" providerId="LiveId" clId="{5A9807CA-DB99-4A54-B8F8-BE630928EBE0}" dt="2020-04-02T03:26:17.609" v="5523" actId="478"/>
          <ac:grpSpMkLst>
            <pc:docMk/>
            <pc:sldMk cId="0" sldId="284"/>
            <ac:grpSpMk id="55" creationId="{41A62807-6A18-404B-B705-77F72AF11376}"/>
          </ac:grpSpMkLst>
        </pc:grpChg>
        <pc:grpChg chg="add mod">
          <ac:chgData name="farouk abu hassanain" userId="319a4f4791f24b01" providerId="LiveId" clId="{5A9807CA-DB99-4A54-B8F8-BE630928EBE0}" dt="2020-04-02T03:26:26.548" v="5525" actId="571"/>
          <ac:grpSpMkLst>
            <pc:docMk/>
            <pc:sldMk cId="0" sldId="284"/>
            <ac:grpSpMk id="62" creationId="{840E4BA3-1170-4CEA-91CC-E7EF5848AB16}"/>
          </ac:grpSpMkLst>
        </pc:grpChg>
        <pc:grpChg chg="mod">
          <ac:chgData name="farouk abu hassanain" userId="319a4f4791f24b01" providerId="LiveId" clId="{5A9807CA-DB99-4A54-B8F8-BE630928EBE0}" dt="2020-04-02T03:26:26.548" v="5525" actId="571"/>
          <ac:grpSpMkLst>
            <pc:docMk/>
            <pc:sldMk cId="0" sldId="284"/>
            <ac:grpSpMk id="64" creationId="{AB41EB36-C653-4A90-80C0-90B1CE641177}"/>
          </ac:grpSpMkLst>
        </pc:grpChg>
        <pc:grpChg chg="add mod">
          <ac:chgData name="farouk abu hassanain" userId="319a4f4791f24b01" providerId="LiveId" clId="{5A9807CA-DB99-4A54-B8F8-BE630928EBE0}" dt="2020-04-02T03:26:28.053" v="5527" actId="571"/>
          <ac:grpSpMkLst>
            <pc:docMk/>
            <pc:sldMk cId="0" sldId="284"/>
            <ac:grpSpMk id="69" creationId="{725335C2-E97D-4AC4-B47B-839F95743891}"/>
          </ac:grpSpMkLst>
        </pc:grpChg>
        <pc:grpChg chg="mod">
          <ac:chgData name="farouk abu hassanain" userId="319a4f4791f24b01" providerId="LiveId" clId="{5A9807CA-DB99-4A54-B8F8-BE630928EBE0}" dt="2020-04-02T03:26:28.053" v="5527" actId="571"/>
          <ac:grpSpMkLst>
            <pc:docMk/>
            <pc:sldMk cId="0" sldId="284"/>
            <ac:grpSpMk id="71" creationId="{E9220F6C-711E-4A37-B1B8-6B977A67546C}"/>
          </ac:grpSpMkLst>
        </pc:grpChg>
        <pc:grpChg chg="add mod">
          <ac:chgData name="farouk abu hassanain" userId="319a4f4791f24b01" providerId="LiveId" clId="{5A9807CA-DB99-4A54-B8F8-BE630928EBE0}" dt="2020-04-02T03:26:29.817" v="5528" actId="571"/>
          <ac:grpSpMkLst>
            <pc:docMk/>
            <pc:sldMk cId="0" sldId="284"/>
            <ac:grpSpMk id="76" creationId="{0EB4C291-5BA3-427A-902F-E5434F8B67EA}"/>
          </ac:grpSpMkLst>
        </pc:grpChg>
        <pc:grpChg chg="mod">
          <ac:chgData name="farouk abu hassanain" userId="319a4f4791f24b01" providerId="LiveId" clId="{5A9807CA-DB99-4A54-B8F8-BE630928EBE0}" dt="2020-04-02T03:26:29.817" v="5528" actId="571"/>
          <ac:grpSpMkLst>
            <pc:docMk/>
            <pc:sldMk cId="0" sldId="284"/>
            <ac:grpSpMk id="78" creationId="{DC2098C4-09A5-44A6-8D63-2E48D3C58EE6}"/>
          </ac:grpSpMkLst>
        </pc:grpChg>
        <pc:grpChg chg="add mod">
          <ac:chgData name="farouk abu hassanain" userId="319a4f4791f24b01" providerId="LiveId" clId="{5A9807CA-DB99-4A54-B8F8-BE630928EBE0}" dt="2020-04-02T03:26:50.533" v="5534" actId="1076"/>
          <ac:grpSpMkLst>
            <pc:docMk/>
            <pc:sldMk cId="0" sldId="284"/>
            <ac:grpSpMk id="83" creationId="{18A53684-C29F-47FE-8028-B53240760626}"/>
          </ac:grpSpMkLst>
        </pc:grpChg>
        <pc:grpChg chg="mod">
          <ac:chgData name="farouk abu hassanain" userId="319a4f4791f24b01" providerId="LiveId" clId="{5A9807CA-DB99-4A54-B8F8-BE630928EBE0}" dt="2020-04-02T03:26:34.973" v="5529" actId="571"/>
          <ac:grpSpMkLst>
            <pc:docMk/>
            <pc:sldMk cId="0" sldId="284"/>
            <ac:grpSpMk id="85" creationId="{65AEBB0F-6A95-40C0-8424-AEE8DFE8D760}"/>
          </ac:grpSpMkLst>
        </pc:grpChg>
        <pc:grpChg chg="add mod">
          <ac:chgData name="farouk abu hassanain" userId="319a4f4791f24b01" providerId="LiveId" clId="{5A9807CA-DB99-4A54-B8F8-BE630928EBE0}" dt="2020-04-02T03:26:50.533" v="5534" actId="1076"/>
          <ac:grpSpMkLst>
            <pc:docMk/>
            <pc:sldMk cId="0" sldId="284"/>
            <ac:grpSpMk id="90" creationId="{01C728E9-76D0-4A46-A472-4659A30C2D07}"/>
          </ac:grpSpMkLst>
        </pc:grpChg>
        <pc:grpChg chg="mod">
          <ac:chgData name="farouk abu hassanain" userId="319a4f4791f24b01" providerId="LiveId" clId="{5A9807CA-DB99-4A54-B8F8-BE630928EBE0}" dt="2020-04-02T03:26:38.211" v="5530" actId="571"/>
          <ac:grpSpMkLst>
            <pc:docMk/>
            <pc:sldMk cId="0" sldId="284"/>
            <ac:grpSpMk id="92" creationId="{E95448EF-7677-4534-86FD-E68F34E957B5}"/>
          </ac:grpSpMkLst>
        </pc:grpChg>
        <pc:grpChg chg="add mod">
          <ac:chgData name="farouk abu hassanain" userId="319a4f4791f24b01" providerId="LiveId" clId="{5A9807CA-DB99-4A54-B8F8-BE630928EBE0}" dt="2020-04-02T03:26:50.533" v="5534" actId="1076"/>
          <ac:grpSpMkLst>
            <pc:docMk/>
            <pc:sldMk cId="0" sldId="284"/>
            <ac:grpSpMk id="97" creationId="{48C4A2CB-E581-4AE2-A0B9-EF49AF5BE4E8}"/>
          </ac:grpSpMkLst>
        </pc:grpChg>
        <pc:grpChg chg="mod">
          <ac:chgData name="farouk abu hassanain" userId="319a4f4791f24b01" providerId="LiveId" clId="{5A9807CA-DB99-4A54-B8F8-BE630928EBE0}" dt="2020-04-02T03:26:41.161" v="5531" actId="571"/>
          <ac:grpSpMkLst>
            <pc:docMk/>
            <pc:sldMk cId="0" sldId="284"/>
            <ac:grpSpMk id="99" creationId="{DD3C5B5E-EC58-4A1F-BDCF-A0A6F0CDED82}"/>
          </ac:grpSpMkLst>
        </pc:grpChg>
        <pc:grpChg chg="add mod">
          <ac:chgData name="farouk abu hassanain" userId="319a4f4791f24b01" providerId="LiveId" clId="{5A9807CA-DB99-4A54-B8F8-BE630928EBE0}" dt="2020-04-02T03:26:50.533" v="5534" actId="1076"/>
          <ac:grpSpMkLst>
            <pc:docMk/>
            <pc:sldMk cId="0" sldId="284"/>
            <ac:grpSpMk id="104" creationId="{167069A9-9D13-4839-BEBB-EED9AC85BBFE}"/>
          </ac:grpSpMkLst>
        </pc:grpChg>
        <pc:grpChg chg="mod">
          <ac:chgData name="farouk abu hassanain" userId="319a4f4791f24b01" providerId="LiveId" clId="{5A9807CA-DB99-4A54-B8F8-BE630928EBE0}" dt="2020-04-02T03:26:43.353" v="5532" actId="571"/>
          <ac:grpSpMkLst>
            <pc:docMk/>
            <pc:sldMk cId="0" sldId="284"/>
            <ac:grpSpMk id="106" creationId="{1EEDA0C1-570E-4F54-AE18-038BDAFAFA87}"/>
          </ac:grpSpMkLst>
        </pc:grpChg>
        <pc:grpChg chg="add mod">
          <ac:chgData name="farouk abu hassanain" userId="319a4f4791f24b01" providerId="LiveId" clId="{5A9807CA-DB99-4A54-B8F8-BE630928EBE0}" dt="2020-04-02T03:26:50.533" v="5534" actId="1076"/>
          <ac:grpSpMkLst>
            <pc:docMk/>
            <pc:sldMk cId="0" sldId="284"/>
            <ac:grpSpMk id="111" creationId="{6960CCB7-6EC8-4EB7-9F7D-EE4415968107}"/>
          </ac:grpSpMkLst>
        </pc:grpChg>
        <pc:grpChg chg="mod">
          <ac:chgData name="farouk abu hassanain" userId="319a4f4791f24b01" providerId="LiveId" clId="{5A9807CA-DB99-4A54-B8F8-BE630928EBE0}" dt="2020-04-02T03:26:45.181" v="5533" actId="571"/>
          <ac:grpSpMkLst>
            <pc:docMk/>
            <pc:sldMk cId="0" sldId="284"/>
            <ac:grpSpMk id="113" creationId="{FFF3D28F-9573-44BD-9781-7A391EEBFAAA}"/>
          </ac:grpSpMkLst>
        </pc:grpChg>
        <pc:grpChg chg="add mod">
          <ac:chgData name="farouk abu hassanain" userId="319a4f4791f24b01" providerId="LiveId" clId="{5A9807CA-DB99-4A54-B8F8-BE630928EBE0}" dt="2020-04-02T03:27:00.002" v="5537" actId="1076"/>
          <ac:grpSpMkLst>
            <pc:docMk/>
            <pc:sldMk cId="0" sldId="284"/>
            <ac:grpSpMk id="118" creationId="{E1CE0FE8-56AA-4F12-8AA4-B6A9EE5955AC}"/>
          </ac:grpSpMkLst>
        </pc:grpChg>
        <pc:grpChg chg="mod">
          <ac:chgData name="farouk abu hassanain" userId="319a4f4791f24b01" providerId="LiveId" clId="{5A9807CA-DB99-4A54-B8F8-BE630928EBE0}" dt="2020-04-02T03:26:57.238" v="5536" actId="571"/>
          <ac:grpSpMkLst>
            <pc:docMk/>
            <pc:sldMk cId="0" sldId="284"/>
            <ac:grpSpMk id="120" creationId="{5A0828DB-64F7-4867-B55D-5DE352714F92}"/>
          </ac:grpSpMkLst>
        </pc:grpChg>
        <pc:grpChg chg="add mod">
          <ac:chgData name="farouk abu hassanain" userId="319a4f4791f24b01" providerId="LiveId" clId="{5A9807CA-DB99-4A54-B8F8-BE630928EBE0}" dt="2020-04-02T03:31:13.042" v="5547" actId="1076"/>
          <ac:grpSpMkLst>
            <pc:docMk/>
            <pc:sldMk cId="0" sldId="284"/>
            <ac:grpSpMk id="125" creationId="{0DBA1AF8-25CE-40E1-B63E-7DC119EECF0D}"/>
          </ac:grpSpMkLst>
        </pc:grpChg>
        <pc:grpChg chg="mod">
          <ac:chgData name="farouk abu hassanain" userId="319a4f4791f24b01" providerId="LiveId" clId="{5A9807CA-DB99-4A54-B8F8-BE630928EBE0}" dt="2020-04-02T03:27:02.500" v="5538" actId="571"/>
          <ac:grpSpMkLst>
            <pc:docMk/>
            <pc:sldMk cId="0" sldId="284"/>
            <ac:grpSpMk id="127" creationId="{A76E3B60-B8C9-4151-ABB6-368D5FABA735}"/>
          </ac:grpSpMkLst>
        </pc:grpChg>
        <pc:grpChg chg="add mod">
          <ac:chgData name="farouk abu hassanain" userId="319a4f4791f24b01" providerId="LiveId" clId="{5A9807CA-DB99-4A54-B8F8-BE630928EBE0}" dt="2020-04-02T03:31:00.329" v="5543" actId="1076"/>
          <ac:grpSpMkLst>
            <pc:docMk/>
            <pc:sldMk cId="0" sldId="284"/>
            <ac:grpSpMk id="132" creationId="{B8EF21D0-79D2-4032-8B86-D818C439F213}"/>
          </ac:grpSpMkLst>
        </pc:grpChg>
        <pc:grpChg chg="mod">
          <ac:chgData name="farouk abu hassanain" userId="319a4f4791f24b01" providerId="LiveId" clId="{5A9807CA-DB99-4A54-B8F8-BE630928EBE0}" dt="2020-04-02T03:27:19.769" v="5541"/>
          <ac:grpSpMkLst>
            <pc:docMk/>
            <pc:sldMk cId="0" sldId="284"/>
            <ac:grpSpMk id="134" creationId="{818245FB-3C0D-47A8-97AA-9C2A1A044A3E}"/>
          </ac:grpSpMkLst>
        </pc:grpChg>
        <pc:grpChg chg="add mod">
          <ac:chgData name="farouk abu hassanain" userId="319a4f4791f24b01" providerId="LiveId" clId="{5A9807CA-DB99-4A54-B8F8-BE630928EBE0}" dt="2020-04-02T03:31:03.614" v="5544" actId="1076"/>
          <ac:grpSpMkLst>
            <pc:docMk/>
            <pc:sldMk cId="0" sldId="284"/>
            <ac:grpSpMk id="139" creationId="{52BDE48F-9BDD-48AF-8BFD-7ED9DBF7F083}"/>
          </ac:grpSpMkLst>
        </pc:grpChg>
        <pc:grpChg chg="mod">
          <ac:chgData name="farouk abu hassanain" userId="319a4f4791f24b01" providerId="LiveId" clId="{5A9807CA-DB99-4A54-B8F8-BE630928EBE0}" dt="2020-04-02T03:27:19.769" v="5541"/>
          <ac:grpSpMkLst>
            <pc:docMk/>
            <pc:sldMk cId="0" sldId="284"/>
            <ac:grpSpMk id="141" creationId="{F90E9F18-E079-480E-AD25-0994C6BF6FB7}"/>
          </ac:grpSpMkLst>
        </pc:grpChg>
        <pc:grpChg chg="add mod">
          <ac:chgData name="farouk abu hassanain" userId="319a4f4791f24b01" providerId="LiveId" clId="{5A9807CA-DB99-4A54-B8F8-BE630928EBE0}" dt="2020-04-02T03:31:06.847" v="5545" actId="1076"/>
          <ac:grpSpMkLst>
            <pc:docMk/>
            <pc:sldMk cId="0" sldId="284"/>
            <ac:grpSpMk id="146" creationId="{6452BA0F-7F3E-4CC2-8B1E-E40CF14EB5C5}"/>
          </ac:grpSpMkLst>
        </pc:grpChg>
        <pc:grpChg chg="mod">
          <ac:chgData name="farouk abu hassanain" userId="319a4f4791f24b01" providerId="LiveId" clId="{5A9807CA-DB99-4A54-B8F8-BE630928EBE0}" dt="2020-04-02T03:27:19.769" v="5541"/>
          <ac:grpSpMkLst>
            <pc:docMk/>
            <pc:sldMk cId="0" sldId="284"/>
            <ac:grpSpMk id="148" creationId="{6D970A74-425D-4F72-96AE-B7169961F571}"/>
          </ac:grpSpMkLst>
        </pc:grpChg>
        <pc:grpChg chg="add mod">
          <ac:chgData name="farouk abu hassanain" userId="319a4f4791f24b01" providerId="LiveId" clId="{5A9807CA-DB99-4A54-B8F8-BE630928EBE0}" dt="2020-04-02T03:31:18.504" v="5550" actId="1076"/>
          <ac:grpSpMkLst>
            <pc:docMk/>
            <pc:sldMk cId="0" sldId="284"/>
            <ac:grpSpMk id="153" creationId="{0492ADCD-840B-4EEA-AE7F-88A35104770A}"/>
          </ac:grpSpMkLst>
        </pc:grpChg>
        <pc:grpChg chg="mod">
          <ac:chgData name="farouk abu hassanain" userId="319a4f4791f24b01" providerId="LiveId" clId="{5A9807CA-DB99-4A54-B8F8-BE630928EBE0}" dt="2020-04-02T03:31:16.453" v="5548" actId="571"/>
          <ac:grpSpMkLst>
            <pc:docMk/>
            <pc:sldMk cId="0" sldId="284"/>
            <ac:grpSpMk id="155" creationId="{96745A1D-8209-4A4D-9C8F-FAAEFF7C6733}"/>
          </ac:grpSpMkLst>
        </pc:grpChg>
      </pc:sldChg>
      <pc:sldChg chg="add del">
        <pc:chgData name="farouk abu hassanain" userId="319a4f4791f24b01" providerId="LiveId" clId="{5A9807CA-DB99-4A54-B8F8-BE630928EBE0}" dt="2020-04-02T03:54:14.121" v="5862" actId="47"/>
        <pc:sldMkLst>
          <pc:docMk/>
          <pc:sldMk cId="1748137611" sldId="285"/>
        </pc:sldMkLst>
      </pc:sldChg>
      <pc:sldChg chg="add del">
        <pc:chgData name="farouk abu hassanain" userId="319a4f4791f24b01" providerId="LiveId" clId="{5A9807CA-DB99-4A54-B8F8-BE630928EBE0}" dt="2020-04-01T10:46:54.395" v="373" actId="47"/>
        <pc:sldMkLst>
          <pc:docMk/>
          <pc:sldMk cId="2059599187" sldId="286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0" sldId="297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3177439681" sldId="316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1239219987" sldId="317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599692727" sldId="318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908145995" sldId="319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1172717922" sldId="320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1430443595" sldId="322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1502324865" sldId="331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3329605861" sldId="332"/>
        </pc:sldMkLst>
      </pc:sldChg>
      <pc:sldChg chg="addSp delSp modSp">
        <pc:chgData name="farouk abu hassanain" userId="319a4f4791f24b01" providerId="LiveId" clId="{5A9807CA-DB99-4A54-B8F8-BE630928EBE0}" dt="2020-04-01T12:13:33.322" v="1584" actId="20577"/>
        <pc:sldMkLst>
          <pc:docMk/>
          <pc:sldMk cId="447835101" sldId="675"/>
        </pc:sldMkLst>
        <pc:spChg chg="add del mod">
          <ac:chgData name="farouk abu hassanain" userId="319a4f4791f24b01" providerId="LiveId" clId="{5A9807CA-DB99-4A54-B8F8-BE630928EBE0}" dt="2020-04-01T10:36:50.226" v="259" actId="478"/>
          <ac:spMkLst>
            <pc:docMk/>
            <pc:sldMk cId="447835101" sldId="675"/>
            <ac:spMk id="3" creationId="{DD5F77A8-FA3A-48DF-ADF1-B8BE9F3A36E4}"/>
          </ac:spMkLst>
        </pc:spChg>
        <pc:spChg chg="mod">
          <ac:chgData name="farouk abu hassanain" userId="319a4f4791f24b01" providerId="LiveId" clId="{5A9807CA-DB99-4A54-B8F8-BE630928EBE0}" dt="2020-04-01T10:40:26.358" v="357" actId="20577"/>
          <ac:spMkLst>
            <pc:docMk/>
            <pc:sldMk cId="447835101" sldId="675"/>
            <ac:spMk id="21" creationId="{F8DAE083-925B-4A57-9207-FF37EF273BB8}"/>
          </ac:spMkLst>
        </pc:spChg>
        <pc:spChg chg="mod">
          <ac:chgData name="farouk abu hassanain" userId="319a4f4791f24b01" providerId="LiveId" clId="{5A9807CA-DB99-4A54-B8F8-BE630928EBE0}" dt="2020-04-01T10:40:12.104" v="351" actId="1076"/>
          <ac:spMkLst>
            <pc:docMk/>
            <pc:sldMk cId="447835101" sldId="675"/>
            <ac:spMk id="47" creationId="{86CCC385-1B31-49A2-BD42-B07D29BC97E3}"/>
          </ac:spMkLst>
        </pc:spChg>
        <pc:spChg chg="del">
          <ac:chgData name="farouk abu hassanain" userId="319a4f4791f24b01" providerId="LiveId" clId="{5A9807CA-DB99-4A54-B8F8-BE630928EBE0}" dt="2020-04-01T12:13:30.323" v="1581" actId="478"/>
          <ac:spMkLst>
            <pc:docMk/>
            <pc:sldMk cId="447835101" sldId="675"/>
            <ac:spMk id="53" creationId="{7C953AA3-C641-48AC-9711-5D95C14F185A}"/>
          </ac:spMkLst>
        </pc:spChg>
        <pc:spChg chg="mod ord topLvl">
          <ac:chgData name="farouk abu hassanain" userId="319a4f4791f24b01" providerId="LiveId" clId="{5A9807CA-DB99-4A54-B8F8-BE630928EBE0}" dt="2020-04-01T10:37:56.977" v="303" actId="164"/>
          <ac:spMkLst>
            <pc:docMk/>
            <pc:sldMk cId="447835101" sldId="675"/>
            <ac:spMk id="79" creationId="{85E3702A-A06F-42A7-A3EC-45C1030C0353}"/>
          </ac:spMkLst>
        </pc:spChg>
        <pc:spChg chg="mod ord topLvl">
          <ac:chgData name="farouk abu hassanain" userId="319a4f4791f24b01" providerId="LiveId" clId="{5A9807CA-DB99-4A54-B8F8-BE630928EBE0}" dt="2020-04-01T10:38:01.859" v="304" actId="164"/>
          <ac:spMkLst>
            <pc:docMk/>
            <pc:sldMk cId="447835101" sldId="675"/>
            <ac:spMk id="80" creationId="{D85EB6EC-5339-4C53-BC80-FAB116A126FE}"/>
          </ac:spMkLst>
        </pc:spChg>
        <pc:spChg chg="mod ord topLvl">
          <ac:chgData name="farouk abu hassanain" userId="319a4f4791f24b01" providerId="LiveId" clId="{5A9807CA-DB99-4A54-B8F8-BE630928EBE0}" dt="2020-04-01T10:38:32.107" v="323" actId="164"/>
          <ac:spMkLst>
            <pc:docMk/>
            <pc:sldMk cId="447835101" sldId="675"/>
            <ac:spMk id="81" creationId="{833620A7-80FB-4A03-AC3C-2E7A3CEFC6F2}"/>
          </ac:spMkLst>
        </pc:spChg>
        <pc:spChg chg="mod ord topLvl">
          <ac:chgData name="farouk abu hassanain" userId="319a4f4791f24b01" providerId="LiveId" clId="{5A9807CA-DB99-4A54-B8F8-BE630928EBE0}" dt="2020-04-01T10:38:37.012" v="324" actId="164"/>
          <ac:spMkLst>
            <pc:docMk/>
            <pc:sldMk cId="447835101" sldId="675"/>
            <ac:spMk id="82" creationId="{F7E3CFD7-6FF7-49FA-9156-8839F8373EAB}"/>
          </ac:spMkLst>
        </pc:spChg>
        <pc:spChg chg="mod topLvl">
          <ac:chgData name="farouk abu hassanain" userId="319a4f4791f24b01" providerId="LiveId" clId="{5A9807CA-DB99-4A54-B8F8-BE630928EBE0}" dt="2020-04-01T10:37:56.977" v="303" actId="164"/>
          <ac:spMkLst>
            <pc:docMk/>
            <pc:sldMk cId="447835101" sldId="675"/>
            <ac:spMk id="83" creationId="{985D9556-EB93-4AC2-952F-17CD9B219C86}"/>
          </ac:spMkLst>
        </pc:spChg>
        <pc:spChg chg="mod topLvl">
          <ac:chgData name="farouk abu hassanain" userId="319a4f4791f24b01" providerId="LiveId" clId="{5A9807CA-DB99-4A54-B8F8-BE630928EBE0}" dt="2020-04-01T10:37:56.977" v="303" actId="164"/>
          <ac:spMkLst>
            <pc:docMk/>
            <pc:sldMk cId="447835101" sldId="675"/>
            <ac:spMk id="84" creationId="{1A71484E-D8D6-4315-B3FC-5BB9B233D540}"/>
          </ac:spMkLst>
        </pc:spChg>
        <pc:spChg chg="mod topLvl">
          <ac:chgData name="farouk abu hassanain" userId="319a4f4791f24b01" providerId="LiveId" clId="{5A9807CA-DB99-4A54-B8F8-BE630928EBE0}" dt="2020-04-01T10:38:01.859" v="304" actId="164"/>
          <ac:spMkLst>
            <pc:docMk/>
            <pc:sldMk cId="447835101" sldId="675"/>
            <ac:spMk id="85" creationId="{0EAA10FE-F2FD-4C72-A336-A1221DDDE76D}"/>
          </ac:spMkLst>
        </pc:spChg>
        <pc:spChg chg="mod topLvl">
          <ac:chgData name="farouk abu hassanain" userId="319a4f4791f24b01" providerId="LiveId" clId="{5A9807CA-DB99-4A54-B8F8-BE630928EBE0}" dt="2020-04-01T10:38:01.859" v="304" actId="164"/>
          <ac:spMkLst>
            <pc:docMk/>
            <pc:sldMk cId="447835101" sldId="675"/>
            <ac:spMk id="86" creationId="{DD20478F-EC61-4C56-BE83-DE8E9CEA3ECB}"/>
          </ac:spMkLst>
        </pc:spChg>
        <pc:spChg chg="mod topLvl">
          <ac:chgData name="farouk abu hassanain" userId="319a4f4791f24b01" providerId="LiveId" clId="{5A9807CA-DB99-4A54-B8F8-BE630928EBE0}" dt="2020-04-01T10:38:32.107" v="323" actId="164"/>
          <ac:spMkLst>
            <pc:docMk/>
            <pc:sldMk cId="447835101" sldId="675"/>
            <ac:spMk id="87" creationId="{A722DA01-E7FD-4C6A-9671-70AC799F9347}"/>
          </ac:spMkLst>
        </pc:spChg>
        <pc:spChg chg="mod topLvl">
          <ac:chgData name="farouk abu hassanain" userId="319a4f4791f24b01" providerId="LiveId" clId="{5A9807CA-DB99-4A54-B8F8-BE630928EBE0}" dt="2020-04-01T10:38:32.107" v="323" actId="164"/>
          <ac:spMkLst>
            <pc:docMk/>
            <pc:sldMk cId="447835101" sldId="675"/>
            <ac:spMk id="88" creationId="{A0E3B97E-15B1-4A86-9BAA-8E95FA877214}"/>
          </ac:spMkLst>
        </pc:spChg>
        <pc:spChg chg="mod topLvl">
          <ac:chgData name="farouk abu hassanain" userId="319a4f4791f24b01" providerId="LiveId" clId="{5A9807CA-DB99-4A54-B8F8-BE630928EBE0}" dt="2020-04-01T10:38:37.012" v="324" actId="164"/>
          <ac:spMkLst>
            <pc:docMk/>
            <pc:sldMk cId="447835101" sldId="675"/>
            <ac:spMk id="89" creationId="{C4E09EFE-B8CA-49D1-9B6B-609A735FD8A6}"/>
          </ac:spMkLst>
        </pc:spChg>
        <pc:spChg chg="mod topLvl">
          <ac:chgData name="farouk abu hassanain" userId="319a4f4791f24b01" providerId="LiveId" clId="{5A9807CA-DB99-4A54-B8F8-BE630928EBE0}" dt="2020-04-01T10:38:37.012" v="324" actId="164"/>
          <ac:spMkLst>
            <pc:docMk/>
            <pc:sldMk cId="447835101" sldId="675"/>
            <ac:spMk id="90" creationId="{BC946B7C-FB54-464C-A6F7-F1F3C3A0A55D}"/>
          </ac:spMkLst>
        </pc:spChg>
        <pc:spChg chg="mod topLvl">
          <ac:chgData name="farouk abu hassanain" userId="319a4f4791f24b01" providerId="LiveId" clId="{5A9807CA-DB99-4A54-B8F8-BE630928EBE0}" dt="2020-04-01T10:37:56.977" v="303" actId="164"/>
          <ac:spMkLst>
            <pc:docMk/>
            <pc:sldMk cId="447835101" sldId="675"/>
            <ac:spMk id="91" creationId="{69048679-DE5D-40A9-ADBF-A695041FA1BA}"/>
          </ac:spMkLst>
        </pc:spChg>
        <pc:spChg chg="mod topLvl">
          <ac:chgData name="farouk abu hassanain" userId="319a4f4791f24b01" providerId="LiveId" clId="{5A9807CA-DB99-4A54-B8F8-BE630928EBE0}" dt="2020-04-01T10:38:01.859" v="304" actId="164"/>
          <ac:spMkLst>
            <pc:docMk/>
            <pc:sldMk cId="447835101" sldId="675"/>
            <ac:spMk id="92" creationId="{5BEC4BA0-6765-4045-AEE6-F24F1AD5F1B4}"/>
          </ac:spMkLst>
        </pc:spChg>
        <pc:spChg chg="mod topLvl">
          <ac:chgData name="farouk abu hassanain" userId="319a4f4791f24b01" providerId="LiveId" clId="{5A9807CA-DB99-4A54-B8F8-BE630928EBE0}" dt="2020-04-01T10:38:32.107" v="323" actId="164"/>
          <ac:spMkLst>
            <pc:docMk/>
            <pc:sldMk cId="447835101" sldId="675"/>
            <ac:spMk id="93" creationId="{5F1FDCC7-BA0A-4B2B-B3D1-43E11DA4B37A}"/>
          </ac:spMkLst>
        </pc:spChg>
        <pc:spChg chg="mod topLvl">
          <ac:chgData name="farouk abu hassanain" userId="319a4f4791f24b01" providerId="LiveId" clId="{5A9807CA-DB99-4A54-B8F8-BE630928EBE0}" dt="2020-04-01T10:38:37.012" v="324" actId="164"/>
          <ac:spMkLst>
            <pc:docMk/>
            <pc:sldMk cId="447835101" sldId="675"/>
            <ac:spMk id="94" creationId="{9ABBC2E6-371C-458F-BE64-E71C05513D21}"/>
          </ac:spMkLst>
        </pc:spChg>
        <pc:spChg chg="add mod">
          <ac:chgData name="farouk abu hassanain" userId="319a4f4791f24b01" providerId="LiveId" clId="{5A9807CA-DB99-4A54-B8F8-BE630928EBE0}" dt="2020-04-01T10:38:42.107" v="325" actId="164"/>
          <ac:spMkLst>
            <pc:docMk/>
            <pc:sldMk cId="447835101" sldId="675"/>
            <ac:spMk id="95" creationId="{668728B7-6AF2-48B5-A940-498BA026C90B}"/>
          </ac:spMkLst>
        </pc:spChg>
        <pc:spChg chg="add mod">
          <ac:chgData name="farouk abu hassanain" userId="319a4f4791f24b01" providerId="LiveId" clId="{5A9807CA-DB99-4A54-B8F8-BE630928EBE0}" dt="2020-04-01T10:38:42.107" v="325" actId="164"/>
          <ac:spMkLst>
            <pc:docMk/>
            <pc:sldMk cId="447835101" sldId="675"/>
            <ac:spMk id="96" creationId="{5123B6C6-F4D8-47B3-913E-C2AABA929716}"/>
          </ac:spMkLst>
        </pc:spChg>
        <pc:spChg chg="add mod">
          <ac:chgData name="farouk abu hassanain" userId="319a4f4791f24b01" providerId="LiveId" clId="{5A9807CA-DB99-4A54-B8F8-BE630928EBE0}" dt="2020-04-01T10:38:49.006" v="326" actId="164"/>
          <ac:spMkLst>
            <pc:docMk/>
            <pc:sldMk cId="447835101" sldId="675"/>
            <ac:spMk id="97" creationId="{60202AE0-AB3D-454C-A449-BCCDDCB4FC33}"/>
          </ac:spMkLst>
        </pc:spChg>
        <pc:spChg chg="add mod">
          <ac:chgData name="farouk abu hassanain" userId="319a4f4791f24b01" providerId="LiveId" clId="{5A9807CA-DB99-4A54-B8F8-BE630928EBE0}" dt="2020-04-01T10:38:49.006" v="326" actId="164"/>
          <ac:spMkLst>
            <pc:docMk/>
            <pc:sldMk cId="447835101" sldId="675"/>
            <ac:spMk id="98" creationId="{CA0099D4-1543-453C-B297-EF208D600835}"/>
          </ac:spMkLst>
        </pc:spChg>
        <pc:spChg chg="add mod">
          <ac:chgData name="farouk abu hassanain" userId="319a4f4791f24b01" providerId="LiveId" clId="{5A9807CA-DB99-4A54-B8F8-BE630928EBE0}" dt="2020-04-01T10:38:42.107" v="325" actId="164"/>
          <ac:spMkLst>
            <pc:docMk/>
            <pc:sldMk cId="447835101" sldId="675"/>
            <ac:spMk id="99" creationId="{FC130744-F014-4C69-BAD0-B15E474E8040}"/>
          </ac:spMkLst>
        </pc:spChg>
        <pc:spChg chg="add mod">
          <ac:chgData name="farouk abu hassanain" userId="319a4f4791f24b01" providerId="LiveId" clId="{5A9807CA-DB99-4A54-B8F8-BE630928EBE0}" dt="2020-04-01T10:38:49.006" v="326" actId="164"/>
          <ac:spMkLst>
            <pc:docMk/>
            <pc:sldMk cId="447835101" sldId="675"/>
            <ac:spMk id="100" creationId="{271B521B-81BA-419B-96A3-D8A6097028BA}"/>
          </ac:spMkLst>
        </pc:spChg>
        <pc:spChg chg="add mod">
          <ac:chgData name="farouk abu hassanain" userId="319a4f4791f24b01" providerId="LiveId" clId="{5A9807CA-DB99-4A54-B8F8-BE630928EBE0}" dt="2020-04-01T10:38:42.107" v="325" actId="164"/>
          <ac:spMkLst>
            <pc:docMk/>
            <pc:sldMk cId="447835101" sldId="675"/>
            <ac:spMk id="101" creationId="{D7915DBF-167B-4F9A-B218-72671E1890B6}"/>
          </ac:spMkLst>
        </pc:spChg>
        <pc:spChg chg="add mod">
          <ac:chgData name="farouk abu hassanain" userId="319a4f4791f24b01" providerId="LiveId" clId="{5A9807CA-DB99-4A54-B8F8-BE630928EBE0}" dt="2020-04-01T10:38:49.006" v="326" actId="164"/>
          <ac:spMkLst>
            <pc:docMk/>
            <pc:sldMk cId="447835101" sldId="675"/>
            <ac:spMk id="102" creationId="{DD7F45B2-B977-4E87-BF11-2F473FDF4BDC}"/>
          </ac:spMkLst>
        </pc:spChg>
        <pc:spChg chg="add mod">
          <ac:chgData name="farouk abu hassanain" userId="319a4f4791f24b01" providerId="LiveId" clId="{5A9807CA-DB99-4A54-B8F8-BE630928EBE0}" dt="2020-04-01T12:13:33.322" v="1584" actId="20577"/>
          <ac:spMkLst>
            <pc:docMk/>
            <pc:sldMk cId="447835101" sldId="675"/>
            <ac:spMk id="109" creationId="{848BB3FD-A4A8-4A62-BCFE-0936B0D6E092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33" creationId="{841FE101-0449-44DE-9670-0DD4E23B5755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34" creationId="{38053098-3941-47C2-8E55-400AA0328C3C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35" creationId="{634DC0BE-E0BE-4931-9DDC-F5BB485F7963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36" creationId="{B4E52DDA-1717-4CC6-BE3F-A22BE60C1342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37" creationId="{CD771187-E069-47EF-BC61-FF62CA8A331C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38" creationId="{792F356B-2A08-48A7-8244-20D04A8E3B45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39" creationId="{F3BE868F-8667-469C-B741-4658861AB94F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40" creationId="{C11C3AC4-87F6-4DFA-9145-933DFB5AC70F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41" creationId="{B080FBF8-3AD7-4A31-9139-9FE7EDD7B92A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42" creationId="{7391F000-7BB7-4E66-9201-BE0516FD1699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43" creationId="{8BCC5282-C85A-46AC-8DAE-6AC264725E5E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44" creationId="{C7117441-395A-46C5-BA08-A289042E31A1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93" creationId="{1B25125B-7126-4FA2-8B74-D9CC083A6336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94" creationId="{73D0C64D-3319-40DF-A94E-7A0755054538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95" creationId="{E7FC717D-CC2E-4CC5-894F-CE10248BA917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96" creationId="{7A2F6BEF-CF5F-4031-8CD4-BABDA6F3566C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97" creationId="{B15A5293-B244-4827-98E0-D78472A1D81C}"/>
          </ac:spMkLst>
        </pc:spChg>
        <pc:spChg chg="del mod topLvl">
          <ac:chgData name="farouk abu hassanain" userId="319a4f4791f24b01" providerId="LiveId" clId="{5A9807CA-DB99-4A54-B8F8-BE630928EBE0}" dt="2020-04-01T10:48:40.819" v="384" actId="21"/>
          <ac:spMkLst>
            <pc:docMk/>
            <pc:sldMk cId="447835101" sldId="675"/>
            <ac:spMk id="198" creationId="{087DEC85-AA14-4B29-99F8-402897A86C44}"/>
          </ac:spMkLst>
        </pc:spChg>
        <pc:grpChg chg="del mod">
          <ac:chgData name="farouk abu hassanain" userId="319a4f4791f24b01" providerId="LiveId" clId="{5A9807CA-DB99-4A54-B8F8-BE630928EBE0}" dt="2020-04-01T09:47:00.443" v="88" actId="165"/>
          <ac:grpSpMkLst>
            <pc:docMk/>
            <pc:sldMk cId="447835101" sldId="675"/>
            <ac:grpSpMk id="2" creationId="{7F2D4F32-D4E6-4A6C-855C-4CA5D2F3C676}"/>
          </ac:grpSpMkLst>
        </pc:grpChg>
        <pc:grpChg chg="mod">
          <ac:chgData name="farouk abu hassanain" userId="319a4f4791f24b01" providerId="LiveId" clId="{5A9807CA-DB99-4A54-B8F8-BE630928EBE0}" dt="2020-04-01T09:39:09.700" v="16" actId="1076"/>
          <ac:grpSpMkLst>
            <pc:docMk/>
            <pc:sldMk cId="447835101" sldId="675"/>
            <ac:grpSpMk id="4" creationId="{D691E185-F686-49FD-9636-D4D0853A5887}"/>
          </ac:grpSpMkLst>
        </pc:grpChg>
        <pc:grpChg chg="add mod">
          <ac:chgData name="farouk abu hassanain" userId="319a4f4791f24b01" providerId="LiveId" clId="{5A9807CA-DB99-4A54-B8F8-BE630928EBE0}" dt="2020-04-01T10:39:10.239" v="345" actId="1038"/>
          <ac:grpSpMkLst>
            <pc:docMk/>
            <pc:sldMk cId="447835101" sldId="675"/>
            <ac:grpSpMk id="6" creationId="{E684912B-2EE2-4812-9AB7-468F48B6BA1F}"/>
          </ac:grpSpMkLst>
        </pc:grpChg>
        <pc:grpChg chg="add mod">
          <ac:chgData name="farouk abu hassanain" userId="319a4f4791f24b01" providerId="LiveId" clId="{5A9807CA-DB99-4A54-B8F8-BE630928EBE0}" dt="2020-04-01T10:39:10.239" v="345" actId="1038"/>
          <ac:grpSpMkLst>
            <pc:docMk/>
            <pc:sldMk cId="447835101" sldId="675"/>
            <ac:grpSpMk id="9" creationId="{4FB5C8DE-3AF6-43FB-B598-CB65DBAC108D}"/>
          </ac:grpSpMkLst>
        </pc:grpChg>
        <pc:grpChg chg="add mod">
          <ac:chgData name="farouk abu hassanain" userId="319a4f4791f24b01" providerId="LiveId" clId="{5A9807CA-DB99-4A54-B8F8-BE630928EBE0}" dt="2020-04-01T10:39:10.239" v="345" actId="1038"/>
          <ac:grpSpMkLst>
            <pc:docMk/>
            <pc:sldMk cId="447835101" sldId="675"/>
            <ac:grpSpMk id="10" creationId="{37AA64DD-D659-47D1-9792-88C739C01D73}"/>
          </ac:grpSpMkLst>
        </pc:grpChg>
        <pc:grpChg chg="add mod">
          <ac:chgData name="farouk abu hassanain" userId="319a4f4791f24b01" providerId="LiveId" clId="{5A9807CA-DB99-4A54-B8F8-BE630928EBE0}" dt="2020-04-01T10:39:10.239" v="345" actId="1038"/>
          <ac:grpSpMkLst>
            <pc:docMk/>
            <pc:sldMk cId="447835101" sldId="675"/>
            <ac:grpSpMk id="11" creationId="{2700776E-3D2C-4099-912D-0984CE465A23}"/>
          </ac:grpSpMkLst>
        </pc:grpChg>
        <pc:grpChg chg="add mod">
          <ac:chgData name="farouk abu hassanain" userId="319a4f4791f24b01" providerId="LiveId" clId="{5A9807CA-DB99-4A54-B8F8-BE630928EBE0}" dt="2020-04-01T10:39:10.239" v="345" actId="1038"/>
          <ac:grpSpMkLst>
            <pc:docMk/>
            <pc:sldMk cId="447835101" sldId="675"/>
            <ac:grpSpMk id="12" creationId="{1708AD58-FAAA-49D1-9695-0EFA0ED2BF13}"/>
          </ac:grpSpMkLst>
        </pc:grpChg>
        <pc:grpChg chg="add mod">
          <ac:chgData name="farouk abu hassanain" userId="319a4f4791f24b01" providerId="LiveId" clId="{5A9807CA-DB99-4A54-B8F8-BE630928EBE0}" dt="2020-04-01T10:39:10.239" v="345" actId="1038"/>
          <ac:grpSpMkLst>
            <pc:docMk/>
            <pc:sldMk cId="447835101" sldId="675"/>
            <ac:grpSpMk id="13" creationId="{389E20DC-6956-4753-8C0B-1F0709E59B3E}"/>
          </ac:grpSpMkLst>
        </pc:grpChg>
        <pc:grpChg chg="add del mod">
          <ac:chgData name="farouk abu hassanain" userId="319a4f4791f24b01" providerId="LiveId" clId="{5A9807CA-DB99-4A54-B8F8-BE630928EBE0}" dt="2020-04-01T10:26:12.841" v="98" actId="165"/>
          <ac:grpSpMkLst>
            <pc:docMk/>
            <pc:sldMk cId="447835101" sldId="675"/>
            <ac:grpSpMk id="78" creationId="{23F896DF-9C05-49FF-850C-00598F36E444}"/>
          </ac:grpSpMkLst>
        </pc:grpChg>
        <pc:grpChg chg="del mod topLvl">
          <ac:chgData name="farouk abu hassanain" userId="319a4f4791f24b01" providerId="LiveId" clId="{5A9807CA-DB99-4A54-B8F8-BE630928EBE0}" dt="2020-04-01T10:48:40.819" v="384" actId="21"/>
          <ac:grpSpMkLst>
            <pc:docMk/>
            <pc:sldMk cId="447835101" sldId="675"/>
            <ac:grpSpMk id="124" creationId="{4443353A-52A9-49BD-A1F5-662036B8012B}"/>
          </ac:grpSpMkLst>
        </pc:grpChg>
        <pc:grpChg chg="del mod topLvl">
          <ac:chgData name="farouk abu hassanain" userId="319a4f4791f24b01" providerId="LiveId" clId="{5A9807CA-DB99-4A54-B8F8-BE630928EBE0}" dt="2020-04-01T10:48:40.819" v="384" actId="21"/>
          <ac:grpSpMkLst>
            <pc:docMk/>
            <pc:sldMk cId="447835101" sldId="675"/>
            <ac:grpSpMk id="125" creationId="{9CB33F9D-489B-4F5A-9173-A9419C170C3D}"/>
          </ac:grpSpMkLst>
        </pc:grpChg>
        <pc:grpChg chg="del mod topLvl">
          <ac:chgData name="farouk abu hassanain" userId="319a4f4791f24b01" providerId="LiveId" clId="{5A9807CA-DB99-4A54-B8F8-BE630928EBE0}" dt="2020-04-01T10:48:40.819" v="384" actId="21"/>
          <ac:grpSpMkLst>
            <pc:docMk/>
            <pc:sldMk cId="447835101" sldId="675"/>
            <ac:grpSpMk id="129" creationId="{9B4129E8-A1D4-46C9-9E17-C3DA76953A28}"/>
          </ac:grpSpMkLst>
        </pc:grpChg>
        <pc:grpChg chg="del mod topLvl">
          <ac:chgData name="farouk abu hassanain" userId="319a4f4791f24b01" providerId="LiveId" clId="{5A9807CA-DB99-4A54-B8F8-BE630928EBE0}" dt="2020-04-01T10:48:40.819" v="384" actId="21"/>
          <ac:grpSpMkLst>
            <pc:docMk/>
            <pc:sldMk cId="447835101" sldId="675"/>
            <ac:grpSpMk id="130" creationId="{9D8F1D4A-7106-4E33-9BC1-C463B5D532B6}"/>
          </ac:grpSpMkLst>
        </pc:grpChg>
        <pc:grpChg chg="del mod topLvl">
          <ac:chgData name="farouk abu hassanain" userId="319a4f4791f24b01" providerId="LiveId" clId="{5A9807CA-DB99-4A54-B8F8-BE630928EBE0}" dt="2020-04-01T10:48:40.819" v="384" actId="21"/>
          <ac:grpSpMkLst>
            <pc:docMk/>
            <pc:sldMk cId="447835101" sldId="675"/>
            <ac:grpSpMk id="131" creationId="{F9D0D994-704E-44EE-B1D7-20F2F4C1716C}"/>
          </ac:grpSpMkLst>
        </pc:grpChg>
        <pc:grpChg chg="del mod topLvl">
          <ac:chgData name="farouk abu hassanain" userId="319a4f4791f24b01" providerId="LiveId" clId="{5A9807CA-DB99-4A54-B8F8-BE630928EBE0}" dt="2020-04-01T10:48:40.819" v="384" actId="21"/>
          <ac:grpSpMkLst>
            <pc:docMk/>
            <pc:sldMk cId="447835101" sldId="675"/>
            <ac:grpSpMk id="132" creationId="{5D61145D-7B4B-4F58-B4A3-95BA13074094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45" creationId="{DBAD5D8A-F6AD-41F4-A993-9582BE49C593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46" creationId="{00637AC3-308F-4EDA-92CA-1C56A3E4C546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51" creationId="{2561CE89-BE19-4490-A4C5-6375F28C4E8B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52" creationId="{BB2BD2BA-A609-473A-AA0F-0C9E6847712F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59" creationId="{50A9ECDC-C634-439D-8EC0-33BC35F1DABD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60" creationId="{6C3D87E8-E892-42F6-8EC7-5D2E0CBF4A62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65" creationId="{3F75837D-2EA2-4D63-8036-B47F0707CD2B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66" creationId="{52BB760E-A457-4F3C-B7C9-E6B6CCD141EF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71" creationId="{923892FF-6224-4DE9-A847-8CE08CAC9CB8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72" creationId="{8FDFE073-6DF8-4447-97B6-24C17CE46D78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77" creationId="{371548C4-949D-4E55-9C94-29E7AA2C644A}"/>
          </ac:grpSpMkLst>
        </pc:grpChg>
        <pc:grpChg chg="mod">
          <ac:chgData name="farouk abu hassanain" userId="319a4f4791f24b01" providerId="LiveId" clId="{5A9807CA-DB99-4A54-B8F8-BE630928EBE0}" dt="2020-04-01T09:47:38.578" v="89" actId="1076"/>
          <ac:grpSpMkLst>
            <pc:docMk/>
            <pc:sldMk cId="447835101" sldId="675"/>
            <ac:grpSpMk id="178" creationId="{BFB0E9F9-F2F5-43A4-AABE-B149229AC156}"/>
          </ac:grpSpMkLst>
        </pc:grpChg>
      </pc:sldChg>
      <pc:sldChg chg="modSp add del">
        <pc:chgData name="farouk abu hassanain" userId="319a4f4791f24b01" providerId="LiveId" clId="{5A9807CA-DB99-4A54-B8F8-BE630928EBE0}" dt="2020-04-01T11:05:16.989" v="556" actId="47"/>
        <pc:sldMkLst>
          <pc:docMk/>
          <pc:sldMk cId="1561923642" sldId="688"/>
        </pc:sldMkLst>
        <pc:picChg chg="mod">
          <ac:chgData name="farouk abu hassanain" userId="319a4f4791f24b01" providerId="LiveId" clId="{5A9807CA-DB99-4A54-B8F8-BE630928EBE0}" dt="2020-04-01T11:04:03.973" v="544" actId="1076"/>
          <ac:picMkLst>
            <pc:docMk/>
            <pc:sldMk cId="1561923642" sldId="688"/>
            <ac:picMk id="9" creationId="{1EABB484-F5D0-4FAF-8BAE-5398FA625948}"/>
          </ac:picMkLst>
        </pc:picChg>
      </pc:sldChg>
      <pc:sldChg chg="add del">
        <pc:chgData name="farouk abu hassanain" userId="319a4f4791f24b01" providerId="LiveId" clId="{5A9807CA-DB99-4A54-B8F8-BE630928EBE0}" dt="2020-04-01T13:14:55.333" v="2424" actId="47"/>
        <pc:sldMkLst>
          <pc:docMk/>
          <pc:sldMk cId="1329932168" sldId="689"/>
        </pc:sldMkLst>
      </pc:sldChg>
      <pc:sldChg chg="add del">
        <pc:chgData name="farouk abu hassanain" userId="319a4f4791f24b01" providerId="LiveId" clId="{5A9807CA-DB99-4A54-B8F8-BE630928EBE0}" dt="2020-04-01T14:33:50.662" v="2456" actId="47"/>
        <pc:sldMkLst>
          <pc:docMk/>
          <pc:sldMk cId="2517538001" sldId="690"/>
        </pc:sldMkLst>
      </pc:sldChg>
      <pc:sldChg chg="addSp delSp modSp add del">
        <pc:chgData name="farouk abu hassanain" userId="319a4f4791f24b01" providerId="LiveId" clId="{5A9807CA-DB99-4A54-B8F8-BE630928EBE0}" dt="2020-04-02T00:01:48.497" v="3431" actId="47"/>
        <pc:sldMkLst>
          <pc:docMk/>
          <pc:sldMk cId="852564553" sldId="691"/>
        </pc:sldMkLst>
        <pc:spChg chg="add del mod">
          <ac:chgData name="farouk abu hassanain" userId="319a4f4791f24b01" providerId="LiveId" clId="{5A9807CA-DB99-4A54-B8F8-BE630928EBE0}" dt="2020-04-01T17:12:13.483" v="3379" actId="21"/>
          <ac:spMkLst>
            <pc:docMk/>
            <pc:sldMk cId="852564553" sldId="691"/>
            <ac:spMk id="2" creationId="{C51F3059-6C89-4207-AC93-7BE7E42B3C15}"/>
          </ac:spMkLst>
        </pc:spChg>
        <pc:spChg chg="add del mod">
          <ac:chgData name="farouk abu hassanain" userId="319a4f4791f24b01" providerId="LiveId" clId="{5A9807CA-DB99-4A54-B8F8-BE630928EBE0}" dt="2020-04-01T17:12:13.483" v="3379" actId="21"/>
          <ac:spMkLst>
            <pc:docMk/>
            <pc:sldMk cId="852564553" sldId="691"/>
            <ac:spMk id="3" creationId="{F586AA4D-7CB7-46FE-B28D-92A342D3D596}"/>
          </ac:spMkLst>
        </pc:spChg>
        <pc:spChg chg="add del mod">
          <ac:chgData name="farouk abu hassanain" userId="319a4f4791f24b01" providerId="LiveId" clId="{5A9807CA-DB99-4A54-B8F8-BE630928EBE0}" dt="2020-04-01T17:12:13.483" v="3379" actId="21"/>
          <ac:spMkLst>
            <pc:docMk/>
            <pc:sldMk cId="852564553" sldId="691"/>
            <ac:spMk id="6" creationId="{6C283EDB-65B2-4E77-9789-FE1355DB2334}"/>
          </ac:spMkLst>
        </pc:spChg>
        <pc:spChg chg="add del mod">
          <ac:chgData name="farouk abu hassanain" userId="319a4f4791f24b01" providerId="LiveId" clId="{5A9807CA-DB99-4A54-B8F8-BE630928EBE0}" dt="2020-04-01T17:12:13.483" v="3379" actId="21"/>
          <ac:spMkLst>
            <pc:docMk/>
            <pc:sldMk cId="852564553" sldId="691"/>
            <ac:spMk id="7" creationId="{0794F2D8-B9B0-4B3F-B690-A6CADB6CE708}"/>
          </ac:spMkLst>
        </pc:spChg>
        <pc:graphicFrameChg chg="del mod">
          <ac:chgData name="farouk abu hassanain" userId="319a4f4791f24b01" providerId="LiveId" clId="{5A9807CA-DB99-4A54-B8F8-BE630928EBE0}" dt="2020-04-01T17:11:39.849" v="3377" actId="478"/>
          <ac:graphicFrameMkLst>
            <pc:docMk/>
            <pc:sldMk cId="852564553" sldId="691"/>
            <ac:graphicFrameMk id="4" creationId="{A06B0093-8EEF-482D-A0A2-C19E2C879055}"/>
          </ac:graphicFrameMkLst>
        </pc:graphicFrameChg>
      </pc:sldChg>
      <pc:sldChg chg="modSp">
        <pc:chgData name="farouk abu hassanain" userId="319a4f4791f24b01" providerId="LiveId" clId="{5A9807CA-DB99-4A54-B8F8-BE630928EBE0}" dt="2020-04-01T12:13:02.494" v="1580"/>
        <pc:sldMkLst>
          <pc:docMk/>
          <pc:sldMk cId="3515673097" sldId="738"/>
        </pc:sldMkLst>
        <pc:spChg chg="mod">
          <ac:chgData name="farouk abu hassanain" userId="319a4f4791f24b01" providerId="LiveId" clId="{5A9807CA-DB99-4A54-B8F8-BE630928EBE0}" dt="2020-04-01T12:13:02.494" v="1580"/>
          <ac:spMkLst>
            <pc:docMk/>
            <pc:sldMk cId="3515673097" sldId="738"/>
            <ac:spMk id="3" creationId="{C3628555-F4E2-4BD5-A8E6-7B7E63223F1B}"/>
          </ac:spMkLst>
        </pc:spChg>
        <pc:spChg chg="mod">
          <ac:chgData name="farouk abu hassanain" userId="319a4f4791f24b01" providerId="LiveId" clId="{5A9807CA-DB99-4A54-B8F8-BE630928EBE0}" dt="2020-04-01T09:38:12.986" v="5" actId="20577"/>
          <ac:spMkLst>
            <pc:docMk/>
            <pc:sldMk cId="3515673097" sldId="738"/>
            <ac:spMk id="21" creationId="{F8DAE083-925B-4A57-9207-FF37EF273BB8}"/>
          </ac:spMkLst>
        </pc:spChg>
        <pc:spChg chg="mod">
          <ac:chgData name="farouk abu hassanain" userId="319a4f4791f24b01" providerId="LiveId" clId="{5A9807CA-DB99-4A54-B8F8-BE630928EBE0}" dt="2020-04-01T09:38:15.632" v="7" actId="20577"/>
          <ac:spMkLst>
            <pc:docMk/>
            <pc:sldMk cId="3515673097" sldId="738"/>
            <ac:spMk id="22" creationId="{C6EAB1F5-17D7-4CE7-B118-0625430EC8B6}"/>
          </ac:spMkLst>
        </pc:spChg>
      </pc:sldChg>
      <pc:sldChg chg="addSp delSp modSp">
        <pc:chgData name="farouk abu hassanain" userId="319a4f4791f24b01" providerId="LiveId" clId="{5A9807CA-DB99-4A54-B8F8-BE630928EBE0}" dt="2020-04-01T12:26:03.329" v="1633" actId="478"/>
        <pc:sldMkLst>
          <pc:docMk/>
          <pc:sldMk cId="3845765246" sldId="739"/>
        </pc:sldMkLst>
        <pc:spChg chg="add mod">
          <ac:chgData name="farouk abu hassanain" userId="319a4f4791f24b01" providerId="LiveId" clId="{5A9807CA-DB99-4A54-B8F8-BE630928EBE0}" dt="2020-04-01T11:03:04.333" v="539" actId="164"/>
          <ac:spMkLst>
            <pc:docMk/>
            <pc:sldMk cId="3845765246" sldId="739"/>
            <ac:spMk id="2" creationId="{004590DF-BA85-4C18-ACA5-4AFE8781D8B7}"/>
          </ac:spMkLst>
        </pc:spChg>
        <pc:spChg chg="add del mod">
          <ac:chgData name="farouk abu hassanain" userId="319a4f4791f24b01" providerId="LiveId" clId="{5A9807CA-DB99-4A54-B8F8-BE630928EBE0}" dt="2020-04-01T10:51:09.630" v="407" actId="478"/>
          <ac:spMkLst>
            <pc:docMk/>
            <pc:sldMk cId="3845765246" sldId="739"/>
            <ac:spMk id="3" creationId="{23F42A68-4B0B-4905-9F0F-4A7CB284517C}"/>
          </ac:spMkLst>
        </pc:spChg>
        <pc:spChg chg="add mod">
          <ac:chgData name="farouk abu hassanain" userId="319a4f4791f24b01" providerId="LiveId" clId="{5A9807CA-DB99-4A54-B8F8-BE630928EBE0}" dt="2020-04-01T11:00:34.517" v="463" actId="164"/>
          <ac:spMkLst>
            <pc:docMk/>
            <pc:sldMk cId="3845765246" sldId="739"/>
            <ac:spMk id="15" creationId="{B42A5E5F-E71C-4396-8534-8AB37B7EDECB}"/>
          </ac:spMkLst>
        </pc:spChg>
        <pc:spChg chg="del">
          <ac:chgData name="farouk abu hassanain" userId="319a4f4791f24b01" providerId="LiveId" clId="{5A9807CA-DB99-4A54-B8F8-BE630928EBE0}" dt="2020-04-01T12:13:37.527" v="1585" actId="478"/>
          <ac:spMkLst>
            <pc:docMk/>
            <pc:sldMk cId="3845765246" sldId="739"/>
            <ac:spMk id="20" creationId="{A61E4AEF-B9C1-49A1-8637-643EC7BCD58E}"/>
          </ac:spMkLst>
        </pc:spChg>
        <pc:spChg chg="mod">
          <ac:chgData name="farouk abu hassanain" userId="319a4f4791f24b01" providerId="LiveId" clId="{5A9807CA-DB99-4A54-B8F8-BE630928EBE0}" dt="2020-04-01T10:46:25.323" v="367" actId="14100"/>
          <ac:spMkLst>
            <pc:docMk/>
            <pc:sldMk cId="3845765246" sldId="739"/>
            <ac:spMk id="21" creationId="{F8DAE083-925B-4A57-9207-FF37EF273BB8}"/>
          </ac:spMkLst>
        </pc:spChg>
        <pc:spChg chg="del">
          <ac:chgData name="farouk abu hassanain" userId="319a4f4791f24b01" providerId="LiveId" clId="{5A9807CA-DB99-4A54-B8F8-BE630928EBE0}" dt="2020-04-01T10:46:51.944" v="372" actId="478"/>
          <ac:spMkLst>
            <pc:docMk/>
            <pc:sldMk cId="3845765246" sldId="739"/>
            <ac:spMk id="24" creationId="{8EA15C11-1D8B-4B01-873A-50021420E790}"/>
          </ac:spMkLst>
        </pc:spChg>
        <pc:spChg chg="add mod topLvl">
          <ac:chgData name="farouk abu hassanain" userId="319a4f4791f24b01" providerId="LiveId" clId="{5A9807CA-DB99-4A54-B8F8-BE630928EBE0}" dt="2020-04-01T11:00:48.426" v="480" actId="164"/>
          <ac:spMkLst>
            <pc:docMk/>
            <pc:sldMk cId="3845765246" sldId="739"/>
            <ac:spMk id="32" creationId="{86BB6C2A-D22E-4D35-A818-D6685BD29305}"/>
          </ac:spMkLst>
        </pc:spChg>
        <pc:spChg chg="add mod topLvl">
          <ac:chgData name="farouk abu hassanain" userId="319a4f4791f24b01" providerId="LiveId" clId="{5A9807CA-DB99-4A54-B8F8-BE630928EBE0}" dt="2020-04-01T11:00:48.426" v="480" actId="164"/>
          <ac:spMkLst>
            <pc:docMk/>
            <pc:sldMk cId="3845765246" sldId="739"/>
            <ac:spMk id="33" creationId="{2B63EC82-E7A5-405B-92CD-7D5713F32B54}"/>
          </ac:spMkLst>
        </pc:spChg>
        <pc:spChg chg="add mod topLvl">
          <ac:chgData name="farouk abu hassanain" userId="319a4f4791f24b01" providerId="LiveId" clId="{5A9807CA-DB99-4A54-B8F8-BE630928EBE0}" dt="2020-04-01T11:01:23.910" v="508" actId="164"/>
          <ac:spMkLst>
            <pc:docMk/>
            <pc:sldMk cId="3845765246" sldId="739"/>
            <ac:spMk id="41" creationId="{C8E5FBE1-63C6-4705-8BF9-08790336262B}"/>
          </ac:spMkLst>
        </pc:spChg>
        <pc:spChg chg="add mod topLvl">
          <ac:chgData name="farouk abu hassanain" userId="319a4f4791f24b01" providerId="LiveId" clId="{5A9807CA-DB99-4A54-B8F8-BE630928EBE0}" dt="2020-04-01T11:01:23.910" v="508" actId="164"/>
          <ac:spMkLst>
            <pc:docMk/>
            <pc:sldMk cId="3845765246" sldId="739"/>
            <ac:spMk id="42" creationId="{D42D6580-BA02-42D4-B76D-C45F07FBEE68}"/>
          </ac:spMkLst>
        </pc:spChg>
        <pc:spChg chg="add mod topLvl">
          <ac:chgData name="farouk abu hassanain" userId="319a4f4791f24b01" providerId="LiveId" clId="{5A9807CA-DB99-4A54-B8F8-BE630928EBE0}" dt="2020-04-01T11:00:34.517" v="463" actId="164"/>
          <ac:spMkLst>
            <pc:docMk/>
            <pc:sldMk cId="3845765246" sldId="739"/>
            <ac:spMk id="50" creationId="{8997063A-7446-4BAE-B81D-050806ACCFDC}"/>
          </ac:spMkLst>
        </pc:spChg>
        <pc:spChg chg="add mod topLvl">
          <ac:chgData name="farouk abu hassanain" userId="319a4f4791f24b01" providerId="LiveId" clId="{5A9807CA-DB99-4A54-B8F8-BE630928EBE0}" dt="2020-04-01T11:00:34.517" v="463" actId="164"/>
          <ac:spMkLst>
            <pc:docMk/>
            <pc:sldMk cId="3845765246" sldId="739"/>
            <ac:spMk id="51" creationId="{47CB7D0C-04DC-4A3B-9973-A42E4ACA90A5}"/>
          </ac:spMkLst>
        </pc:spChg>
        <pc:spChg chg="mod">
          <ac:chgData name="farouk abu hassanain" userId="319a4f4791f24b01" providerId="LiveId" clId="{5A9807CA-DB99-4A54-B8F8-BE630928EBE0}" dt="2020-04-01T10:52:12.564" v="417" actId="1076"/>
          <ac:spMkLst>
            <pc:docMk/>
            <pc:sldMk cId="3845765246" sldId="739"/>
            <ac:spMk id="55" creationId="{3CF01354-5D12-4634-943F-BB821CE18614}"/>
          </ac:spMkLst>
        </pc:spChg>
        <pc:spChg chg="add mod topLvl">
          <ac:chgData name="farouk abu hassanain" userId="319a4f4791f24b01" providerId="LiveId" clId="{5A9807CA-DB99-4A54-B8F8-BE630928EBE0}" dt="2020-04-01T11:00:59.253" v="491" actId="164"/>
          <ac:spMkLst>
            <pc:docMk/>
            <pc:sldMk cId="3845765246" sldId="739"/>
            <ac:spMk id="59" creationId="{DA66E5EC-2003-48E5-BDE0-446CF6E0EB7B}"/>
          </ac:spMkLst>
        </pc:spChg>
        <pc:spChg chg="add mod topLvl">
          <ac:chgData name="farouk abu hassanain" userId="319a4f4791f24b01" providerId="LiveId" clId="{5A9807CA-DB99-4A54-B8F8-BE630928EBE0}" dt="2020-04-01T11:00:59.253" v="491" actId="164"/>
          <ac:spMkLst>
            <pc:docMk/>
            <pc:sldMk cId="3845765246" sldId="739"/>
            <ac:spMk id="60" creationId="{015CD163-238C-4025-AA37-2C0486D0E7D1}"/>
          </ac:spMkLst>
        </pc:spChg>
        <pc:spChg chg="add del">
          <ac:chgData name="farouk abu hassanain" userId="319a4f4791f24b01" providerId="LiveId" clId="{5A9807CA-DB99-4A54-B8F8-BE630928EBE0}" dt="2020-04-01T12:26:03.329" v="1633" actId="478"/>
          <ac:spMkLst>
            <pc:docMk/>
            <pc:sldMk cId="3845765246" sldId="739"/>
            <ac:spMk id="68" creationId="{BDA5CC94-415E-432B-806B-D9BCC8647CED}"/>
          </ac:spMkLst>
        </pc:spChg>
        <pc:spChg chg="add del">
          <ac:chgData name="farouk abu hassanain" userId="319a4f4791f24b01" providerId="LiveId" clId="{5A9807CA-DB99-4A54-B8F8-BE630928EBE0}" dt="2020-04-01T12:26:03.329" v="1633" actId="478"/>
          <ac:spMkLst>
            <pc:docMk/>
            <pc:sldMk cId="3845765246" sldId="739"/>
            <ac:spMk id="69" creationId="{43D9FE3C-AF0C-4A4F-A1A8-0AF90B7F11A0}"/>
          </ac:spMkLst>
        </pc:spChg>
        <pc:spChg chg="add del">
          <ac:chgData name="farouk abu hassanain" userId="319a4f4791f24b01" providerId="LiveId" clId="{5A9807CA-DB99-4A54-B8F8-BE630928EBE0}" dt="2020-04-01T12:26:03.329" v="1633" actId="478"/>
          <ac:spMkLst>
            <pc:docMk/>
            <pc:sldMk cId="3845765246" sldId="739"/>
            <ac:spMk id="79" creationId="{648CDAAA-E2ED-4D20-BD9B-F799C87C07BA}"/>
          </ac:spMkLst>
        </pc:spChg>
        <pc:spChg chg="add del">
          <ac:chgData name="farouk abu hassanain" userId="319a4f4791f24b01" providerId="LiveId" clId="{5A9807CA-DB99-4A54-B8F8-BE630928EBE0}" dt="2020-04-01T12:26:03.329" v="1633" actId="478"/>
          <ac:spMkLst>
            <pc:docMk/>
            <pc:sldMk cId="3845765246" sldId="739"/>
            <ac:spMk id="80" creationId="{49B69647-6DEF-4902-AF63-45595FC2729A}"/>
          </ac:spMkLst>
        </pc:spChg>
        <pc:spChg chg="add del">
          <ac:chgData name="farouk abu hassanain" userId="319a4f4791f24b01" providerId="LiveId" clId="{5A9807CA-DB99-4A54-B8F8-BE630928EBE0}" dt="2020-04-01T12:26:03.329" v="1633" actId="478"/>
          <ac:spMkLst>
            <pc:docMk/>
            <pc:sldMk cId="3845765246" sldId="739"/>
            <ac:spMk id="81" creationId="{FEC9FFD7-F248-4E41-BD15-991B697B88E2}"/>
          </ac:spMkLst>
        </pc:spChg>
        <pc:spChg chg="add del">
          <ac:chgData name="farouk abu hassanain" userId="319a4f4791f24b01" providerId="LiveId" clId="{5A9807CA-DB99-4A54-B8F8-BE630928EBE0}" dt="2020-04-01T12:26:03.329" v="1633" actId="478"/>
          <ac:spMkLst>
            <pc:docMk/>
            <pc:sldMk cId="3845765246" sldId="739"/>
            <ac:spMk id="82" creationId="{020C328F-E35D-4F9B-9E14-0158755DAC5E}"/>
          </ac:spMkLst>
        </pc:spChg>
        <pc:spChg chg="add del">
          <ac:chgData name="farouk abu hassanain" userId="319a4f4791f24b01" providerId="LiveId" clId="{5A9807CA-DB99-4A54-B8F8-BE630928EBE0}" dt="2020-04-01T12:26:03.329" v="1633" actId="478"/>
          <ac:spMkLst>
            <pc:docMk/>
            <pc:sldMk cId="3845765246" sldId="739"/>
            <ac:spMk id="83" creationId="{6F8AE8A4-03B1-4315-9235-03406C98EE16}"/>
          </ac:spMkLst>
        </pc:spChg>
        <pc:spChg chg="add del">
          <ac:chgData name="farouk abu hassanain" userId="319a4f4791f24b01" providerId="LiveId" clId="{5A9807CA-DB99-4A54-B8F8-BE630928EBE0}" dt="2020-04-01T12:26:03.329" v="1633" actId="478"/>
          <ac:spMkLst>
            <pc:docMk/>
            <pc:sldMk cId="3845765246" sldId="739"/>
            <ac:spMk id="84" creationId="{8FFFA18D-05C8-4A7D-B324-06E51BD2365B}"/>
          </ac:spMkLst>
        </pc:spChg>
        <pc:spChg chg="add del">
          <ac:chgData name="farouk abu hassanain" userId="319a4f4791f24b01" providerId="LiveId" clId="{5A9807CA-DB99-4A54-B8F8-BE630928EBE0}" dt="2020-04-01T12:26:03.329" v="1633" actId="478"/>
          <ac:spMkLst>
            <pc:docMk/>
            <pc:sldMk cId="3845765246" sldId="739"/>
            <ac:spMk id="85" creationId="{43422421-DE74-48B6-8F0D-33DD4D180B14}"/>
          </ac:spMkLst>
        </pc:spChg>
        <pc:spChg chg="add del">
          <ac:chgData name="farouk abu hassanain" userId="319a4f4791f24b01" providerId="LiveId" clId="{5A9807CA-DB99-4A54-B8F8-BE630928EBE0}" dt="2020-04-01T12:26:03.329" v="1633" actId="478"/>
          <ac:spMkLst>
            <pc:docMk/>
            <pc:sldMk cId="3845765246" sldId="739"/>
            <ac:spMk id="86" creationId="{43F53361-B81D-495E-9908-AAB1FB96C189}"/>
          </ac:spMkLst>
        </pc:spChg>
        <pc:spChg chg="add mod">
          <ac:chgData name="farouk abu hassanain" userId="319a4f4791f24b01" providerId="LiveId" clId="{5A9807CA-DB99-4A54-B8F8-BE630928EBE0}" dt="2020-04-01T11:00:48.426" v="480" actId="164"/>
          <ac:spMkLst>
            <pc:docMk/>
            <pc:sldMk cId="3845765246" sldId="739"/>
            <ac:spMk id="89" creationId="{D9AA376D-2D3C-4560-824A-2625F7810F5D}"/>
          </ac:spMkLst>
        </pc:spChg>
        <pc:spChg chg="add mod">
          <ac:chgData name="farouk abu hassanain" userId="319a4f4791f24b01" providerId="LiveId" clId="{5A9807CA-DB99-4A54-B8F8-BE630928EBE0}" dt="2020-04-01T11:01:19.009" v="507" actId="164"/>
          <ac:spMkLst>
            <pc:docMk/>
            <pc:sldMk cId="3845765246" sldId="739"/>
            <ac:spMk id="90" creationId="{1C2334A7-4190-45BC-9F9B-D7E25E2F728F}"/>
          </ac:spMkLst>
        </pc:spChg>
        <pc:spChg chg="add mod">
          <ac:chgData name="farouk abu hassanain" userId="319a4f4791f24b01" providerId="LiveId" clId="{5A9807CA-DB99-4A54-B8F8-BE630928EBE0}" dt="2020-04-01T11:01:30.229" v="515" actId="164"/>
          <ac:spMkLst>
            <pc:docMk/>
            <pc:sldMk cId="3845765246" sldId="739"/>
            <ac:spMk id="91" creationId="{1D11A2D7-2AE0-4239-86E7-F072DD202F43}"/>
          </ac:spMkLst>
        </pc:spChg>
        <pc:spChg chg="add mod">
          <ac:chgData name="farouk abu hassanain" userId="319a4f4791f24b01" providerId="LiveId" clId="{5A9807CA-DB99-4A54-B8F8-BE630928EBE0}" dt="2020-04-01T11:03:04.333" v="539" actId="164"/>
          <ac:spMkLst>
            <pc:docMk/>
            <pc:sldMk cId="3845765246" sldId="739"/>
            <ac:spMk id="92" creationId="{38BB31E1-4E58-4FA2-9E81-5F44390ABD5D}"/>
          </ac:spMkLst>
        </pc:spChg>
        <pc:spChg chg="add mod">
          <ac:chgData name="farouk abu hassanain" userId="319a4f4791f24b01" providerId="LiveId" clId="{5A9807CA-DB99-4A54-B8F8-BE630928EBE0}" dt="2020-04-01T12:13:44.329" v="1588" actId="20577"/>
          <ac:spMkLst>
            <pc:docMk/>
            <pc:sldMk cId="3845765246" sldId="739"/>
            <ac:spMk id="101" creationId="{4D19D408-F510-433F-935A-F7C32CCE1741}"/>
          </ac:spMkLst>
        </pc:spChg>
        <pc:spChg chg="mod">
          <ac:chgData name="farouk abu hassanain" userId="319a4f4791f24b01" providerId="LiveId" clId="{5A9807CA-DB99-4A54-B8F8-BE630928EBE0}" dt="2020-04-01T10:46:29.272" v="368" actId="14100"/>
          <ac:spMkLst>
            <pc:docMk/>
            <pc:sldMk cId="3845765246" sldId="739"/>
            <ac:spMk id="157" creationId="{FE21F832-5653-4B9E-BB22-BD405F661E3E}"/>
          </ac:spMkLst>
        </pc:spChg>
        <pc:spChg chg="del mod">
          <ac:chgData name="farouk abu hassanain" userId="319a4f4791f24b01" providerId="LiveId" clId="{5A9807CA-DB99-4A54-B8F8-BE630928EBE0}" dt="2020-04-01T10:51:09.630" v="407" actId="478"/>
          <ac:spMkLst>
            <pc:docMk/>
            <pc:sldMk cId="3845765246" sldId="739"/>
            <ac:spMk id="167" creationId="{681EDB65-BEAE-40DF-9CAF-413B9D334C49}"/>
          </ac:spMkLst>
        </pc:spChg>
        <pc:spChg chg="mod">
          <ac:chgData name="farouk abu hassanain" userId="319a4f4791f24b01" providerId="LiveId" clId="{5A9807CA-DB99-4A54-B8F8-BE630928EBE0}" dt="2020-04-01T12:15:51.569" v="1600" actId="208"/>
          <ac:spMkLst>
            <pc:docMk/>
            <pc:sldMk cId="3845765246" sldId="739"/>
            <ac:spMk id="170" creationId="{A0230EA8-A911-42BB-9296-FB6CD0F8C084}"/>
          </ac:spMkLst>
        </pc:spChg>
        <pc:grpChg chg="mod">
          <ac:chgData name="farouk abu hassanain" userId="319a4f4791f24b01" providerId="LiveId" clId="{5A9807CA-DB99-4A54-B8F8-BE630928EBE0}" dt="2020-04-01T11:01:37.758" v="526" actId="1076"/>
          <ac:grpSpMkLst>
            <pc:docMk/>
            <pc:sldMk cId="3845765246" sldId="739"/>
            <ac:grpSpMk id="4" creationId="{D691E185-F686-49FD-9636-D4D0853A5887}"/>
          </ac:grpSpMkLst>
        </pc:grpChg>
        <pc:grpChg chg="add del mod">
          <ac:chgData name="farouk abu hassanain" userId="319a4f4791f24b01" providerId="LiveId" clId="{5A9807CA-DB99-4A54-B8F8-BE630928EBE0}" dt="2020-04-01T11:00:21.291" v="461" actId="165"/>
          <ac:grpSpMkLst>
            <pc:docMk/>
            <pc:sldMk cId="3845765246" sldId="739"/>
            <ac:grpSpMk id="6" creationId="{BF24FD9D-156B-4DEB-98C5-C62890B2541A}"/>
          </ac:grpSpMkLst>
        </pc:grpChg>
        <pc:grpChg chg="add del mod">
          <ac:chgData name="farouk abu hassanain" userId="319a4f4791f24b01" providerId="LiveId" clId="{5A9807CA-DB99-4A54-B8F8-BE630928EBE0}" dt="2020-04-01T11:00:25.322" v="462" actId="165"/>
          <ac:grpSpMkLst>
            <pc:docMk/>
            <pc:sldMk cId="3845765246" sldId="739"/>
            <ac:grpSpMk id="9" creationId="{ABE8AA94-7488-4793-9373-646A7742FF70}"/>
          </ac:grpSpMkLst>
        </pc:grpChg>
        <pc:grpChg chg="add mod">
          <ac:chgData name="farouk abu hassanain" userId="319a4f4791f24b01" providerId="LiveId" clId="{5A9807CA-DB99-4A54-B8F8-BE630928EBE0}" dt="2020-04-01T11:03:04.333" v="539" actId="164"/>
          <ac:grpSpMkLst>
            <pc:docMk/>
            <pc:sldMk cId="3845765246" sldId="739"/>
            <ac:grpSpMk id="16" creationId="{DE0BD652-05E6-4368-86AF-D5A947952628}"/>
          </ac:grpSpMkLst>
        </pc:grpChg>
        <pc:grpChg chg="add mod">
          <ac:chgData name="farouk abu hassanain" userId="319a4f4791f24b01" providerId="LiveId" clId="{5A9807CA-DB99-4A54-B8F8-BE630928EBE0}" dt="2020-04-01T11:03:04.333" v="539" actId="164"/>
          <ac:grpSpMkLst>
            <pc:docMk/>
            <pc:sldMk cId="3845765246" sldId="739"/>
            <ac:grpSpMk id="17" creationId="{AC611065-9F65-4CDA-8A20-C04945D928FB}"/>
          </ac:grpSpMkLst>
        </pc:grpChg>
        <pc:grpChg chg="add mod">
          <ac:chgData name="farouk abu hassanain" userId="319a4f4791f24b01" providerId="LiveId" clId="{5A9807CA-DB99-4A54-B8F8-BE630928EBE0}" dt="2020-04-01T11:01:19.009" v="507" actId="164"/>
          <ac:grpSpMkLst>
            <pc:docMk/>
            <pc:sldMk cId="3845765246" sldId="739"/>
            <ac:grpSpMk id="18" creationId="{055BCC16-2A3C-449C-B1FE-E430F793F46E}"/>
          </ac:grpSpMkLst>
        </pc:grpChg>
        <pc:grpChg chg="add mod">
          <ac:chgData name="farouk abu hassanain" userId="319a4f4791f24b01" providerId="LiveId" clId="{5A9807CA-DB99-4A54-B8F8-BE630928EBE0}" dt="2020-04-01T11:01:15.729" v="506" actId="164"/>
          <ac:grpSpMkLst>
            <pc:docMk/>
            <pc:sldMk cId="3845765246" sldId="739"/>
            <ac:grpSpMk id="19" creationId="{9CEC0F16-9536-49AC-8D0D-285E4F513FD0}"/>
          </ac:grpSpMkLst>
        </pc:grpChg>
        <pc:grpChg chg="add mod topLvl">
          <ac:chgData name="farouk abu hassanain" userId="319a4f4791f24b01" providerId="LiveId" clId="{5A9807CA-DB99-4A54-B8F8-BE630928EBE0}" dt="2020-04-01T11:00:50.434" v="490" actId="1035"/>
          <ac:grpSpMkLst>
            <pc:docMk/>
            <pc:sldMk cId="3845765246" sldId="739"/>
            <ac:grpSpMk id="22" creationId="{F791E428-2009-4003-8DF3-CF32F0AE6115}"/>
          </ac:grpSpMkLst>
        </pc:grpChg>
        <pc:grpChg chg="mod">
          <ac:chgData name="farouk abu hassanain" userId="319a4f4791f24b01" providerId="LiveId" clId="{5A9807CA-DB99-4A54-B8F8-BE630928EBE0}" dt="2020-04-01T11:00:50.434" v="490" actId="1035"/>
          <ac:grpSpMkLst>
            <pc:docMk/>
            <pc:sldMk cId="3845765246" sldId="739"/>
            <ac:grpSpMk id="23" creationId="{8FF09BB0-DF1B-4DE6-A440-1C83516329D3}"/>
          </ac:grpSpMkLst>
        </pc:grpChg>
        <pc:grpChg chg="mod">
          <ac:chgData name="farouk abu hassanain" userId="319a4f4791f24b01" providerId="LiveId" clId="{5A9807CA-DB99-4A54-B8F8-BE630928EBE0}" dt="2020-04-01T11:00:50.434" v="490" actId="1035"/>
          <ac:grpSpMkLst>
            <pc:docMk/>
            <pc:sldMk cId="3845765246" sldId="739"/>
            <ac:grpSpMk id="25" creationId="{392B2A80-5C5A-405A-BE5C-F6039ECC724D}"/>
          </ac:grpSpMkLst>
        </pc:grpChg>
        <pc:grpChg chg="add mod topLvl">
          <ac:chgData name="farouk abu hassanain" userId="319a4f4791f24b01" providerId="LiveId" clId="{5A9807CA-DB99-4A54-B8F8-BE630928EBE0}" dt="2020-04-01T11:01:33.254" v="524" actId="1036"/>
          <ac:grpSpMkLst>
            <pc:docMk/>
            <pc:sldMk cId="3845765246" sldId="739"/>
            <ac:grpSpMk id="34" creationId="{FBDA538A-F4D0-490B-AC06-D4A2E840923B}"/>
          </ac:grpSpMkLst>
        </pc:grpChg>
        <pc:grpChg chg="mod">
          <ac:chgData name="farouk abu hassanain" userId="319a4f4791f24b01" providerId="LiveId" clId="{5A9807CA-DB99-4A54-B8F8-BE630928EBE0}" dt="2020-04-01T11:01:33.254" v="524" actId="1036"/>
          <ac:grpSpMkLst>
            <pc:docMk/>
            <pc:sldMk cId="3845765246" sldId="739"/>
            <ac:grpSpMk id="35" creationId="{18AB9FFC-6D49-4723-9732-609AF6F5D78F}"/>
          </ac:grpSpMkLst>
        </pc:grpChg>
        <pc:grpChg chg="mod">
          <ac:chgData name="farouk abu hassanain" userId="319a4f4791f24b01" providerId="LiveId" clId="{5A9807CA-DB99-4A54-B8F8-BE630928EBE0}" dt="2020-04-01T11:01:33.254" v="524" actId="1036"/>
          <ac:grpSpMkLst>
            <pc:docMk/>
            <pc:sldMk cId="3845765246" sldId="739"/>
            <ac:grpSpMk id="36" creationId="{34F64501-53E7-4D84-B877-FBD497EBAB16}"/>
          </ac:grpSpMkLst>
        </pc:grpChg>
        <pc:grpChg chg="add mod topLvl">
          <ac:chgData name="farouk abu hassanain" userId="319a4f4791f24b01" providerId="LiveId" clId="{5A9807CA-DB99-4A54-B8F8-BE630928EBE0}" dt="2020-04-01T11:00:38.777" v="479" actId="1035"/>
          <ac:grpSpMkLst>
            <pc:docMk/>
            <pc:sldMk cId="3845765246" sldId="739"/>
            <ac:grpSpMk id="43" creationId="{1386C643-B8FD-4F39-B7EB-8756DD50B800}"/>
          </ac:grpSpMkLst>
        </pc:grpChg>
        <pc:grpChg chg="mod">
          <ac:chgData name="farouk abu hassanain" userId="319a4f4791f24b01" providerId="LiveId" clId="{5A9807CA-DB99-4A54-B8F8-BE630928EBE0}" dt="2020-04-01T11:00:38.777" v="479" actId="1035"/>
          <ac:grpSpMkLst>
            <pc:docMk/>
            <pc:sldMk cId="3845765246" sldId="739"/>
            <ac:grpSpMk id="44" creationId="{F99A9865-7994-468C-B2AD-5BAB5A5B8024}"/>
          </ac:grpSpMkLst>
        </pc:grpChg>
        <pc:grpChg chg="mod">
          <ac:chgData name="farouk abu hassanain" userId="319a4f4791f24b01" providerId="LiveId" clId="{5A9807CA-DB99-4A54-B8F8-BE630928EBE0}" dt="2020-04-01T11:00:38.777" v="479" actId="1035"/>
          <ac:grpSpMkLst>
            <pc:docMk/>
            <pc:sldMk cId="3845765246" sldId="739"/>
            <ac:grpSpMk id="45" creationId="{4E54C370-0F92-4EFC-85A7-6E051CE8871C}"/>
          </ac:grpSpMkLst>
        </pc:grpChg>
        <pc:grpChg chg="add mod topLvl">
          <ac:chgData name="farouk abu hassanain" userId="319a4f4791f24b01" providerId="LiveId" clId="{5A9807CA-DB99-4A54-B8F8-BE630928EBE0}" dt="2020-04-01T11:01:01.290" v="498" actId="1036"/>
          <ac:grpSpMkLst>
            <pc:docMk/>
            <pc:sldMk cId="3845765246" sldId="739"/>
            <ac:grpSpMk id="52" creationId="{793236EF-D3C6-4738-A536-735D53E03366}"/>
          </ac:grpSpMkLst>
        </pc:grpChg>
        <pc:grpChg chg="mod">
          <ac:chgData name="farouk abu hassanain" userId="319a4f4791f24b01" providerId="LiveId" clId="{5A9807CA-DB99-4A54-B8F8-BE630928EBE0}" dt="2020-04-01T11:01:01.290" v="498" actId="1036"/>
          <ac:grpSpMkLst>
            <pc:docMk/>
            <pc:sldMk cId="3845765246" sldId="739"/>
            <ac:grpSpMk id="53" creationId="{8B1C2503-1F84-40D2-9CCD-73F9E4645DEF}"/>
          </ac:grpSpMkLst>
        </pc:grpChg>
        <pc:grpChg chg="mod">
          <ac:chgData name="farouk abu hassanain" userId="319a4f4791f24b01" providerId="LiveId" clId="{5A9807CA-DB99-4A54-B8F8-BE630928EBE0}" dt="2020-04-01T11:01:01.290" v="498" actId="1036"/>
          <ac:grpSpMkLst>
            <pc:docMk/>
            <pc:sldMk cId="3845765246" sldId="739"/>
            <ac:grpSpMk id="54" creationId="{3994FC79-8B11-40D5-8D23-12EC278FEB35}"/>
          </ac:grpSpMkLst>
        </pc:grpChg>
        <pc:grpChg chg="add del">
          <ac:chgData name="farouk abu hassanain" userId="319a4f4791f24b01" providerId="LiveId" clId="{5A9807CA-DB99-4A54-B8F8-BE630928EBE0}" dt="2020-04-01T12:26:03.329" v="1633" actId="478"/>
          <ac:grpSpMkLst>
            <pc:docMk/>
            <pc:sldMk cId="3845765246" sldId="739"/>
            <ac:grpSpMk id="61" creationId="{9192FC48-5F3A-4A3E-8169-76C663652EF6}"/>
          </ac:grpSpMkLst>
        </pc:grpChg>
        <pc:grpChg chg="add del">
          <ac:chgData name="farouk abu hassanain" userId="319a4f4791f24b01" providerId="LiveId" clId="{5A9807CA-DB99-4A54-B8F8-BE630928EBE0}" dt="2020-04-01T12:26:03.329" v="1633" actId="478"/>
          <ac:grpSpMkLst>
            <pc:docMk/>
            <pc:sldMk cId="3845765246" sldId="739"/>
            <ac:grpSpMk id="72" creationId="{CAB4D407-7DF5-4E9A-836C-178E0FF70428}"/>
          </ac:grpSpMkLst>
        </pc:grpChg>
        <pc:grpChg chg="add mod">
          <ac:chgData name="farouk abu hassanain" userId="319a4f4791f24b01" providerId="LiveId" clId="{5A9807CA-DB99-4A54-B8F8-BE630928EBE0}" dt="2020-04-01T11:03:04.333" v="539" actId="164"/>
          <ac:grpSpMkLst>
            <pc:docMk/>
            <pc:sldMk cId="3845765246" sldId="739"/>
            <ac:grpSpMk id="87" creationId="{E11D856C-4524-4B0F-B235-8BA19890289D}"/>
          </ac:grpSpMkLst>
        </pc:grpChg>
        <pc:grpChg chg="add mod">
          <ac:chgData name="farouk abu hassanain" userId="319a4f4791f24b01" providerId="LiveId" clId="{5A9807CA-DB99-4A54-B8F8-BE630928EBE0}" dt="2020-04-01T11:01:33.254" v="524" actId="1036"/>
          <ac:grpSpMkLst>
            <pc:docMk/>
            <pc:sldMk cId="3845765246" sldId="739"/>
            <ac:grpSpMk id="88" creationId="{A716E99F-A80D-4E34-AEE4-21DA15719F49}"/>
          </ac:grpSpMkLst>
        </pc:grpChg>
        <pc:grpChg chg="add mod">
          <ac:chgData name="farouk abu hassanain" userId="319a4f4791f24b01" providerId="LiveId" clId="{5A9807CA-DB99-4A54-B8F8-BE630928EBE0}" dt="2020-04-01T11:03:04.333" v="539" actId="164"/>
          <ac:grpSpMkLst>
            <pc:docMk/>
            <pc:sldMk cId="3845765246" sldId="739"/>
            <ac:grpSpMk id="93" creationId="{49914EB0-7F1A-4250-A4CD-A29A006EC498}"/>
          </ac:grpSpMkLst>
        </pc:grpChg>
        <pc:grpChg chg="add mod">
          <ac:chgData name="farouk abu hassanain" userId="319a4f4791f24b01" providerId="LiveId" clId="{5A9807CA-DB99-4A54-B8F8-BE630928EBE0}" dt="2020-04-01T11:03:04.333" v="539" actId="164"/>
          <ac:grpSpMkLst>
            <pc:docMk/>
            <pc:sldMk cId="3845765246" sldId="739"/>
            <ac:grpSpMk id="94" creationId="{7A0EF5F6-5A1C-4653-92A9-40B9783D7BAA}"/>
          </ac:grpSpMkLst>
        </pc:grpChg>
        <pc:cxnChg chg="add mod">
          <ac:chgData name="farouk abu hassanain" userId="319a4f4791f24b01" providerId="LiveId" clId="{5A9807CA-DB99-4A54-B8F8-BE630928EBE0}" dt="2020-04-01T11:03:27.898" v="541" actId="1582"/>
          <ac:cxnSpMkLst>
            <pc:docMk/>
            <pc:sldMk cId="3845765246" sldId="739"/>
            <ac:cxnSpMk id="11" creationId="{6C2BFE95-0DD2-435E-8EDD-0385767F29A6}"/>
          </ac:cxnSpMkLst>
        </pc:cxnChg>
      </pc:sldChg>
      <pc:sldChg chg="addSp delSp modSp add">
        <pc:chgData name="farouk abu hassanain" userId="319a4f4791f24b01" providerId="LiveId" clId="{5A9807CA-DB99-4A54-B8F8-BE630928EBE0}" dt="2020-04-01T13:17:53.983" v="2435" actId="478"/>
        <pc:sldMkLst>
          <pc:docMk/>
          <pc:sldMk cId="1312941105" sldId="740"/>
        </pc:sldMkLst>
        <pc:spChg chg="add mod">
          <ac:chgData name="farouk abu hassanain" userId="319a4f4791f24b01" providerId="LiveId" clId="{5A9807CA-DB99-4A54-B8F8-BE630928EBE0}" dt="2020-04-01T12:16:32.755" v="1619" actId="1037"/>
          <ac:spMkLst>
            <pc:docMk/>
            <pc:sldMk cId="1312941105" sldId="740"/>
            <ac:spMk id="3" creationId="{3A9D0C67-82B5-4CE7-A582-E1A2629C683E}"/>
          </ac:spMkLst>
        </pc:spChg>
        <pc:spChg chg="add mod ord">
          <ac:chgData name="farouk abu hassanain" userId="319a4f4791f24b01" providerId="LiveId" clId="{5A9807CA-DB99-4A54-B8F8-BE630928EBE0}" dt="2020-04-01T12:06:20.920" v="1558" actId="164"/>
          <ac:spMkLst>
            <pc:docMk/>
            <pc:sldMk cId="1312941105" sldId="740"/>
            <ac:spMk id="6" creationId="{D82B006A-79F0-456B-80DA-148671556C07}"/>
          </ac:spMkLst>
        </pc:spChg>
        <pc:spChg chg="del mod">
          <ac:chgData name="farouk abu hassanain" userId="319a4f4791f24b01" providerId="LiveId" clId="{5A9807CA-DB99-4A54-B8F8-BE630928EBE0}" dt="2020-04-01T12:13:48.574" v="1589" actId="478"/>
          <ac:spMkLst>
            <pc:docMk/>
            <pc:sldMk cId="1312941105" sldId="740"/>
            <ac:spMk id="20" creationId="{A61E4AEF-B9C1-49A1-8637-643EC7BCD58E}"/>
          </ac:spMkLst>
        </pc:spChg>
        <pc:spChg chg="del">
          <ac:chgData name="farouk abu hassanain" userId="319a4f4791f24b01" providerId="LiveId" clId="{5A9807CA-DB99-4A54-B8F8-BE630928EBE0}" dt="2020-04-01T12:25:55.269" v="1632" actId="478"/>
          <ac:spMkLst>
            <pc:docMk/>
            <pc:sldMk cId="1312941105" sldId="740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1T12:25:55.269" v="1632" actId="478"/>
          <ac:spMkLst>
            <pc:docMk/>
            <pc:sldMk cId="1312941105" sldId="740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1T13:17:53.983" v="2435" actId="478"/>
          <ac:spMkLst>
            <pc:docMk/>
            <pc:sldMk cId="1312941105" sldId="740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1T12:25:55.269" v="1632" actId="478"/>
          <ac:spMkLst>
            <pc:docMk/>
            <pc:sldMk cId="1312941105" sldId="740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1T12:25:55.269" v="1632" actId="478"/>
          <ac:spMkLst>
            <pc:docMk/>
            <pc:sldMk cId="1312941105" sldId="740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1T12:25:55.269" v="1632" actId="478"/>
          <ac:spMkLst>
            <pc:docMk/>
            <pc:sldMk cId="1312941105" sldId="740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1T12:25:55.269" v="1632" actId="478"/>
          <ac:spMkLst>
            <pc:docMk/>
            <pc:sldMk cId="1312941105" sldId="740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1T12:25:55.269" v="1632" actId="478"/>
          <ac:spMkLst>
            <pc:docMk/>
            <pc:sldMk cId="1312941105" sldId="740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1T12:25:55.269" v="1632" actId="478"/>
          <ac:spMkLst>
            <pc:docMk/>
            <pc:sldMk cId="1312941105" sldId="740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1T12:25:55.269" v="1632" actId="478"/>
          <ac:spMkLst>
            <pc:docMk/>
            <pc:sldMk cId="1312941105" sldId="740"/>
            <ac:spMk id="86" creationId="{43F53361-B81D-495E-9908-AAB1FB96C189}"/>
          </ac:spMkLst>
        </pc:spChg>
        <pc:spChg chg="add del mod">
          <ac:chgData name="farouk abu hassanain" userId="319a4f4791f24b01" providerId="LiveId" clId="{5A9807CA-DB99-4A54-B8F8-BE630928EBE0}" dt="2020-04-01T12:25:42.137" v="1630" actId="478"/>
          <ac:spMkLst>
            <pc:docMk/>
            <pc:sldMk cId="1312941105" sldId="740"/>
            <ac:spMk id="95" creationId="{307E30F4-A81A-489A-A8D0-5D6C6569ECD6}"/>
          </ac:spMkLst>
        </pc:spChg>
        <pc:spChg chg="add mod ord">
          <ac:chgData name="farouk abu hassanain" userId="319a4f4791f24b01" providerId="LiveId" clId="{5A9807CA-DB99-4A54-B8F8-BE630928EBE0}" dt="2020-04-01T12:06:20.920" v="1558" actId="164"/>
          <ac:spMkLst>
            <pc:docMk/>
            <pc:sldMk cId="1312941105" sldId="740"/>
            <ac:spMk id="118" creationId="{A87717A5-0514-483E-90FA-724742E65496}"/>
          </ac:spMkLst>
        </pc:spChg>
        <pc:spChg chg="add mod ord">
          <ac:chgData name="farouk abu hassanain" userId="319a4f4791f24b01" providerId="LiveId" clId="{5A9807CA-DB99-4A54-B8F8-BE630928EBE0}" dt="2020-04-01T12:06:20.920" v="1558" actId="164"/>
          <ac:spMkLst>
            <pc:docMk/>
            <pc:sldMk cId="1312941105" sldId="740"/>
            <ac:spMk id="119" creationId="{F349A117-EF58-4FE9-85A1-818DE3F2536A}"/>
          </ac:spMkLst>
        </pc:spChg>
        <pc:spChg chg="add mod ord">
          <ac:chgData name="farouk abu hassanain" userId="319a4f4791f24b01" providerId="LiveId" clId="{5A9807CA-DB99-4A54-B8F8-BE630928EBE0}" dt="2020-04-01T12:06:20.920" v="1558" actId="164"/>
          <ac:spMkLst>
            <pc:docMk/>
            <pc:sldMk cId="1312941105" sldId="740"/>
            <ac:spMk id="120" creationId="{525CB518-79E9-4807-BBFC-A7A4E3F540BC}"/>
          </ac:spMkLst>
        </pc:spChg>
        <pc:spChg chg="add mod ord">
          <ac:chgData name="farouk abu hassanain" userId="319a4f4791f24b01" providerId="LiveId" clId="{5A9807CA-DB99-4A54-B8F8-BE630928EBE0}" dt="2020-04-01T12:06:20.920" v="1558" actId="164"/>
          <ac:spMkLst>
            <pc:docMk/>
            <pc:sldMk cId="1312941105" sldId="740"/>
            <ac:spMk id="121" creationId="{78E40358-FB49-4E25-B6CE-BBC32F660EA7}"/>
          </ac:spMkLst>
        </pc:spChg>
        <pc:spChg chg="mod topLvl">
          <ac:chgData name="farouk abu hassanain" userId="319a4f4791f24b01" providerId="LiveId" clId="{5A9807CA-DB99-4A54-B8F8-BE630928EBE0}" dt="2020-04-01T12:06:20.920" v="1558" actId="164"/>
          <ac:spMkLst>
            <pc:docMk/>
            <pc:sldMk cId="1312941105" sldId="740"/>
            <ac:spMk id="165" creationId="{8FFC35AA-911F-43FD-A95C-5FD9A699D6AA}"/>
          </ac:spMkLst>
        </pc:spChg>
        <pc:spChg chg="mod topLvl">
          <ac:chgData name="farouk abu hassanain" userId="319a4f4791f24b01" providerId="LiveId" clId="{5A9807CA-DB99-4A54-B8F8-BE630928EBE0}" dt="2020-04-01T11:51:48.371" v="1259" actId="164"/>
          <ac:spMkLst>
            <pc:docMk/>
            <pc:sldMk cId="1312941105" sldId="740"/>
            <ac:spMk id="167" creationId="{2A87F4E1-3A6B-4B33-8C48-65721110DCEA}"/>
          </ac:spMkLst>
        </pc:spChg>
        <pc:spChg chg="mod topLvl">
          <ac:chgData name="farouk abu hassanain" userId="319a4f4791f24b01" providerId="LiveId" clId="{5A9807CA-DB99-4A54-B8F8-BE630928EBE0}" dt="2020-04-01T11:51:38.778" v="1258" actId="164"/>
          <ac:spMkLst>
            <pc:docMk/>
            <pc:sldMk cId="1312941105" sldId="740"/>
            <ac:spMk id="169" creationId="{68EA8572-8875-40B8-AC55-61AFBFF14B41}"/>
          </ac:spMkLst>
        </pc:spChg>
        <pc:spChg chg="mod">
          <ac:chgData name="farouk abu hassanain" userId="319a4f4791f24b01" providerId="LiveId" clId="{5A9807CA-DB99-4A54-B8F8-BE630928EBE0}" dt="2020-04-01T12:16:06.012" v="1601" actId="208"/>
          <ac:spMkLst>
            <pc:docMk/>
            <pc:sldMk cId="1312941105" sldId="740"/>
            <ac:spMk id="170" creationId="{A0230EA8-A911-42BB-9296-FB6CD0F8C084}"/>
          </ac:spMkLst>
        </pc:spChg>
        <pc:spChg chg="mod topLvl">
          <ac:chgData name="farouk abu hassanain" userId="319a4f4791f24b01" providerId="LiveId" clId="{5A9807CA-DB99-4A54-B8F8-BE630928EBE0}" dt="2020-04-01T11:43:54.784" v="1143" actId="164"/>
          <ac:spMkLst>
            <pc:docMk/>
            <pc:sldMk cId="1312941105" sldId="740"/>
            <ac:spMk id="173" creationId="{8EE3E45B-0F17-41CE-AB18-87F48BB03BCC}"/>
          </ac:spMkLst>
        </pc:spChg>
        <pc:spChg chg="mod topLvl">
          <ac:chgData name="farouk abu hassanain" userId="319a4f4791f24b01" providerId="LiveId" clId="{5A9807CA-DB99-4A54-B8F8-BE630928EBE0}" dt="2020-04-01T11:52:14.581" v="1266" actId="164"/>
          <ac:spMkLst>
            <pc:docMk/>
            <pc:sldMk cId="1312941105" sldId="740"/>
            <ac:spMk id="174" creationId="{9E40DF34-5B91-4049-8A1B-9F5C62F8CCFB}"/>
          </ac:spMkLst>
        </pc:spChg>
        <pc:spChg chg="mod topLvl">
          <ac:chgData name="farouk abu hassanain" userId="319a4f4791f24b01" providerId="LiveId" clId="{5A9807CA-DB99-4A54-B8F8-BE630928EBE0}" dt="2020-04-01T12:06:20.920" v="1558" actId="164"/>
          <ac:spMkLst>
            <pc:docMk/>
            <pc:sldMk cId="1312941105" sldId="740"/>
            <ac:spMk id="175" creationId="{BFF8AA0E-FE7D-452F-AD31-596F403007D4}"/>
          </ac:spMkLst>
        </pc:spChg>
        <pc:spChg chg="mod">
          <ac:chgData name="farouk abu hassanain" userId="319a4f4791f24b01" providerId="LiveId" clId="{5A9807CA-DB99-4A54-B8F8-BE630928EBE0}" dt="2020-04-01T11:46:00.998" v="1243" actId="20577"/>
          <ac:spMkLst>
            <pc:docMk/>
            <pc:sldMk cId="1312941105" sldId="740"/>
            <ac:spMk id="184" creationId="{67ADA238-2A53-4352-87E7-545C73D50227}"/>
          </ac:spMkLst>
        </pc:spChg>
        <pc:spChg chg="mod">
          <ac:chgData name="farouk abu hassanain" userId="319a4f4791f24b01" providerId="LiveId" clId="{5A9807CA-DB99-4A54-B8F8-BE630928EBE0}" dt="2020-04-01T11:45:56.822" v="1236" actId="20577"/>
          <ac:spMkLst>
            <pc:docMk/>
            <pc:sldMk cId="1312941105" sldId="740"/>
            <ac:spMk id="186" creationId="{6E23A424-12B7-4BFB-B513-708611066CE7}"/>
          </ac:spMkLst>
        </pc:spChg>
        <pc:spChg chg="mod">
          <ac:chgData name="farouk abu hassanain" userId="319a4f4791f24b01" providerId="LiveId" clId="{5A9807CA-DB99-4A54-B8F8-BE630928EBE0}" dt="2020-04-01T11:45:53.458" v="1229" actId="20577"/>
          <ac:spMkLst>
            <pc:docMk/>
            <pc:sldMk cId="1312941105" sldId="740"/>
            <ac:spMk id="188" creationId="{B2394998-7FDC-4572-8E91-25FD9B5F6BE9}"/>
          </ac:spMkLst>
        </pc:spChg>
        <pc:spChg chg="mod">
          <ac:chgData name="farouk abu hassanain" userId="319a4f4791f24b01" providerId="LiveId" clId="{5A9807CA-DB99-4A54-B8F8-BE630928EBE0}" dt="2020-04-01T11:45:40.562" v="1218" actId="2711"/>
          <ac:spMkLst>
            <pc:docMk/>
            <pc:sldMk cId="1312941105" sldId="740"/>
            <ac:spMk id="190" creationId="{87997F3C-FC8C-4FB6-B251-3A0F8FC86F4F}"/>
          </ac:spMkLst>
        </pc:spChg>
        <pc:spChg chg="del mod topLvl">
          <ac:chgData name="farouk abu hassanain" userId="319a4f4791f24b01" providerId="LiveId" clId="{5A9807CA-DB99-4A54-B8F8-BE630928EBE0}" dt="2020-04-01T12:25:45.627" v="1631" actId="478"/>
          <ac:spMkLst>
            <pc:docMk/>
            <pc:sldMk cId="1312941105" sldId="740"/>
            <ac:spMk id="225" creationId="{DC6CAB03-D140-43E5-8DF5-DF81F5DC9E3C}"/>
          </ac:spMkLst>
        </pc:spChg>
        <pc:spChg chg="del mod topLvl">
          <ac:chgData name="farouk abu hassanain" userId="319a4f4791f24b01" providerId="LiveId" clId="{5A9807CA-DB99-4A54-B8F8-BE630928EBE0}" dt="2020-04-01T12:25:45.627" v="1631" actId="478"/>
          <ac:spMkLst>
            <pc:docMk/>
            <pc:sldMk cId="1312941105" sldId="740"/>
            <ac:spMk id="226" creationId="{31DD7CE7-A60F-48E6-BE05-E2D87EC772D5}"/>
          </ac:spMkLst>
        </pc:spChg>
        <pc:spChg chg="del mod topLvl">
          <ac:chgData name="farouk abu hassanain" userId="319a4f4791f24b01" providerId="LiveId" clId="{5A9807CA-DB99-4A54-B8F8-BE630928EBE0}" dt="2020-04-01T12:25:45.627" v="1631" actId="478"/>
          <ac:spMkLst>
            <pc:docMk/>
            <pc:sldMk cId="1312941105" sldId="740"/>
            <ac:spMk id="227" creationId="{32A0EEE7-84EF-419A-933B-07F04E9EE038}"/>
          </ac:spMkLst>
        </pc:spChg>
        <pc:spChg chg="del mod topLvl">
          <ac:chgData name="farouk abu hassanain" userId="319a4f4791f24b01" providerId="LiveId" clId="{5A9807CA-DB99-4A54-B8F8-BE630928EBE0}" dt="2020-04-01T12:25:45.627" v="1631" actId="478"/>
          <ac:spMkLst>
            <pc:docMk/>
            <pc:sldMk cId="1312941105" sldId="740"/>
            <ac:spMk id="228" creationId="{34C8FC21-F74F-4599-94C4-B769D6E82491}"/>
          </ac:spMkLst>
        </pc:spChg>
        <pc:spChg chg="del mod topLvl">
          <ac:chgData name="farouk abu hassanain" userId="319a4f4791f24b01" providerId="LiveId" clId="{5A9807CA-DB99-4A54-B8F8-BE630928EBE0}" dt="2020-04-01T12:25:45.627" v="1631" actId="478"/>
          <ac:spMkLst>
            <pc:docMk/>
            <pc:sldMk cId="1312941105" sldId="740"/>
            <ac:spMk id="232" creationId="{43BB36C3-37DE-48E5-89A8-CC081A36DC36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58" creationId="{A6A7F55C-1AC6-48A7-9BFB-60D8859F7198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59" creationId="{B4FEFB75-CCD3-40A1-82EE-D1094F724609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60" creationId="{98D28A01-8D04-4520-A377-B760DF2102AA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61" creationId="{7764F6DB-642C-41E0-BED9-3D96279F35BB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62" creationId="{A0C30749-ADFA-4A7C-8805-059E34101EED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63" creationId="{AA76826F-A58A-4058-AABD-480B6D621098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70" creationId="{BC650BBA-203A-41AE-BE58-946DC169E37A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71" creationId="{B44FD5A2-F238-4816-A143-A91E9BD09AB9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72" creationId="{7E7EDFA0-E339-4F74-81A6-D83B8C1FE0AC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73" creationId="{21B23710-1B26-4E10-86FC-B7923B9ADB05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74" creationId="{DEEFD5D6-E8F4-4BEA-BF58-B499D8E930CA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75" creationId="{103970BF-855E-489B-A3C4-B04167DFF9AC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76" creationId="{2DAB35F0-AF6B-42AE-B771-421583866764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77" creationId="{D6200028-6C01-493E-914C-FF3F6ABF400B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78" creationId="{EA64DC51-41CB-47A6-8610-36FC2C04A23B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79" creationId="{8437770E-B95E-4636-9E0F-8004B22B903D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81" creationId="{B4473D39-FFD0-4943-80FD-89EA96A30803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83" creationId="{C5D72AD2-F225-47DF-9314-15F35C1D61F1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85" creationId="{21A661CA-52CB-468F-9AB9-486DD7C61FDE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86" creationId="{9D28F605-F559-4A2A-B79A-CB8B03A806B8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88" creationId="{3E7F5C49-1289-4CFF-A549-38BB660B910D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89" creationId="{2475B6AC-EDEA-4D1C-879A-F8C19D31FD99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90" creationId="{CB791651-D66F-4506-B680-434A4E89FE32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91" creationId="{04D4133E-AF14-456E-891E-A5CA1B8FB827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92" creationId="{F8E7DC6F-21DE-4183-9A4A-C9C3D75ED175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93" creationId="{3E9520BA-C82C-4B0A-A6E4-5B39C2929C01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94" creationId="{76F69369-41FA-4A7B-9A40-040275616812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95" creationId="{1F116ED0-6C83-4B52-9831-B9DBD2ED9E97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97" creationId="{863827D4-BDFE-46A8-8A1C-02C919C77B57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98" creationId="{BC8EA096-A533-487B-B7B4-C7ABE5FD63A0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299" creationId="{80D9DB3A-13D8-4DDA-B181-AB67A16B2910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00" creationId="{FC40EDCD-BCA2-4E6F-92E1-C3D4434480E3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02" creationId="{AC3E52EA-4915-45E9-9D13-DFF5DD828D16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03" creationId="{767FBD80-B5EC-4AC1-8DDB-A0569C954B97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04" creationId="{360031B5-26DF-4259-838C-469477D41B73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05" creationId="{E16A9F41-B89C-42B1-B589-1F0293105898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07" creationId="{72F02AAF-A1DA-48AC-8A09-4092732CB54E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08" creationId="{0FB86A15-4234-4BA6-B1F0-1A33478B5FA6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09" creationId="{544D0AAD-3555-4F9C-8468-7D19E9ECF09B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10" creationId="{0FC6001F-5773-4789-B8C6-3C79B66DB4E6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12" creationId="{BAF70826-9F45-449C-A608-753B7580F33E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13" creationId="{554AC048-EE60-4B09-A6D0-1502C957EEEA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14" creationId="{E96E346F-F9D8-4818-9953-38187C56C088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15" creationId="{65514562-8DD8-4986-8F82-F1FE2150A6A3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17" creationId="{02D52208-D6D6-4B08-B74F-9EF4B033109E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18" creationId="{14D51E82-C81C-4D15-930F-EA6688093176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19" creationId="{86092C51-8B53-4CBC-8210-4BC1560C207F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20" creationId="{0B706B3F-2734-427E-88B4-57FF8DEFBF64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22" creationId="{6F44E2DA-8199-458B-8362-6A65BBCA2918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23" creationId="{FD2FB8E2-D1D8-438D-904A-F4F3034247A4}"/>
          </ac:spMkLst>
        </pc:spChg>
        <pc:spChg chg="mod">
          <ac:chgData name="farouk abu hassanain" userId="319a4f4791f24b01" providerId="LiveId" clId="{5A9807CA-DB99-4A54-B8F8-BE630928EBE0}" dt="2020-04-01T11:41:18.070" v="1126" actId="948"/>
          <ac:spMkLst>
            <pc:docMk/>
            <pc:sldMk cId="1312941105" sldId="740"/>
            <ac:spMk id="324" creationId="{27BBFAFE-03CD-406C-87C1-C69467A3C460}"/>
          </ac:spMkLst>
        </pc:spChg>
        <pc:spChg chg="mod">
          <ac:chgData name="farouk abu hassanain" userId="319a4f4791f24b01" providerId="LiveId" clId="{5A9807CA-DB99-4A54-B8F8-BE630928EBE0}" dt="2020-04-01T11:44:38.634" v="1195" actId="207"/>
          <ac:spMkLst>
            <pc:docMk/>
            <pc:sldMk cId="1312941105" sldId="740"/>
            <ac:spMk id="344" creationId="{433B518D-B8B6-4C11-A3D8-7A93D8562237}"/>
          </ac:spMkLst>
        </pc:spChg>
        <pc:spChg chg="mod">
          <ac:chgData name="farouk abu hassanain" userId="319a4f4791f24b01" providerId="LiveId" clId="{5A9807CA-DB99-4A54-B8F8-BE630928EBE0}" dt="2020-04-01T11:46:05.297" v="1250" actId="20577"/>
          <ac:spMkLst>
            <pc:docMk/>
            <pc:sldMk cId="1312941105" sldId="740"/>
            <ac:spMk id="348" creationId="{FD156A43-E36D-4859-9FD5-24F136061772}"/>
          </ac:spMkLst>
        </pc:spChg>
        <pc:spChg chg="add mod">
          <ac:chgData name="farouk abu hassanain" userId="319a4f4791f24b01" providerId="LiveId" clId="{5A9807CA-DB99-4A54-B8F8-BE630928EBE0}" dt="2020-04-01T12:13:53.850" v="1592" actId="20577"/>
          <ac:spMkLst>
            <pc:docMk/>
            <pc:sldMk cId="1312941105" sldId="740"/>
            <ac:spMk id="351" creationId="{A237EA37-79F1-4B21-B4F7-D87E202A72E7}"/>
          </ac:spMkLst>
        </pc:spChg>
        <pc:grpChg chg="mod">
          <ac:chgData name="farouk abu hassanain" userId="319a4f4791f24b01" providerId="LiveId" clId="{5A9807CA-DB99-4A54-B8F8-BE630928EBE0}" dt="2020-04-01T11:41:20.322" v="1128" actId="1076"/>
          <ac:grpSpMkLst>
            <pc:docMk/>
            <pc:sldMk cId="1312941105" sldId="740"/>
            <ac:grpSpMk id="4" creationId="{D691E185-F686-49FD-9636-D4D0853A5887}"/>
          </ac:grpSpMkLst>
        </pc:grpChg>
        <pc:grpChg chg="add mod">
          <ac:chgData name="farouk abu hassanain" userId="319a4f4791f24b01" providerId="LiveId" clId="{5A9807CA-DB99-4A54-B8F8-BE630928EBE0}" dt="2020-04-01T12:06:20.920" v="1558" actId="164"/>
          <ac:grpSpMkLst>
            <pc:docMk/>
            <pc:sldMk cId="1312941105" sldId="740"/>
            <ac:grpSpMk id="9" creationId="{1D98342D-CD4A-448C-BF1A-BB1DB757A191}"/>
          </ac:grpSpMkLst>
        </pc:grpChg>
        <pc:grpChg chg="add mod">
          <ac:chgData name="farouk abu hassanain" userId="319a4f4791f24b01" providerId="LiveId" clId="{5A9807CA-DB99-4A54-B8F8-BE630928EBE0}" dt="2020-04-01T12:06:20.920" v="1558" actId="164"/>
          <ac:grpSpMkLst>
            <pc:docMk/>
            <pc:sldMk cId="1312941105" sldId="740"/>
            <ac:grpSpMk id="10" creationId="{AAD752BB-9868-4A06-8AC5-8F40FCF5092A}"/>
          </ac:grpSpMkLst>
        </pc:grpChg>
        <pc:grpChg chg="add mod">
          <ac:chgData name="farouk abu hassanain" userId="319a4f4791f24b01" providerId="LiveId" clId="{5A9807CA-DB99-4A54-B8F8-BE630928EBE0}" dt="2020-04-01T11:54:52.270" v="1297" actId="465"/>
          <ac:grpSpMkLst>
            <pc:docMk/>
            <pc:sldMk cId="1312941105" sldId="740"/>
            <ac:grpSpMk id="12" creationId="{9999694C-051E-4AD6-A42F-865AED070D03}"/>
          </ac:grpSpMkLst>
        </pc:grpChg>
        <pc:grpChg chg="add mod">
          <ac:chgData name="farouk abu hassanain" userId="319a4f4791f24b01" providerId="LiveId" clId="{5A9807CA-DB99-4A54-B8F8-BE630928EBE0}" dt="2020-04-01T11:52:09.430" v="1265" actId="164"/>
          <ac:grpSpMkLst>
            <pc:docMk/>
            <pc:sldMk cId="1312941105" sldId="740"/>
            <ac:grpSpMk id="14" creationId="{3E959741-6D50-4707-B44E-A96328831FA5}"/>
          </ac:grpSpMkLst>
        </pc:grpChg>
        <pc:grpChg chg="add mod">
          <ac:chgData name="farouk abu hassanain" userId="319a4f4791f24b01" providerId="LiveId" clId="{5A9807CA-DB99-4A54-B8F8-BE630928EBE0}" dt="2020-04-01T12:06:20.920" v="1558" actId="164"/>
          <ac:grpSpMkLst>
            <pc:docMk/>
            <pc:sldMk cId="1312941105" sldId="740"/>
            <ac:grpSpMk id="19" creationId="{883B966E-1116-45AB-B2BC-57EFA48E260C}"/>
          </ac:grpSpMkLst>
        </pc:grpChg>
        <pc:grpChg chg="add mod">
          <ac:chgData name="farouk abu hassanain" userId="319a4f4791f24b01" providerId="LiveId" clId="{5A9807CA-DB99-4A54-B8F8-BE630928EBE0}" dt="2020-04-01T12:06:23.304" v="1559" actId="164"/>
          <ac:grpSpMkLst>
            <pc:docMk/>
            <pc:sldMk cId="1312941105" sldId="740"/>
            <ac:grpSpMk id="24" creationId="{09AEA180-E566-43E4-90E3-4AACF63B3FC6}"/>
          </ac:grpSpMkLst>
        </pc:grpChg>
        <pc:grpChg chg="del">
          <ac:chgData name="farouk abu hassanain" userId="319a4f4791f24b01" providerId="LiveId" clId="{5A9807CA-DB99-4A54-B8F8-BE630928EBE0}" dt="2020-04-01T12:25:55.269" v="1632" actId="478"/>
          <ac:grpSpMkLst>
            <pc:docMk/>
            <pc:sldMk cId="1312941105" sldId="740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1T12:25:55.269" v="1632" actId="478"/>
          <ac:grpSpMkLst>
            <pc:docMk/>
            <pc:sldMk cId="1312941105" sldId="740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1T11:04:12.887" v="545" actId="478"/>
          <ac:grpSpMkLst>
            <pc:docMk/>
            <pc:sldMk cId="1312941105" sldId="740"/>
            <ac:grpSpMk id="94" creationId="{7A0EF5F6-5A1C-4653-92A9-40B9783D7BAA}"/>
          </ac:grpSpMkLst>
        </pc:grpChg>
        <pc:grpChg chg="add del mod">
          <ac:chgData name="farouk abu hassanain" userId="319a4f4791f24b01" providerId="LiveId" clId="{5A9807CA-DB99-4A54-B8F8-BE630928EBE0}" dt="2020-04-01T12:25:45.627" v="1631" actId="478"/>
          <ac:grpSpMkLst>
            <pc:docMk/>
            <pc:sldMk cId="1312941105" sldId="740"/>
            <ac:grpSpMk id="97" creationId="{92A36E1F-1107-4010-A0A9-26ACB14F4B0B}"/>
          </ac:grpSpMkLst>
        </pc:grpChg>
        <pc:grpChg chg="add del mod">
          <ac:chgData name="farouk abu hassanain" userId="319a4f4791f24b01" providerId="LiveId" clId="{5A9807CA-DB99-4A54-B8F8-BE630928EBE0}" dt="2020-04-01T12:25:45.627" v="1631" actId="478"/>
          <ac:grpSpMkLst>
            <pc:docMk/>
            <pc:sldMk cId="1312941105" sldId="740"/>
            <ac:grpSpMk id="122" creationId="{29255E32-AB06-4D92-B40E-01919389FC3F}"/>
          </ac:grpSpMkLst>
        </pc:grpChg>
        <pc:grpChg chg="add del mod">
          <ac:chgData name="farouk abu hassanain" userId="319a4f4791f24b01" providerId="LiveId" clId="{5A9807CA-DB99-4A54-B8F8-BE630928EBE0}" dt="2020-04-01T11:43:48.304" v="1142" actId="165"/>
          <ac:grpSpMkLst>
            <pc:docMk/>
            <pc:sldMk cId="1312941105" sldId="740"/>
            <ac:grpSpMk id="163" creationId="{9285F95C-7AB4-499D-849E-3405CAD0D3F9}"/>
          </ac:grpSpMkLst>
        </pc:grpChg>
        <pc:grpChg chg="mod topLvl">
          <ac:chgData name="farouk abu hassanain" userId="319a4f4791f24b01" providerId="LiveId" clId="{5A9807CA-DB99-4A54-B8F8-BE630928EBE0}" dt="2020-04-01T12:06:20.920" v="1558" actId="164"/>
          <ac:grpSpMkLst>
            <pc:docMk/>
            <pc:sldMk cId="1312941105" sldId="740"/>
            <ac:grpSpMk id="164" creationId="{E56A1122-35AB-47BC-8A07-893FE89B8BEF}"/>
          </ac:grpSpMkLst>
        </pc:grpChg>
        <pc:grpChg chg="mod topLvl">
          <ac:chgData name="farouk abu hassanain" userId="319a4f4791f24b01" providerId="LiveId" clId="{5A9807CA-DB99-4A54-B8F8-BE630928EBE0}" dt="2020-04-01T11:54:52.270" v="1297" actId="465"/>
          <ac:grpSpMkLst>
            <pc:docMk/>
            <pc:sldMk cId="1312941105" sldId="740"/>
            <ac:grpSpMk id="166" creationId="{CC35A053-E189-4726-8295-0A0CF9B455C3}"/>
          </ac:grpSpMkLst>
        </pc:grpChg>
        <pc:grpChg chg="mod topLvl">
          <ac:chgData name="farouk abu hassanain" userId="319a4f4791f24b01" providerId="LiveId" clId="{5A9807CA-DB99-4A54-B8F8-BE630928EBE0}" dt="2020-04-01T11:54:52.270" v="1297" actId="465"/>
          <ac:grpSpMkLst>
            <pc:docMk/>
            <pc:sldMk cId="1312941105" sldId="740"/>
            <ac:grpSpMk id="168" creationId="{08ED8B4A-C7D6-4734-9512-AB805EDF3826}"/>
          </ac:grpSpMkLst>
        </pc:grpChg>
        <pc:grpChg chg="mod topLvl">
          <ac:chgData name="farouk abu hassanain" userId="319a4f4791f24b01" providerId="LiveId" clId="{5A9807CA-DB99-4A54-B8F8-BE630928EBE0}" dt="2020-04-01T11:54:52.270" v="1297" actId="465"/>
          <ac:grpSpMkLst>
            <pc:docMk/>
            <pc:sldMk cId="1312941105" sldId="740"/>
            <ac:grpSpMk id="172" creationId="{0FF795F1-4DCF-41C3-91AE-535A2CDFD7E4}"/>
          </ac:grpSpMkLst>
        </pc:grpChg>
        <pc:grpChg chg="mod topLvl">
          <ac:chgData name="farouk abu hassanain" userId="319a4f4791f24b01" providerId="LiveId" clId="{5A9807CA-DB99-4A54-B8F8-BE630928EBE0}" dt="2020-04-01T11:54:52.270" v="1297" actId="465"/>
          <ac:grpSpMkLst>
            <pc:docMk/>
            <pc:sldMk cId="1312941105" sldId="740"/>
            <ac:grpSpMk id="176" creationId="{C59F11F7-2590-4AC4-8465-289D9E121DCD}"/>
          </ac:grpSpMkLst>
        </pc:grpChg>
        <pc:grpChg chg="mod topLvl">
          <ac:chgData name="farouk abu hassanain" userId="319a4f4791f24b01" providerId="LiveId" clId="{5A9807CA-DB99-4A54-B8F8-BE630928EBE0}" dt="2020-04-01T12:06:20.920" v="1558" actId="164"/>
          <ac:grpSpMkLst>
            <pc:docMk/>
            <pc:sldMk cId="1312941105" sldId="740"/>
            <ac:grpSpMk id="177" creationId="{F650F0DA-833A-43DE-A9E1-290AF6D684F6}"/>
          </ac:grpSpMkLst>
        </pc:grpChg>
        <pc:grpChg chg="add del mod">
          <ac:chgData name="farouk abu hassanain" userId="319a4f4791f24b01" providerId="LiveId" clId="{5A9807CA-DB99-4A54-B8F8-BE630928EBE0}" dt="2020-04-01T12:25:55.269" v="1632" actId="478"/>
          <ac:grpSpMkLst>
            <pc:docMk/>
            <pc:sldMk cId="1312941105" sldId="740"/>
            <ac:grpSpMk id="192" creationId="{7B105303-9A31-407F-9737-19BD052C281C}"/>
          </ac:grpSpMkLst>
        </pc:grpChg>
        <pc:grpChg chg="add del mod">
          <ac:chgData name="farouk abu hassanain" userId="319a4f4791f24b01" providerId="LiveId" clId="{5A9807CA-DB99-4A54-B8F8-BE630928EBE0}" dt="2020-04-01T11:42:08.311" v="1131" actId="165"/>
          <ac:grpSpMkLst>
            <pc:docMk/>
            <pc:sldMk cId="1312941105" sldId="740"/>
            <ac:grpSpMk id="223" creationId="{02107D3C-1AC0-4D80-9245-67C1174429CB}"/>
          </ac:grpSpMkLst>
        </pc:grpChg>
        <pc:grpChg chg="mod topLvl">
          <ac:chgData name="farouk abu hassanain" userId="319a4f4791f24b01" providerId="LiveId" clId="{5A9807CA-DB99-4A54-B8F8-BE630928EBE0}" dt="2020-04-01T12:06:23.304" v="1559" actId="164"/>
          <ac:grpSpMkLst>
            <pc:docMk/>
            <pc:sldMk cId="1312941105" sldId="740"/>
            <ac:grpSpMk id="224" creationId="{2B9F20A5-3C0F-4AE8-9AE1-4586CBCA51D5}"/>
          </ac:grpSpMkLst>
        </pc:grpChg>
        <pc:grpChg chg="del mod topLvl">
          <ac:chgData name="farouk abu hassanain" userId="319a4f4791f24b01" providerId="LiveId" clId="{5A9807CA-DB99-4A54-B8F8-BE630928EBE0}" dt="2020-04-01T12:25:45.627" v="1631" actId="478"/>
          <ac:grpSpMkLst>
            <pc:docMk/>
            <pc:sldMk cId="1312941105" sldId="740"/>
            <ac:grpSpMk id="229" creationId="{819DF16B-1AEF-4742-9485-73EE1F3AD809}"/>
          </ac:grpSpMkLst>
        </pc:grpChg>
        <pc:grpChg chg="del mod topLvl">
          <ac:chgData name="farouk abu hassanain" userId="319a4f4791f24b01" providerId="LiveId" clId="{5A9807CA-DB99-4A54-B8F8-BE630928EBE0}" dt="2020-04-01T12:25:45.627" v="1631" actId="478"/>
          <ac:grpSpMkLst>
            <pc:docMk/>
            <pc:sldMk cId="1312941105" sldId="740"/>
            <ac:grpSpMk id="230" creationId="{33B734D8-89B6-4612-90BC-C4837C5597FA}"/>
          </ac:grpSpMkLst>
        </pc:grpChg>
        <pc:grpChg chg="del mod topLvl">
          <ac:chgData name="farouk abu hassanain" userId="319a4f4791f24b01" providerId="LiveId" clId="{5A9807CA-DB99-4A54-B8F8-BE630928EBE0}" dt="2020-04-01T12:25:45.627" v="1631" actId="478"/>
          <ac:grpSpMkLst>
            <pc:docMk/>
            <pc:sldMk cId="1312941105" sldId="740"/>
            <ac:grpSpMk id="231" creationId="{4280D101-68C5-4420-AC02-2616686AEAF0}"/>
          </ac:grpSpMkLst>
        </pc:grpChg>
        <pc:grpChg chg="add del mod">
          <ac:chgData name="farouk abu hassanain" userId="319a4f4791f24b01" providerId="LiveId" clId="{5A9807CA-DB99-4A54-B8F8-BE630928EBE0}" dt="2020-04-01T12:25:55.269" v="1632" actId="478"/>
          <ac:grpSpMkLst>
            <pc:docMk/>
            <pc:sldMk cId="1312941105" sldId="740"/>
            <ac:grpSpMk id="257" creationId="{C1F316AF-A7E3-4CAA-8428-BB0D226864E8}"/>
          </ac:grpSpMkLst>
        </pc:grpChg>
        <pc:grpChg chg="add del mod">
          <ac:chgData name="farouk abu hassanain" userId="319a4f4791f24b01" providerId="LiveId" clId="{5A9807CA-DB99-4A54-B8F8-BE630928EBE0}" dt="2020-04-01T12:25:45.627" v="1631" actId="478"/>
          <ac:grpSpMkLst>
            <pc:docMk/>
            <pc:sldMk cId="1312941105" sldId="740"/>
            <ac:grpSpMk id="325" creationId="{63481CBE-C39E-4E5B-8D14-A046C4B28626}"/>
          </ac:grpSpMkLst>
        </pc:grpChg>
        <pc:grpChg chg="add mod">
          <ac:chgData name="farouk abu hassanain" userId="319a4f4791f24b01" providerId="LiveId" clId="{5A9807CA-DB99-4A54-B8F8-BE630928EBE0}" dt="2020-04-01T12:06:20.920" v="1558" actId="164"/>
          <ac:grpSpMkLst>
            <pc:docMk/>
            <pc:sldMk cId="1312941105" sldId="740"/>
            <ac:grpSpMk id="342" creationId="{1335A6A8-2735-4684-B37F-81C6778CA172}"/>
          </ac:grpSpMkLst>
        </pc:grpChg>
        <pc:grpChg chg="mod">
          <ac:chgData name="farouk abu hassanain" userId="319a4f4791f24b01" providerId="LiveId" clId="{5A9807CA-DB99-4A54-B8F8-BE630928EBE0}" dt="2020-04-01T11:43:57.309" v="1144"/>
          <ac:grpSpMkLst>
            <pc:docMk/>
            <pc:sldMk cId="1312941105" sldId="740"/>
            <ac:grpSpMk id="343" creationId="{2E40307B-40CD-466D-993B-22AA23270DD7}"/>
          </ac:grpSpMkLst>
        </pc:grpChg>
        <pc:grpChg chg="mod">
          <ac:chgData name="farouk abu hassanain" userId="319a4f4791f24b01" providerId="LiveId" clId="{5A9807CA-DB99-4A54-B8F8-BE630928EBE0}" dt="2020-04-01T11:43:57.309" v="1144"/>
          <ac:grpSpMkLst>
            <pc:docMk/>
            <pc:sldMk cId="1312941105" sldId="740"/>
            <ac:grpSpMk id="345" creationId="{B9F0017A-60E1-4526-9550-D0C9EC4D0546}"/>
          </ac:grpSpMkLst>
        </pc:grpChg>
        <pc:grpChg chg="add mod">
          <ac:chgData name="farouk abu hassanain" userId="319a4f4791f24b01" providerId="LiveId" clId="{5A9807CA-DB99-4A54-B8F8-BE630928EBE0}" dt="2020-04-01T12:06:42.597" v="1564" actId="1037"/>
          <ac:grpSpMkLst>
            <pc:docMk/>
            <pc:sldMk cId="1312941105" sldId="740"/>
            <ac:grpSpMk id="350" creationId="{43D5971C-8C13-46B2-B075-1F5985E576C0}"/>
          </ac:grpSpMkLst>
        </pc:grpChg>
        <pc:picChg chg="add del mod">
          <ac:chgData name="farouk abu hassanain" userId="319a4f4791f24b01" providerId="LiveId" clId="{5A9807CA-DB99-4A54-B8F8-BE630928EBE0}" dt="2020-04-01T12:25:39.671" v="1629" actId="478"/>
          <ac:picMkLst>
            <pc:docMk/>
            <pc:sldMk cId="1312941105" sldId="740"/>
            <ac:picMk id="96" creationId="{394B0A1F-9112-4881-BCAC-B51E3C3A0B4B}"/>
          </ac:picMkLst>
        </pc:picChg>
        <pc:cxnChg chg="mod">
          <ac:chgData name="farouk abu hassanain" userId="319a4f4791f24b01" providerId="LiveId" clId="{5A9807CA-DB99-4A54-B8F8-BE630928EBE0}" dt="2020-04-01T11:44:49.574" v="1197" actId="208"/>
          <ac:cxnSpMkLst>
            <pc:docMk/>
            <pc:sldMk cId="1312941105" sldId="740"/>
            <ac:cxnSpMk id="349" creationId="{52D9C955-0896-4B92-A0ED-10B5979B1BBB}"/>
          </ac:cxnSpMkLst>
        </pc:cxnChg>
      </pc:sldChg>
      <pc:sldChg chg="addSp delSp modSp add">
        <pc:chgData name="farouk abu hassanain" userId="319a4f4791f24b01" providerId="LiveId" clId="{5A9807CA-DB99-4A54-B8F8-BE630928EBE0}" dt="2020-04-02T03:55:00.082" v="5874" actId="478"/>
        <pc:sldMkLst>
          <pc:docMk/>
          <pc:sldMk cId="1684157162" sldId="741"/>
        </pc:sldMkLst>
        <pc:spChg chg="add mod">
          <ac:chgData name="farouk abu hassanain" userId="319a4f4791f24b01" providerId="LiveId" clId="{5A9807CA-DB99-4A54-B8F8-BE630928EBE0}" dt="2020-04-01T12:38:57.213" v="1764" actId="1037"/>
          <ac:spMkLst>
            <pc:docMk/>
            <pc:sldMk cId="1684157162" sldId="741"/>
            <ac:spMk id="2" creationId="{D8B323A0-1DB6-47DD-B8B6-1758D970AE07}"/>
          </ac:spMkLst>
        </pc:spChg>
        <pc:spChg chg="del">
          <ac:chgData name="farouk abu hassanain" userId="319a4f4791f24b01" providerId="LiveId" clId="{5A9807CA-DB99-4A54-B8F8-BE630928EBE0}" dt="2020-04-01T12:16:40.461" v="1620" actId="478"/>
          <ac:spMkLst>
            <pc:docMk/>
            <pc:sldMk cId="1684157162" sldId="741"/>
            <ac:spMk id="3" creationId="{3A9D0C67-82B5-4CE7-A582-E1A2629C683E}"/>
          </ac:spMkLst>
        </pc:spChg>
        <pc:spChg chg="del">
          <ac:chgData name="farouk abu hassanain" userId="319a4f4791f24b01" providerId="LiveId" clId="{5A9807CA-DB99-4A54-B8F8-BE630928EBE0}" dt="2020-04-01T12:10:16.608" v="1568" actId="478"/>
          <ac:spMkLst>
            <pc:docMk/>
            <pc:sldMk cId="1684157162" sldId="741"/>
            <ac:spMk id="6" creationId="{D82B006A-79F0-456B-80DA-148671556C07}"/>
          </ac:spMkLst>
        </pc:spChg>
        <pc:spChg chg="mod">
          <ac:chgData name="farouk abu hassanain" userId="319a4f4791f24b01" providerId="LiveId" clId="{5A9807CA-DB99-4A54-B8F8-BE630928EBE0}" dt="2020-04-01T12:10:33.655" v="1574" actId="20577"/>
          <ac:spMkLst>
            <pc:docMk/>
            <pc:sldMk cId="1684157162" sldId="741"/>
            <ac:spMk id="13" creationId="{4260B2D4-E383-48D4-8FA6-512C05AA39EF}"/>
          </ac:spMkLst>
        </pc:spChg>
        <pc:spChg chg="add del">
          <ac:chgData name="farouk abu hassanain" userId="319a4f4791f24b01" providerId="LiveId" clId="{5A9807CA-DB99-4A54-B8F8-BE630928EBE0}" dt="2020-04-01T12:34:19.883" v="1725"/>
          <ac:spMkLst>
            <pc:docMk/>
            <pc:sldMk cId="1684157162" sldId="741"/>
            <ac:spMk id="15" creationId="{C2C27E78-5432-4A18-A88C-ABA751653254}"/>
          </ac:spMkLst>
        </pc:spChg>
        <pc:spChg chg="add del mod ord">
          <ac:chgData name="farouk abu hassanain" userId="319a4f4791f24b01" providerId="LiveId" clId="{5A9807CA-DB99-4A54-B8F8-BE630928EBE0}" dt="2020-04-01T12:47:14.803" v="2155" actId="478"/>
          <ac:spMkLst>
            <pc:docMk/>
            <pc:sldMk cId="1684157162" sldId="741"/>
            <ac:spMk id="16" creationId="{61D450D5-EB12-4493-9B88-C0E8B05140C6}"/>
          </ac:spMkLst>
        </pc:spChg>
        <pc:spChg chg="add mod">
          <ac:chgData name="farouk abu hassanain" userId="319a4f4791f24b01" providerId="LiveId" clId="{5A9807CA-DB99-4A54-B8F8-BE630928EBE0}" dt="2020-04-01T12:48:25.062" v="2180" actId="164"/>
          <ac:spMkLst>
            <pc:docMk/>
            <pc:sldMk cId="1684157162" sldId="741"/>
            <ac:spMk id="17" creationId="{B641EAFC-7E7E-42D6-9BC6-DBDFB6A64D76}"/>
          </ac:spMkLst>
        </pc:spChg>
        <pc:spChg chg="add mod">
          <ac:chgData name="farouk abu hassanain" userId="319a4f4791f24b01" providerId="LiveId" clId="{5A9807CA-DB99-4A54-B8F8-BE630928EBE0}" dt="2020-04-01T12:48:37.803" v="2185" actId="113"/>
          <ac:spMkLst>
            <pc:docMk/>
            <pc:sldMk cId="1684157162" sldId="741"/>
            <ac:spMk id="18" creationId="{795CA947-CC09-47F5-BB7A-F27580447044}"/>
          </ac:spMkLst>
        </pc:spChg>
        <pc:spChg chg="del mod">
          <ac:chgData name="farouk abu hassanain" userId="319a4f4791f24b01" providerId="LiveId" clId="{5A9807CA-DB99-4A54-B8F8-BE630928EBE0}" dt="2020-04-01T12:13:58.184" v="1593" actId="478"/>
          <ac:spMkLst>
            <pc:docMk/>
            <pc:sldMk cId="1684157162" sldId="741"/>
            <ac:spMk id="20" creationId="{A61E4AEF-B9C1-49A1-8637-643EC7BCD58E}"/>
          </ac:spMkLst>
        </pc:spChg>
        <pc:spChg chg="mod">
          <ac:chgData name="farouk abu hassanain" userId="319a4f4791f24b01" providerId="LiveId" clId="{5A9807CA-DB99-4A54-B8F8-BE630928EBE0}" dt="2020-04-01T12:10:30.390" v="1572" actId="20577"/>
          <ac:spMkLst>
            <pc:docMk/>
            <pc:sldMk cId="1684157162" sldId="741"/>
            <ac:spMk id="21" creationId="{F8DAE083-925B-4A57-9207-FF37EF273BB8}"/>
          </ac:spMkLst>
        </pc:spChg>
        <pc:spChg chg="add mod">
          <ac:chgData name="farouk abu hassanain" userId="319a4f4791f24b01" providerId="LiveId" clId="{5A9807CA-DB99-4A54-B8F8-BE630928EBE0}" dt="2020-04-01T13:15:12.180" v="2426" actId="1076"/>
          <ac:spMkLst>
            <pc:docMk/>
            <pc:sldMk cId="1684157162" sldId="741"/>
            <ac:spMk id="23" creationId="{CB9F877C-258C-4B8F-B94C-67EA4F3DF213}"/>
          </ac:spMkLst>
        </pc:spChg>
        <pc:spChg chg="del">
          <ac:chgData name="farouk abu hassanain" userId="319a4f4791f24b01" providerId="LiveId" clId="{5A9807CA-DB99-4A54-B8F8-BE630928EBE0}" dt="2020-04-02T03:54:53.820" v="5869" actId="478"/>
          <ac:spMkLst>
            <pc:docMk/>
            <pc:sldMk cId="1684157162" sldId="741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4:53.820" v="5869" actId="478"/>
          <ac:spMkLst>
            <pc:docMk/>
            <pc:sldMk cId="1684157162" sldId="741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4:53.820" v="5869" actId="478"/>
          <ac:spMkLst>
            <pc:docMk/>
            <pc:sldMk cId="1684157162" sldId="741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4:53.820" v="5869" actId="478"/>
          <ac:spMkLst>
            <pc:docMk/>
            <pc:sldMk cId="1684157162" sldId="741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4:53.820" v="5869" actId="478"/>
          <ac:spMkLst>
            <pc:docMk/>
            <pc:sldMk cId="1684157162" sldId="741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4:53.820" v="5869" actId="478"/>
          <ac:spMkLst>
            <pc:docMk/>
            <pc:sldMk cId="1684157162" sldId="741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4:53.820" v="5869" actId="478"/>
          <ac:spMkLst>
            <pc:docMk/>
            <pc:sldMk cId="1684157162" sldId="741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4:53.820" v="5869" actId="478"/>
          <ac:spMkLst>
            <pc:docMk/>
            <pc:sldMk cId="1684157162" sldId="741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4:53.820" v="5869" actId="478"/>
          <ac:spMkLst>
            <pc:docMk/>
            <pc:sldMk cId="1684157162" sldId="741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4:53.820" v="5869" actId="478"/>
          <ac:spMkLst>
            <pc:docMk/>
            <pc:sldMk cId="1684157162" sldId="741"/>
            <ac:spMk id="86" creationId="{43F53361-B81D-495E-9908-AAB1FB96C189}"/>
          </ac:spMkLst>
        </pc:spChg>
        <pc:spChg chg="del">
          <ac:chgData name="farouk abu hassanain" userId="319a4f4791f24b01" providerId="LiveId" clId="{5A9807CA-DB99-4A54-B8F8-BE630928EBE0}" dt="2020-04-01T12:25:33.484" v="1627" actId="478"/>
          <ac:spMkLst>
            <pc:docMk/>
            <pc:sldMk cId="1684157162" sldId="741"/>
            <ac:spMk id="95" creationId="{307E30F4-A81A-489A-A8D0-5D6C6569ECD6}"/>
          </ac:spMkLst>
        </pc:spChg>
        <pc:spChg chg="del">
          <ac:chgData name="farouk abu hassanain" userId="319a4f4791f24b01" providerId="LiveId" clId="{5A9807CA-DB99-4A54-B8F8-BE630928EBE0}" dt="2020-04-01T12:10:16.608" v="1568" actId="478"/>
          <ac:spMkLst>
            <pc:docMk/>
            <pc:sldMk cId="1684157162" sldId="741"/>
            <ac:spMk id="118" creationId="{A87717A5-0514-483E-90FA-724742E65496}"/>
          </ac:spMkLst>
        </pc:spChg>
        <pc:spChg chg="del">
          <ac:chgData name="farouk abu hassanain" userId="319a4f4791f24b01" providerId="LiveId" clId="{5A9807CA-DB99-4A54-B8F8-BE630928EBE0}" dt="2020-04-01T12:10:16.608" v="1568" actId="478"/>
          <ac:spMkLst>
            <pc:docMk/>
            <pc:sldMk cId="1684157162" sldId="741"/>
            <ac:spMk id="119" creationId="{F349A117-EF58-4FE9-85A1-818DE3F2536A}"/>
          </ac:spMkLst>
        </pc:spChg>
        <pc:spChg chg="del">
          <ac:chgData name="farouk abu hassanain" userId="319a4f4791f24b01" providerId="LiveId" clId="{5A9807CA-DB99-4A54-B8F8-BE630928EBE0}" dt="2020-04-01T12:10:16.608" v="1568" actId="478"/>
          <ac:spMkLst>
            <pc:docMk/>
            <pc:sldMk cId="1684157162" sldId="741"/>
            <ac:spMk id="120" creationId="{525CB518-79E9-4807-BBFC-A7A4E3F540BC}"/>
          </ac:spMkLst>
        </pc:spChg>
        <pc:spChg chg="del">
          <ac:chgData name="farouk abu hassanain" userId="319a4f4791f24b01" providerId="LiveId" clId="{5A9807CA-DB99-4A54-B8F8-BE630928EBE0}" dt="2020-04-01T12:10:16.608" v="1568" actId="478"/>
          <ac:spMkLst>
            <pc:docMk/>
            <pc:sldMk cId="1684157162" sldId="741"/>
            <ac:spMk id="121" creationId="{78E40358-FB49-4E25-B6CE-BBC32F660EA7}"/>
          </ac:spMkLst>
        </pc:spChg>
        <pc:spChg chg="del">
          <ac:chgData name="farouk abu hassanain" userId="319a4f4791f24b01" providerId="LiveId" clId="{5A9807CA-DB99-4A54-B8F8-BE630928EBE0}" dt="2020-04-01T12:10:16.608" v="1568" actId="478"/>
          <ac:spMkLst>
            <pc:docMk/>
            <pc:sldMk cId="1684157162" sldId="741"/>
            <ac:spMk id="165" creationId="{8FFC35AA-911F-43FD-A95C-5FD9A699D6AA}"/>
          </ac:spMkLst>
        </pc:spChg>
        <pc:spChg chg="mod">
          <ac:chgData name="farouk abu hassanain" userId="319a4f4791f24b01" providerId="LiveId" clId="{5A9807CA-DB99-4A54-B8F8-BE630928EBE0}" dt="2020-04-01T12:16:10.069" v="1602" actId="208"/>
          <ac:spMkLst>
            <pc:docMk/>
            <pc:sldMk cId="1684157162" sldId="741"/>
            <ac:spMk id="170" creationId="{A0230EA8-A911-42BB-9296-FB6CD0F8C084}"/>
          </ac:spMkLst>
        </pc:spChg>
        <pc:spChg chg="del">
          <ac:chgData name="farouk abu hassanain" userId="319a4f4791f24b01" providerId="LiveId" clId="{5A9807CA-DB99-4A54-B8F8-BE630928EBE0}" dt="2020-04-01T12:10:16.608" v="1568" actId="478"/>
          <ac:spMkLst>
            <pc:docMk/>
            <pc:sldMk cId="1684157162" sldId="741"/>
            <ac:spMk id="175" creationId="{BFF8AA0E-FE7D-452F-AD31-596F403007D4}"/>
          </ac:spMkLst>
        </pc:spChg>
        <pc:spChg chg="del">
          <ac:chgData name="farouk abu hassanain" userId="319a4f4791f24b01" providerId="LiveId" clId="{5A9807CA-DB99-4A54-B8F8-BE630928EBE0}" dt="2020-04-02T03:55:00.082" v="5874" actId="478"/>
          <ac:spMkLst>
            <pc:docMk/>
            <pc:sldMk cId="1684157162" sldId="741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5:00.082" v="5874" actId="478"/>
          <ac:spMkLst>
            <pc:docMk/>
            <pc:sldMk cId="1684157162" sldId="741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5:00.082" v="5874" actId="478"/>
          <ac:spMkLst>
            <pc:docMk/>
            <pc:sldMk cId="1684157162" sldId="741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5:00.082" v="5874" actId="478"/>
          <ac:spMkLst>
            <pc:docMk/>
            <pc:sldMk cId="1684157162" sldId="741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5:00.082" v="5874" actId="478"/>
          <ac:spMkLst>
            <pc:docMk/>
            <pc:sldMk cId="1684157162" sldId="741"/>
            <ac:spMk id="232" creationId="{43BB36C3-37DE-48E5-89A8-CC081A36DC36}"/>
          </ac:spMkLst>
        </pc:spChg>
        <pc:spChg chg="add mod">
          <ac:chgData name="farouk abu hassanain" userId="319a4f4791f24b01" providerId="LiveId" clId="{5A9807CA-DB99-4A54-B8F8-BE630928EBE0}" dt="2020-04-01T12:14:00.840" v="1596" actId="20577"/>
          <ac:spMkLst>
            <pc:docMk/>
            <pc:sldMk cId="1684157162" sldId="741"/>
            <ac:spMk id="350" creationId="{2E47A5D7-24F2-451F-9357-66667EFB07C3}"/>
          </ac:spMkLst>
        </pc:spChg>
        <pc:spChg chg="add">
          <ac:chgData name="farouk abu hassanain" userId="319a4f4791f24b01" providerId="LiveId" clId="{5A9807CA-DB99-4A54-B8F8-BE630928EBE0}" dt="2020-04-01T12:16:48.091" v="1621"/>
          <ac:spMkLst>
            <pc:docMk/>
            <pc:sldMk cId="1684157162" sldId="741"/>
            <ac:spMk id="351" creationId="{8A0D28A1-4AF7-411D-94EF-CA432569DCB9}"/>
          </ac:spMkLst>
        </pc:spChg>
        <pc:spChg chg="mod topLvl">
          <ac:chgData name="farouk abu hassanain" userId="319a4f4791f24b01" providerId="LiveId" clId="{5A9807CA-DB99-4A54-B8F8-BE630928EBE0}" dt="2020-04-01T12:33:38.020" v="1711" actId="1076"/>
          <ac:spMkLst>
            <pc:docMk/>
            <pc:sldMk cId="1684157162" sldId="741"/>
            <ac:spMk id="357" creationId="{B16E4FE2-D5BE-42FB-B3AE-B55A3FF2A5E5}"/>
          </ac:spMkLst>
        </pc:spChg>
        <pc:spChg chg="mod topLvl">
          <ac:chgData name="farouk abu hassanain" userId="319a4f4791f24b01" providerId="LiveId" clId="{5A9807CA-DB99-4A54-B8F8-BE630928EBE0}" dt="2020-04-01T12:33:48.980" v="1718" actId="1037"/>
          <ac:spMkLst>
            <pc:docMk/>
            <pc:sldMk cId="1684157162" sldId="741"/>
            <ac:spMk id="358" creationId="{DB24E831-33AD-4D18-BBE4-574FF5807400}"/>
          </ac:spMkLst>
        </pc:spChg>
        <pc:spChg chg="mod topLvl">
          <ac:chgData name="farouk abu hassanain" userId="319a4f4791f24b01" providerId="LiveId" clId="{5A9807CA-DB99-4A54-B8F8-BE630928EBE0}" dt="2020-04-01T12:33:03.331" v="1701" actId="404"/>
          <ac:spMkLst>
            <pc:docMk/>
            <pc:sldMk cId="1684157162" sldId="741"/>
            <ac:spMk id="359" creationId="{91349BD5-89F8-4387-B2AF-096C68CAC6C9}"/>
          </ac:spMkLst>
        </pc:spChg>
        <pc:spChg chg="mod topLvl">
          <ac:chgData name="farouk abu hassanain" userId="319a4f4791f24b01" providerId="LiveId" clId="{5A9807CA-DB99-4A54-B8F8-BE630928EBE0}" dt="2020-04-01T12:33:03.331" v="1701" actId="404"/>
          <ac:spMkLst>
            <pc:docMk/>
            <pc:sldMk cId="1684157162" sldId="741"/>
            <ac:spMk id="360" creationId="{DE29E368-FBE0-48E5-8C6C-FA6545318EB2}"/>
          </ac:spMkLst>
        </pc:spChg>
        <pc:spChg chg="mod topLvl">
          <ac:chgData name="farouk abu hassanain" userId="319a4f4791f24b01" providerId="LiveId" clId="{5A9807CA-DB99-4A54-B8F8-BE630928EBE0}" dt="2020-04-01T12:33:03.331" v="1701" actId="404"/>
          <ac:spMkLst>
            <pc:docMk/>
            <pc:sldMk cId="1684157162" sldId="741"/>
            <ac:spMk id="361" creationId="{9EB9CD62-14BA-4BCB-BF7A-4BE14CD8F600}"/>
          </ac:spMkLst>
        </pc:spChg>
        <pc:spChg chg="mod topLvl">
          <ac:chgData name="farouk abu hassanain" userId="319a4f4791f24b01" providerId="LiveId" clId="{5A9807CA-DB99-4A54-B8F8-BE630928EBE0}" dt="2020-04-01T12:33:03.331" v="1701" actId="404"/>
          <ac:spMkLst>
            <pc:docMk/>
            <pc:sldMk cId="1684157162" sldId="741"/>
            <ac:spMk id="362" creationId="{0103F2F4-CBBE-458B-8501-60B4284F0DE4}"/>
          </ac:spMkLst>
        </pc:spChg>
        <pc:spChg chg="mod topLvl">
          <ac:chgData name="farouk abu hassanain" userId="319a4f4791f24b01" providerId="LiveId" clId="{5A9807CA-DB99-4A54-B8F8-BE630928EBE0}" dt="2020-04-01T12:33:03.331" v="1701" actId="404"/>
          <ac:spMkLst>
            <pc:docMk/>
            <pc:sldMk cId="1684157162" sldId="741"/>
            <ac:spMk id="363" creationId="{CCAACC4D-0A66-400F-81E2-A632498427B9}"/>
          </ac:spMkLst>
        </pc:spChg>
        <pc:spChg chg="mod topLvl">
          <ac:chgData name="farouk abu hassanain" userId="319a4f4791f24b01" providerId="LiveId" clId="{5A9807CA-DB99-4A54-B8F8-BE630928EBE0}" dt="2020-04-01T12:33:03.331" v="1701" actId="404"/>
          <ac:spMkLst>
            <pc:docMk/>
            <pc:sldMk cId="1684157162" sldId="741"/>
            <ac:spMk id="364" creationId="{69B17379-71DC-43F1-A013-7FF7B82DDDFB}"/>
          </ac:spMkLst>
        </pc:spChg>
        <pc:spChg chg="add del mod ord">
          <ac:chgData name="farouk abu hassanain" userId="319a4f4791f24b01" providerId="LiveId" clId="{5A9807CA-DB99-4A54-B8F8-BE630928EBE0}" dt="2020-04-01T12:45:09.580" v="1898" actId="478"/>
          <ac:spMkLst>
            <pc:docMk/>
            <pc:sldMk cId="1684157162" sldId="741"/>
            <ac:spMk id="365" creationId="{D7EA613F-0F75-4C54-B66A-8D1BDB036B93}"/>
          </ac:spMkLst>
        </pc:spChg>
        <pc:spChg chg="add mod">
          <ac:chgData name="farouk abu hassanain" userId="319a4f4791f24b01" providerId="LiveId" clId="{5A9807CA-DB99-4A54-B8F8-BE630928EBE0}" dt="2020-04-01T12:48:45.360" v="2187" actId="113"/>
          <ac:spMkLst>
            <pc:docMk/>
            <pc:sldMk cId="1684157162" sldId="741"/>
            <ac:spMk id="366" creationId="{FDD147BD-1093-4D81-9B46-EB825ECEE87F}"/>
          </ac:spMkLst>
        </pc:spChg>
        <pc:spChg chg="add mod">
          <ac:chgData name="farouk abu hassanain" userId="319a4f4791f24b01" providerId="LiveId" clId="{5A9807CA-DB99-4A54-B8F8-BE630928EBE0}" dt="2020-04-01T12:48:25.062" v="2180" actId="164"/>
          <ac:spMkLst>
            <pc:docMk/>
            <pc:sldMk cId="1684157162" sldId="741"/>
            <ac:spMk id="367" creationId="{C5E38649-5EFC-4FCF-ACC0-CE5765F9F1DE}"/>
          </ac:spMkLst>
        </pc:spChg>
        <pc:spChg chg="add mod">
          <ac:chgData name="farouk abu hassanain" userId="319a4f4791f24b01" providerId="LiveId" clId="{5A9807CA-DB99-4A54-B8F8-BE630928EBE0}" dt="2020-04-01T12:48:37.348" v="2184" actId="113"/>
          <ac:spMkLst>
            <pc:docMk/>
            <pc:sldMk cId="1684157162" sldId="741"/>
            <ac:spMk id="368" creationId="{B0D51351-7F79-49BA-8199-C5F11C562677}"/>
          </ac:spMkLst>
        </pc:spChg>
        <pc:spChg chg="mod">
          <ac:chgData name="farouk abu hassanain" userId="319a4f4791f24b01" providerId="LiveId" clId="{5A9807CA-DB99-4A54-B8F8-BE630928EBE0}" dt="2020-04-01T13:14:37.515" v="2423" actId="208"/>
          <ac:spMkLst>
            <pc:docMk/>
            <pc:sldMk cId="1684157162" sldId="741"/>
            <ac:spMk id="371" creationId="{F0DA14DF-6EF8-473C-B23E-1F6B9A4ADB29}"/>
          </ac:spMkLst>
        </pc:spChg>
        <pc:spChg chg="mod">
          <ac:chgData name="farouk abu hassanain" userId="319a4f4791f24b01" providerId="LiveId" clId="{5A9807CA-DB99-4A54-B8F8-BE630928EBE0}" dt="2020-04-01T13:14:37.515" v="2423" actId="208"/>
          <ac:spMkLst>
            <pc:docMk/>
            <pc:sldMk cId="1684157162" sldId="741"/>
            <ac:spMk id="372" creationId="{65D4B0B5-5CCA-44F1-9CD2-9F5C4829A808}"/>
          </ac:spMkLst>
        </pc:spChg>
        <pc:spChg chg="mod">
          <ac:chgData name="farouk abu hassanain" userId="319a4f4791f24b01" providerId="LiveId" clId="{5A9807CA-DB99-4A54-B8F8-BE630928EBE0}" dt="2020-04-01T13:14:37.515" v="2423" actId="208"/>
          <ac:spMkLst>
            <pc:docMk/>
            <pc:sldMk cId="1684157162" sldId="741"/>
            <ac:spMk id="373" creationId="{E7E6B02F-8189-4F61-9FCE-0C273737B784}"/>
          </ac:spMkLst>
        </pc:spChg>
        <pc:spChg chg="mod">
          <ac:chgData name="farouk abu hassanain" userId="319a4f4791f24b01" providerId="LiveId" clId="{5A9807CA-DB99-4A54-B8F8-BE630928EBE0}" dt="2020-04-01T13:14:37.515" v="2423" actId="208"/>
          <ac:spMkLst>
            <pc:docMk/>
            <pc:sldMk cId="1684157162" sldId="741"/>
            <ac:spMk id="374" creationId="{4BC0C652-2717-4E88-8BC2-08A42FBC7777}"/>
          </ac:spMkLst>
        </pc:spChg>
        <pc:spChg chg="mod">
          <ac:chgData name="farouk abu hassanain" userId="319a4f4791f24b01" providerId="LiveId" clId="{5A9807CA-DB99-4A54-B8F8-BE630928EBE0}" dt="2020-04-01T13:14:37.515" v="2423" actId="208"/>
          <ac:spMkLst>
            <pc:docMk/>
            <pc:sldMk cId="1684157162" sldId="741"/>
            <ac:spMk id="375" creationId="{5E62612E-0C91-4604-9F59-57539C49A9CA}"/>
          </ac:spMkLst>
        </pc:spChg>
        <pc:spChg chg="mod">
          <ac:chgData name="farouk abu hassanain" userId="319a4f4791f24b01" providerId="LiveId" clId="{5A9807CA-DB99-4A54-B8F8-BE630928EBE0}" dt="2020-04-01T13:14:37.515" v="2423" actId="208"/>
          <ac:spMkLst>
            <pc:docMk/>
            <pc:sldMk cId="1684157162" sldId="741"/>
            <ac:spMk id="376" creationId="{CD9945E2-1B6E-49BD-954A-EBE348184CFF}"/>
          </ac:spMkLst>
        </pc:spChg>
        <pc:spChg chg="mod">
          <ac:chgData name="farouk abu hassanain" userId="319a4f4791f24b01" providerId="LiveId" clId="{5A9807CA-DB99-4A54-B8F8-BE630928EBE0}" dt="2020-04-01T13:14:37.515" v="2423" actId="208"/>
          <ac:spMkLst>
            <pc:docMk/>
            <pc:sldMk cId="1684157162" sldId="741"/>
            <ac:spMk id="377" creationId="{840943D8-C162-438E-AA75-1652A2F0C551}"/>
          </ac:spMkLst>
        </pc:spChg>
        <pc:spChg chg="mod">
          <ac:chgData name="farouk abu hassanain" userId="319a4f4791f24b01" providerId="LiveId" clId="{5A9807CA-DB99-4A54-B8F8-BE630928EBE0}" dt="2020-04-01T13:12:30.606" v="2404" actId="14100"/>
          <ac:spMkLst>
            <pc:docMk/>
            <pc:sldMk cId="1684157162" sldId="741"/>
            <ac:spMk id="380" creationId="{D4E04207-A891-4CE3-A671-03AFC62BE969}"/>
          </ac:spMkLst>
        </pc:spChg>
        <pc:spChg chg="mod">
          <ac:chgData name="farouk abu hassanain" userId="319a4f4791f24b01" providerId="LiveId" clId="{5A9807CA-DB99-4A54-B8F8-BE630928EBE0}" dt="2020-04-01T13:12:09.673" v="2400" actId="14100"/>
          <ac:spMkLst>
            <pc:docMk/>
            <pc:sldMk cId="1684157162" sldId="741"/>
            <ac:spMk id="382" creationId="{81C12236-BC80-4851-BBC6-99E8D6B191B7}"/>
          </ac:spMkLst>
        </pc:spChg>
        <pc:spChg chg="mod">
          <ac:chgData name="farouk abu hassanain" userId="319a4f4791f24b01" providerId="LiveId" clId="{5A9807CA-DB99-4A54-B8F8-BE630928EBE0}" dt="2020-04-01T13:13:00.325" v="2409" actId="14100"/>
          <ac:spMkLst>
            <pc:docMk/>
            <pc:sldMk cId="1684157162" sldId="741"/>
            <ac:spMk id="384" creationId="{4F809A7B-C99F-44FA-9D16-4E66617DBCA5}"/>
          </ac:spMkLst>
        </pc:spChg>
        <pc:spChg chg="mod">
          <ac:chgData name="farouk abu hassanain" userId="319a4f4791f24b01" providerId="LiveId" clId="{5A9807CA-DB99-4A54-B8F8-BE630928EBE0}" dt="2020-04-01T13:13:08.944" v="2411" actId="14100"/>
          <ac:spMkLst>
            <pc:docMk/>
            <pc:sldMk cId="1684157162" sldId="741"/>
            <ac:spMk id="385" creationId="{8760DCFE-2788-48C5-AC4F-2D72FA7999FB}"/>
          </ac:spMkLst>
        </pc:spChg>
        <pc:spChg chg="mod">
          <ac:chgData name="farouk abu hassanain" userId="319a4f4791f24b01" providerId="LiveId" clId="{5A9807CA-DB99-4A54-B8F8-BE630928EBE0}" dt="2020-04-01T13:13:22.286" v="2414" actId="1076"/>
          <ac:spMkLst>
            <pc:docMk/>
            <pc:sldMk cId="1684157162" sldId="741"/>
            <ac:spMk id="386" creationId="{B7EA8D7D-8A0F-4895-8798-18943638844F}"/>
          </ac:spMkLst>
        </pc:spChg>
        <pc:spChg chg="add mod topLvl">
          <ac:chgData name="farouk abu hassanain" userId="319a4f4791f24b01" providerId="LiveId" clId="{5A9807CA-DB99-4A54-B8F8-BE630928EBE0}" dt="2020-04-01T13:15:04.130" v="2425" actId="1076"/>
          <ac:spMkLst>
            <pc:docMk/>
            <pc:sldMk cId="1684157162" sldId="741"/>
            <ac:spMk id="388" creationId="{ECD13577-3147-4C90-91E4-1FF9D1B17BD0}"/>
          </ac:spMkLst>
        </pc:spChg>
        <pc:spChg chg="add del mod topLvl">
          <ac:chgData name="farouk abu hassanain" userId="319a4f4791f24b01" providerId="LiveId" clId="{5A9807CA-DB99-4A54-B8F8-BE630928EBE0}" dt="2020-04-01T13:03:46.552" v="2271" actId="478"/>
          <ac:spMkLst>
            <pc:docMk/>
            <pc:sldMk cId="1684157162" sldId="741"/>
            <ac:spMk id="389" creationId="{F1C3ECB7-D570-4002-A5E2-AED668B24466}"/>
          </ac:spMkLst>
        </pc:spChg>
        <pc:grpChg chg="mod">
          <ac:chgData name="farouk abu hassanain" userId="319a4f4791f24b01" providerId="LiveId" clId="{5A9807CA-DB99-4A54-B8F8-BE630928EBE0}" dt="2020-04-01T13:14:20.800" v="2420" actId="1076"/>
          <ac:grpSpMkLst>
            <pc:docMk/>
            <pc:sldMk cId="1684157162" sldId="741"/>
            <ac:grpSpMk id="4" creationId="{D691E185-F686-49FD-9636-D4D0853A5887}"/>
          </ac:grpSpMkLst>
        </pc:grpChg>
        <pc:grpChg chg="del">
          <ac:chgData name="farouk abu hassanain" userId="319a4f4791f24b01" providerId="LiveId" clId="{5A9807CA-DB99-4A54-B8F8-BE630928EBE0}" dt="2020-04-01T12:10:16.608" v="1568" actId="478"/>
          <ac:grpSpMkLst>
            <pc:docMk/>
            <pc:sldMk cId="1684157162" sldId="741"/>
            <ac:grpSpMk id="9" creationId="{1D98342D-CD4A-448C-BF1A-BB1DB757A191}"/>
          </ac:grpSpMkLst>
        </pc:grpChg>
        <pc:grpChg chg="del">
          <ac:chgData name="farouk abu hassanain" userId="319a4f4791f24b01" providerId="LiveId" clId="{5A9807CA-DB99-4A54-B8F8-BE630928EBE0}" dt="2020-04-01T12:10:16.608" v="1568" actId="478"/>
          <ac:grpSpMkLst>
            <pc:docMk/>
            <pc:sldMk cId="1684157162" sldId="741"/>
            <ac:grpSpMk id="10" creationId="{AAD752BB-9868-4A06-8AC5-8F40FCF5092A}"/>
          </ac:grpSpMkLst>
        </pc:grpChg>
        <pc:grpChg chg="add mod ord">
          <ac:chgData name="farouk abu hassanain" userId="319a4f4791f24b01" providerId="LiveId" clId="{5A9807CA-DB99-4A54-B8F8-BE630928EBE0}" dt="2020-04-01T12:48:25.062" v="2180" actId="164"/>
          <ac:grpSpMkLst>
            <pc:docMk/>
            <pc:sldMk cId="1684157162" sldId="741"/>
            <ac:grpSpMk id="11" creationId="{BE6AC06A-7D86-4803-B64F-A7C00C9968DA}"/>
          </ac:grpSpMkLst>
        </pc:grpChg>
        <pc:grpChg chg="add mod ord">
          <ac:chgData name="farouk abu hassanain" userId="319a4f4791f24b01" providerId="LiveId" clId="{5A9807CA-DB99-4A54-B8F8-BE630928EBE0}" dt="2020-04-01T12:48:25.062" v="2180" actId="164"/>
          <ac:grpSpMkLst>
            <pc:docMk/>
            <pc:sldMk cId="1684157162" sldId="741"/>
            <ac:grpSpMk id="14" creationId="{44F0F137-5C51-4F63-8E3B-9702E518832E}"/>
          </ac:grpSpMkLst>
        </pc:grpChg>
        <pc:grpChg chg="del">
          <ac:chgData name="farouk abu hassanain" userId="319a4f4791f24b01" providerId="LiveId" clId="{5A9807CA-DB99-4A54-B8F8-BE630928EBE0}" dt="2020-04-01T12:10:16.608" v="1568" actId="478"/>
          <ac:grpSpMkLst>
            <pc:docMk/>
            <pc:sldMk cId="1684157162" sldId="741"/>
            <ac:grpSpMk id="19" creationId="{883B966E-1116-45AB-B2BC-57EFA48E260C}"/>
          </ac:grpSpMkLst>
        </pc:grpChg>
        <pc:grpChg chg="add mod">
          <ac:chgData name="farouk abu hassanain" userId="319a4f4791f24b01" providerId="LiveId" clId="{5A9807CA-DB99-4A54-B8F8-BE630928EBE0}" dt="2020-04-01T12:48:29.400" v="2181" actId="1076"/>
          <ac:grpSpMkLst>
            <pc:docMk/>
            <pc:sldMk cId="1684157162" sldId="741"/>
            <ac:grpSpMk id="22" creationId="{90078DBC-9BD7-4588-BE23-10DFEB34CBD6}"/>
          </ac:grpSpMkLst>
        </pc:grpChg>
        <pc:grpChg chg="del">
          <ac:chgData name="farouk abu hassanain" userId="319a4f4791f24b01" providerId="LiveId" clId="{5A9807CA-DB99-4A54-B8F8-BE630928EBE0}" dt="2020-04-02T03:54:53.820" v="5869" actId="478"/>
          <ac:grpSpMkLst>
            <pc:docMk/>
            <pc:sldMk cId="1684157162" sldId="741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4:53.820" v="5869" actId="478"/>
          <ac:grpSpMkLst>
            <pc:docMk/>
            <pc:sldMk cId="1684157162" sldId="741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4:57.965" v="5873" actId="478"/>
          <ac:grpSpMkLst>
            <pc:docMk/>
            <pc:sldMk cId="1684157162" sldId="741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5:00.082" v="5874" actId="478"/>
          <ac:grpSpMkLst>
            <pc:docMk/>
            <pc:sldMk cId="1684157162" sldId="741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1T12:10:16.608" v="1568" actId="478"/>
          <ac:grpSpMkLst>
            <pc:docMk/>
            <pc:sldMk cId="1684157162" sldId="741"/>
            <ac:grpSpMk id="164" creationId="{E56A1122-35AB-47BC-8A07-893FE89B8BEF}"/>
          </ac:grpSpMkLst>
        </pc:grpChg>
        <pc:grpChg chg="del">
          <ac:chgData name="farouk abu hassanain" userId="319a4f4791f24b01" providerId="LiveId" clId="{5A9807CA-DB99-4A54-B8F8-BE630928EBE0}" dt="2020-04-01T12:10:16.608" v="1568" actId="478"/>
          <ac:grpSpMkLst>
            <pc:docMk/>
            <pc:sldMk cId="1684157162" sldId="741"/>
            <ac:grpSpMk id="177" creationId="{F650F0DA-833A-43DE-A9E1-290AF6D684F6}"/>
          </ac:grpSpMkLst>
        </pc:grpChg>
        <pc:grpChg chg="del">
          <ac:chgData name="farouk abu hassanain" userId="319a4f4791f24b01" providerId="LiveId" clId="{5A9807CA-DB99-4A54-B8F8-BE630928EBE0}" dt="2020-04-02T03:54:56.455" v="5871" actId="478"/>
          <ac:grpSpMkLst>
            <pc:docMk/>
            <pc:sldMk cId="1684157162" sldId="741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1T12:09:17.602" v="1567" actId="478"/>
          <ac:grpSpMkLst>
            <pc:docMk/>
            <pc:sldMk cId="1684157162" sldId="741"/>
            <ac:grpSpMk id="224" creationId="{2B9F20A5-3C0F-4AE8-9AE1-4586CBCA51D5}"/>
          </ac:grpSpMkLst>
        </pc:grpChg>
        <pc:grpChg chg="del">
          <ac:chgData name="farouk abu hassanain" userId="319a4f4791f24b01" providerId="LiveId" clId="{5A9807CA-DB99-4A54-B8F8-BE630928EBE0}" dt="2020-04-02T03:55:00.082" v="5874" actId="478"/>
          <ac:grpSpMkLst>
            <pc:docMk/>
            <pc:sldMk cId="1684157162" sldId="741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5:00.082" v="5874" actId="478"/>
          <ac:grpSpMkLst>
            <pc:docMk/>
            <pc:sldMk cId="1684157162" sldId="741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5:00.082" v="5874" actId="478"/>
          <ac:grpSpMkLst>
            <pc:docMk/>
            <pc:sldMk cId="1684157162" sldId="741"/>
            <ac:grpSpMk id="231" creationId="{4280D101-68C5-4420-AC02-2616686AEAF0}"/>
          </ac:grpSpMkLst>
        </pc:grpChg>
        <pc:grpChg chg="del">
          <ac:chgData name="farouk abu hassanain" userId="319a4f4791f24b01" providerId="LiveId" clId="{5A9807CA-DB99-4A54-B8F8-BE630928EBE0}" dt="2020-04-02T03:54:55.804" v="5870" actId="478"/>
          <ac:grpSpMkLst>
            <pc:docMk/>
            <pc:sldMk cId="1684157162" sldId="741"/>
            <ac:grpSpMk id="257" creationId="{C1F316AF-A7E3-4CAA-8428-BB0D226864E8}"/>
          </ac:grpSpMkLst>
        </pc:grpChg>
        <pc:grpChg chg="del">
          <ac:chgData name="farouk abu hassanain" userId="319a4f4791f24b01" providerId="LiveId" clId="{5A9807CA-DB99-4A54-B8F8-BE630928EBE0}" dt="2020-04-02T03:54:57.110" v="5872" actId="478"/>
          <ac:grpSpMkLst>
            <pc:docMk/>
            <pc:sldMk cId="1684157162" sldId="741"/>
            <ac:grpSpMk id="325" creationId="{63481CBE-C39E-4E5B-8D14-A046C4B28626}"/>
          </ac:grpSpMkLst>
        </pc:grpChg>
        <pc:grpChg chg="del">
          <ac:chgData name="farouk abu hassanain" userId="319a4f4791f24b01" providerId="LiveId" clId="{5A9807CA-DB99-4A54-B8F8-BE630928EBE0}" dt="2020-04-01T12:10:16.608" v="1568" actId="478"/>
          <ac:grpSpMkLst>
            <pc:docMk/>
            <pc:sldMk cId="1684157162" sldId="741"/>
            <ac:grpSpMk id="342" creationId="{1335A6A8-2735-4684-B37F-81C6778CA172}"/>
          </ac:grpSpMkLst>
        </pc:grpChg>
        <pc:grpChg chg="add del mod">
          <ac:chgData name="farouk abu hassanain" userId="319a4f4791f24b01" providerId="LiveId" clId="{5A9807CA-DB99-4A54-B8F8-BE630928EBE0}" dt="2020-04-01T12:28:47.731" v="1661" actId="165"/>
          <ac:grpSpMkLst>
            <pc:docMk/>
            <pc:sldMk cId="1684157162" sldId="741"/>
            <ac:grpSpMk id="354" creationId="{4281E727-1120-4790-BDF8-00A9A454680B}"/>
          </ac:grpSpMkLst>
        </pc:grpChg>
        <pc:grpChg chg="del mod topLvl">
          <ac:chgData name="farouk abu hassanain" userId="319a4f4791f24b01" providerId="LiveId" clId="{5A9807CA-DB99-4A54-B8F8-BE630928EBE0}" dt="2020-04-01T12:30:39.747" v="1674" actId="165"/>
          <ac:grpSpMkLst>
            <pc:docMk/>
            <pc:sldMk cId="1684157162" sldId="741"/>
            <ac:grpSpMk id="355" creationId="{BEECEFDB-FAF3-44F5-A8AF-A6F1B2D24AA9}"/>
          </ac:grpSpMkLst>
        </pc:grpChg>
        <pc:grpChg chg="del mod topLvl">
          <ac:chgData name="farouk abu hassanain" userId="319a4f4791f24b01" providerId="LiveId" clId="{5A9807CA-DB99-4A54-B8F8-BE630928EBE0}" dt="2020-04-01T12:29:02.963" v="1662" actId="165"/>
          <ac:grpSpMkLst>
            <pc:docMk/>
            <pc:sldMk cId="1684157162" sldId="741"/>
            <ac:grpSpMk id="356" creationId="{49C95D6D-E1D5-4D1D-89A9-C73CAD2824EE}"/>
          </ac:grpSpMkLst>
        </pc:grpChg>
        <pc:grpChg chg="add mod">
          <ac:chgData name="farouk abu hassanain" userId="319a4f4791f24b01" providerId="LiveId" clId="{5A9807CA-DB99-4A54-B8F8-BE630928EBE0}" dt="2020-04-01T13:14:28.676" v="2421" actId="1076"/>
          <ac:grpSpMkLst>
            <pc:docMk/>
            <pc:sldMk cId="1684157162" sldId="741"/>
            <ac:grpSpMk id="369" creationId="{7CD8CEF2-7971-46CB-A92F-9CD924249782}"/>
          </ac:grpSpMkLst>
        </pc:grpChg>
        <pc:grpChg chg="add mod">
          <ac:chgData name="farouk abu hassanain" userId="319a4f4791f24b01" providerId="LiveId" clId="{5A9807CA-DB99-4A54-B8F8-BE630928EBE0}" dt="2020-04-01T13:13:58.768" v="2415" actId="1076"/>
          <ac:grpSpMkLst>
            <pc:docMk/>
            <pc:sldMk cId="1684157162" sldId="741"/>
            <ac:grpSpMk id="378" creationId="{52C7F0C4-3F19-457C-9CAD-5A2954143777}"/>
          </ac:grpSpMkLst>
        </pc:grpChg>
        <pc:grpChg chg="add mod">
          <ac:chgData name="farouk abu hassanain" userId="319a4f4791f24b01" providerId="LiveId" clId="{5A9807CA-DB99-4A54-B8F8-BE630928EBE0}" dt="2020-04-01T13:07:02.072" v="2378" actId="1076"/>
          <ac:grpSpMkLst>
            <pc:docMk/>
            <pc:sldMk cId="1684157162" sldId="741"/>
            <ac:grpSpMk id="383" creationId="{5E80DCBC-4C9E-4D7F-812D-C21E62041613}"/>
          </ac:grpSpMkLst>
        </pc:grpChg>
        <pc:grpChg chg="add del mod">
          <ac:chgData name="farouk abu hassanain" userId="319a4f4791f24b01" providerId="LiveId" clId="{5A9807CA-DB99-4A54-B8F8-BE630928EBE0}" dt="2020-04-01T13:02:02.385" v="2262" actId="165"/>
          <ac:grpSpMkLst>
            <pc:docMk/>
            <pc:sldMk cId="1684157162" sldId="741"/>
            <ac:grpSpMk id="387" creationId="{218CAB67-2CF9-48A9-807D-567905A46D15}"/>
          </ac:grpSpMkLst>
        </pc:grpChg>
        <pc:graphicFrameChg chg="add del mod">
          <ac:chgData name="farouk abu hassanain" userId="319a4f4791f24b01" providerId="LiveId" clId="{5A9807CA-DB99-4A54-B8F8-BE630928EBE0}" dt="2020-04-01T13:11:29.565" v="2396" actId="478"/>
          <ac:graphicFrameMkLst>
            <pc:docMk/>
            <pc:sldMk cId="1684157162" sldId="741"/>
            <ac:graphicFrameMk id="352" creationId="{A8701595-A988-4C60-8BB4-64768B31FC17}"/>
          </ac:graphicFrameMkLst>
        </pc:graphicFrameChg>
        <pc:graphicFrameChg chg="add del">
          <ac:chgData name="farouk abu hassanain" userId="319a4f4791f24b01" providerId="LiveId" clId="{5A9807CA-DB99-4A54-B8F8-BE630928EBE0}" dt="2020-04-01T12:27:24.784" v="1638" actId="478"/>
          <ac:graphicFrameMkLst>
            <pc:docMk/>
            <pc:sldMk cId="1684157162" sldId="741"/>
            <ac:graphicFrameMk id="353" creationId="{6443C831-4100-4A87-B116-396854B0638A}"/>
          </ac:graphicFrameMkLst>
        </pc:graphicFrameChg>
        <pc:picChg chg="del">
          <ac:chgData name="farouk abu hassanain" userId="319a4f4791f24b01" providerId="LiveId" clId="{5A9807CA-DB99-4A54-B8F8-BE630928EBE0}" dt="2020-04-01T12:25:35.571" v="1628" actId="478"/>
          <ac:picMkLst>
            <pc:docMk/>
            <pc:sldMk cId="1684157162" sldId="741"/>
            <ac:picMk id="96" creationId="{394B0A1F-9112-4881-BCAC-B51E3C3A0B4B}"/>
          </ac:picMkLst>
        </pc:picChg>
      </pc:sldChg>
      <pc:sldChg chg="addSp delSp modSp add modAnim">
        <pc:chgData name="farouk abu hassanain" userId="319a4f4791f24b01" providerId="LiveId" clId="{5A9807CA-DB99-4A54-B8F8-BE630928EBE0}" dt="2020-04-02T03:55:12.495" v="5880" actId="478"/>
        <pc:sldMkLst>
          <pc:docMk/>
          <pc:sldMk cId="41892670" sldId="742"/>
        </pc:sldMkLst>
        <pc:spChg chg="del">
          <ac:chgData name="farouk abu hassanain" userId="319a4f4791f24b01" providerId="LiveId" clId="{5A9807CA-DB99-4A54-B8F8-BE630928EBE0}" dt="2020-04-01T14:28:08.862" v="2437" actId="478"/>
          <ac:spMkLst>
            <pc:docMk/>
            <pc:sldMk cId="41892670" sldId="742"/>
            <ac:spMk id="2" creationId="{D8B323A0-1DB6-47DD-B8B6-1758D970AE07}"/>
          </ac:spMkLst>
        </pc:spChg>
        <pc:spChg chg="add del mod">
          <ac:chgData name="farouk abu hassanain" userId="319a4f4791f24b01" providerId="LiveId" clId="{5A9807CA-DB99-4A54-B8F8-BE630928EBE0}" dt="2020-04-01T15:29:19.974" v="2992" actId="478"/>
          <ac:spMkLst>
            <pc:docMk/>
            <pc:sldMk cId="41892670" sldId="742"/>
            <ac:spMk id="3" creationId="{FA76FBDA-DCF7-4F94-9616-817A2B28A748}"/>
          </ac:spMkLst>
        </pc:spChg>
        <pc:spChg chg="add mod or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6" creationId="{ED4E324F-F358-4B29-BFEB-53CA18DD7781}"/>
          </ac:spMkLst>
        </pc:spChg>
        <pc:spChg chg="add mod or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9" creationId="{B3B1E52E-F420-4F27-A3C4-CED61336DDFA}"/>
          </ac:spMkLst>
        </pc:spChg>
        <pc:spChg chg="add mod or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10" creationId="{75A01FE3-DD2A-40DB-9776-6E8F41A596AB}"/>
          </ac:spMkLst>
        </pc:spChg>
        <pc:spChg chg="add mod or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12" creationId="{8CD196E8-8771-46FA-B001-85BD5EFC61BF}"/>
          </ac:spMkLst>
        </pc:spChg>
        <pc:spChg chg="add mod or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15" creationId="{A8998E0A-4BA9-4B26-922C-9C79C4BC37BF}"/>
          </ac:spMkLst>
        </pc:spChg>
        <pc:spChg chg="mod">
          <ac:chgData name="farouk abu hassanain" userId="319a4f4791f24b01" providerId="LiveId" clId="{5A9807CA-DB99-4A54-B8F8-BE630928EBE0}" dt="2020-04-01T13:17:27.098" v="2434"/>
          <ac:spMkLst>
            <pc:docMk/>
            <pc:sldMk cId="41892670" sldId="742"/>
            <ac:spMk id="21" creationId="{F8DAE083-925B-4A57-9207-FF37EF273BB8}"/>
          </ac:spMkLst>
        </pc:spChg>
        <pc:spChg chg="del">
          <ac:chgData name="farouk abu hassanain" userId="319a4f4791f24b01" providerId="LiveId" clId="{5A9807CA-DB99-4A54-B8F8-BE630928EBE0}" dt="2020-04-01T13:17:07.248" v="2432" actId="478"/>
          <ac:spMkLst>
            <pc:docMk/>
            <pc:sldMk cId="41892670" sldId="742"/>
            <ac:spMk id="23" creationId="{CB9F877C-258C-4B8F-B94C-67EA4F3DF213}"/>
          </ac:spMkLst>
        </pc:spChg>
        <pc:spChg chg="del">
          <ac:chgData name="farouk abu hassanain" userId="319a4f4791f24b01" providerId="LiveId" clId="{5A9807CA-DB99-4A54-B8F8-BE630928EBE0}" dt="2020-04-02T03:55:07.417" v="5875" actId="478"/>
          <ac:spMkLst>
            <pc:docMk/>
            <pc:sldMk cId="41892670" sldId="742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5:07.417" v="5875" actId="478"/>
          <ac:spMkLst>
            <pc:docMk/>
            <pc:sldMk cId="41892670" sldId="742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5:07.417" v="5875" actId="478"/>
          <ac:spMkLst>
            <pc:docMk/>
            <pc:sldMk cId="41892670" sldId="742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5:07.417" v="5875" actId="478"/>
          <ac:spMkLst>
            <pc:docMk/>
            <pc:sldMk cId="41892670" sldId="742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5:07.417" v="5875" actId="478"/>
          <ac:spMkLst>
            <pc:docMk/>
            <pc:sldMk cId="41892670" sldId="742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5:07.417" v="5875" actId="478"/>
          <ac:spMkLst>
            <pc:docMk/>
            <pc:sldMk cId="41892670" sldId="742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5:07.417" v="5875" actId="478"/>
          <ac:spMkLst>
            <pc:docMk/>
            <pc:sldMk cId="41892670" sldId="742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5:07.417" v="5875" actId="478"/>
          <ac:spMkLst>
            <pc:docMk/>
            <pc:sldMk cId="41892670" sldId="742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5:07.417" v="5875" actId="478"/>
          <ac:spMkLst>
            <pc:docMk/>
            <pc:sldMk cId="41892670" sldId="742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5:07.417" v="5875" actId="478"/>
          <ac:spMkLst>
            <pc:docMk/>
            <pc:sldMk cId="41892670" sldId="742"/>
            <ac:spMk id="86" creationId="{43F53361-B81D-495E-9908-AAB1FB96C189}"/>
          </ac:spMkLst>
        </pc:spChg>
        <pc:spChg chg="del">
          <ac:chgData name="farouk abu hassanain" userId="319a4f4791f24b01" providerId="LiveId" clId="{5A9807CA-DB99-4A54-B8F8-BE630928EBE0}" dt="2020-04-02T03:55:12.495" v="5880" actId="478"/>
          <ac:spMkLst>
            <pc:docMk/>
            <pc:sldMk cId="41892670" sldId="742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5:12.495" v="5880" actId="478"/>
          <ac:spMkLst>
            <pc:docMk/>
            <pc:sldMk cId="41892670" sldId="742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5:12.495" v="5880" actId="478"/>
          <ac:spMkLst>
            <pc:docMk/>
            <pc:sldMk cId="41892670" sldId="742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5:12.495" v="5880" actId="478"/>
          <ac:spMkLst>
            <pc:docMk/>
            <pc:sldMk cId="41892670" sldId="742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5:12.495" v="5880" actId="478"/>
          <ac:spMkLst>
            <pc:docMk/>
            <pc:sldMk cId="41892670" sldId="742"/>
            <ac:spMk id="232" creationId="{43BB36C3-37DE-48E5-89A8-CC081A36DC36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58" creationId="{A6A7F55C-1AC6-48A7-9BFB-60D8859F7198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59" creationId="{B4FEFB75-CCD3-40A1-82EE-D1094F724609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60" creationId="{98D28A01-8D04-4520-A377-B760DF2102AA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61" creationId="{7764F6DB-642C-41E0-BED9-3D96279F35BB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62" creationId="{A0C30749-ADFA-4A7C-8805-059E34101EED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63" creationId="{AA76826F-A58A-4058-AABD-480B6D621098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70" creationId="{BC650BBA-203A-41AE-BE58-946DC169E37A}"/>
          </ac:spMkLst>
        </pc:spChg>
        <pc:spChg chg="del mod topLvl">
          <ac:chgData name="farouk abu hassanain" userId="319a4f4791f24b01" providerId="LiveId" clId="{5A9807CA-DB99-4A54-B8F8-BE630928EBE0}" dt="2020-04-01T15:06:13.173" v="2692" actId="478"/>
          <ac:spMkLst>
            <pc:docMk/>
            <pc:sldMk cId="41892670" sldId="742"/>
            <ac:spMk id="271" creationId="{B44FD5A2-F238-4816-A143-A91E9BD09AB9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72" creationId="{7E7EDFA0-E339-4F74-81A6-D83B8C1FE0AC}"/>
          </ac:spMkLst>
        </pc:spChg>
        <pc:spChg chg="del mod topLvl">
          <ac:chgData name="farouk abu hassanain" userId="319a4f4791f24b01" providerId="LiveId" clId="{5A9807CA-DB99-4A54-B8F8-BE630928EBE0}" dt="2020-04-01T15:06:13.173" v="2692" actId="478"/>
          <ac:spMkLst>
            <pc:docMk/>
            <pc:sldMk cId="41892670" sldId="742"/>
            <ac:spMk id="273" creationId="{21B23710-1B26-4E10-86FC-B7923B9ADB05}"/>
          </ac:spMkLst>
        </pc:spChg>
        <pc:spChg chg="del mod topLvl">
          <ac:chgData name="farouk abu hassanain" userId="319a4f4791f24b01" providerId="LiveId" clId="{5A9807CA-DB99-4A54-B8F8-BE630928EBE0}" dt="2020-04-01T15:06:13.173" v="2692" actId="478"/>
          <ac:spMkLst>
            <pc:docMk/>
            <pc:sldMk cId="41892670" sldId="742"/>
            <ac:spMk id="274" creationId="{DEEFD5D6-E8F4-4BEA-BF58-B499D8E930CA}"/>
          </ac:spMkLst>
        </pc:spChg>
        <pc:spChg chg="del mod topLvl">
          <ac:chgData name="farouk abu hassanain" userId="319a4f4791f24b01" providerId="LiveId" clId="{5A9807CA-DB99-4A54-B8F8-BE630928EBE0}" dt="2020-04-01T15:06:13.173" v="2692" actId="478"/>
          <ac:spMkLst>
            <pc:docMk/>
            <pc:sldMk cId="41892670" sldId="742"/>
            <ac:spMk id="275" creationId="{103970BF-855E-489B-A3C4-B04167DFF9AC}"/>
          </ac:spMkLst>
        </pc:spChg>
        <pc:spChg chg="del mod topLvl">
          <ac:chgData name="farouk abu hassanain" userId="319a4f4791f24b01" providerId="LiveId" clId="{5A9807CA-DB99-4A54-B8F8-BE630928EBE0}" dt="2020-04-01T15:06:13.173" v="2692" actId="478"/>
          <ac:spMkLst>
            <pc:docMk/>
            <pc:sldMk cId="41892670" sldId="742"/>
            <ac:spMk id="276" creationId="{2DAB35F0-AF6B-42AE-B771-421583866764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77" creationId="{D6200028-6C01-493E-914C-FF3F6ABF400B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78" creationId="{EA64DC51-41CB-47A6-8610-36FC2C04A23B}"/>
          </ac:spMkLst>
        </pc:spChg>
        <pc:spChg chg="mod topLvl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279" creationId="{8437770E-B95E-4636-9E0F-8004B22B903D}"/>
          </ac:spMkLst>
        </pc:spChg>
        <pc:spChg chg="del">
          <ac:chgData name="farouk abu hassanain" userId="319a4f4791f24b01" providerId="LiveId" clId="{5A9807CA-DB99-4A54-B8F8-BE630928EBE0}" dt="2020-04-01T14:48:27.135" v="2497" actId="478"/>
          <ac:spMkLst>
            <pc:docMk/>
            <pc:sldMk cId="41892670" sldId="742"/>
            <ac:spMk id="281" creationId="{B4473D39-FFD0-4943-80FD-89EA96A30803}"/>
          </ac:spMkLst>
        </pc:spChg>
        <pc:spChg chg="del mod topLvl">
          <ac:chgData name="farouk abu hassanain" userId="319a4f4791f24b01" providerId="LiveId" clId="{5A9807CA-DB99-4A54-B8F8-BE630928EBE0}" dt="2020-04-01T14:49:20.335" v="2503" actId="478"/>
          <ac:spMkLst>
            <pc:docMk/>
            <pc:sldMk cId="41892670" sldId="742"/>
            <ac:spMk id="283" creationId="{C5D72AD2-F225-47DF-9314-15F35C1D61F1}"/>
          </ac:spMkLst>
        </pc:spChg>
        <pc:spChg chg="del">
          <ac:chgData name="farouk abu hassanain" userId="319a4f4791f24b01" providerId="LiveId" clId="{5A9807CA-DB99-4A54-B8F8-BE630928EBE0}" dt="2020-04-01T14:48:50.693" v="2499" actId="478"/>
          <ac:spMkLst>
            <pc:docMk/>
            <pc:sldMk cId="41892670" sldId="742"/>
            <ac:spMk id="288" creationId="{3E7F5C49-1289-4CFF-A549-38BB660B910D}"/>
          </ac:spMkLst>
        </pc:spChg>
        <pc:spChg chg="del">
          <ac:chgData name="farouk abu hassanain" userId="319a4f4791f24b01" providerId="LiveId" clId="{5A9807CA-DB99-4A54-B8F8-BE630928EBE0}" dt="2020-04-01T14:48:57.814" v="2500" actId="478"/>
          <ac:spMkLst>
            <pc:docMk/>
            <pc:sldMk cId="41892670" sldId="742"/>
            <ac:spMk id="289" creationId="{2475B6AC-EDEA-4D1C-879A-F8C19D31FD99}"/>
          </ac:spMkLst>
        </pc:spChg>
        <pc:spChg chg="del">
          <ac:chgData name="farouk abu hassanain" userId="319a4f4791f24b01" providerId="LiveId" clId="{5A9807CA-DB99-4A54-B8F8-BE630928EBE0}" dt="2020-04-01T14:48:31.720" v="2498" actId="478"/>
          <ac:spMkLst>
            <pc:docMk/>
            <pc:sldMk cId="41892670" sldId="742"/>
            <ac:spMk id="292" creationId="{F8E7DC6F-21DE-4183-9A4A-C9C3D75ED175}"/>
          </ac:spMkLst>
        </pc:spChg>
        <pc:spChg chg="mod">
          <ac:chgData name="farouk abu hassanain" userId="319a4f4791f24b01" providerId="LiveId" clId="{5A9807CA-DB99-4A54-B8F8-BE630928EBE0}" dt="2020-04-01T15:05:42.255" v="2686" actId="6549"/>
          <ac:spMkLst>
            <pc:docMk/>
            <pc:sldMk cId="41892670" sldId="742"/>
            <ac:spMk id="300" creationId="{FC40EDCD-BCA2-4E6F-92E1-C3D4434480E3}"/>
          </ac:spMkLst>
        </pc:spChg>
        <pc:spChg chg="mod">
          <ac:chgData name="farouk abu hassanain" userId="319a4f4791f24b01" providerId="LiveId" clId="{5A9807CA-DB99-4A54-B8F8-BE630928EBE0}" dt="2020-04-01T15:05:47.382" v="2687" actId="6549"/>
          <ac:spMkLst>
            <pc:docMk/>
            <pc:sldMk cId="41892670" sldId="742"/>
            <ac:spMk id="305" creationId="{E16A9F41-B89C-42B1-B589-1F0293105898}"/>
          </ac:spMkLst>
        </pc:spChg>
        <pc:spChg chg="mod">
          <ac:chgData name="farouk abu hassanain" userId="319a4f4791f24b01" providerId="LiveId" clId="{5A9807CA-DB99-4A54-B8F8-BE630928EBE0}" dt="2020-04-01T15:05:50.244" v="2688" actId="6549"/>
          <ac:spMkLst>
            <pc:docMk/>
            <pc:sldMk cId="41892670" sldId="742"/>
            <ac:spMk id="310" creationId="{0FC6001F-5773-4789-B8C6-3C79B66DB4E6}"/>
          </ac:spMkLst>
        </pc:spChg>
        <pc:spChg chg="mod">
          <ac:chgData name="farouk abu hassanain" userId="319a4f4791f24b01" providerId="LiveId" clId="{5A9807CA-DB99-4A54-B8F8-BE630928EBE0}" dt="2020-04-01T15:05:54.866" v="2689" actId="6549"/>
          <ac:spMkLst>
            <pc:docMk/>
            <pc:sldMk cId="41892670" sldId="742"/>
            <ac:spMk id="315" creationId="{65514562-8DD8-4986-8F82-F1FE2150A6A3}"/>
          </ac:spMkLst>
        </pc:spChg>
        <pc:spChg chg="mod">
          <ac:chgData name="farouk abu hassanain" userId="319a4f4791f24b01" providerId="LiveId" clId="{5A9807CA-DB99-4A54-B8F8-BE630928EBE0}" dt="2020-04-01T15:05:59.054" v="2690" actId="6549"/>
          <ac:spMkLst>
            <pc:docMk/>
            <pc:sldMk cId="41892670" sldId="742"/>
            <ac:spMk id="320" creationId="{0B706B3F-2734-427E-88B4-57FF8DEFBF64}"/>
          </ac:spMkLst>
        </pc:spChg>
        <pc:spChg chg="mod">
          <ac:chgData name="farouk abu hassanain" userId="319a4f4791f24b01" providerId="LiveId" clId="{5A9807CA-DB99-4A54-B8F8-BE630928EBE0}" dt="2020-04-01T15:05:31.359" v="2685" actId="207"/>
          <ac:spMkLst>
            <pc:docMk/>
            <pc:sldMk cId="41892670" sldId="742"/>
            <ac:spMk id="322" creationId="{6F44E2DA-8199-458B-8362-6A65BBCA2918}"/>
          </ac:spMkLst>
        </pc:spChg>
        <pc:spChg chg="mod">
          <ac:chgData name="farouk abu hassanain" userId="319a4f4791f24b01" providerId="LiveId" clId="{5A9807CA-DB99-4A54-B8F8-BE630928EBE0}" dt="2020-04-01T15:05:31.359" v="2685" actId="207"/>
          <ac:spMkLst>
            <pc:docMk/>
            <pc:sldMk cId="41892670" sldId="742"/>
            <ac:spMk id="323" creationId="{FD2FB8E2-D1D8-438D-904A-F4F3034247A4}"/>
          </ac:spMkLst>
        </pc:spChg>
        <pc:spChg chg="mod">
          <ac:chgData name="farouk abu hassanain" userId="319a4f4791f24b01" providerId="LiveId" clId="{5A9807CA-DB99-4A54-B8F8-BE630928EBE0}" dt="2020-04-01T15:05:04.371" v="2684" actId="207"/>
          <ac:spMkLst>
            <pc:docMk/>
            <pc:sldMk cId="41892670" sldId="742"/>
            <ac:spMk id="324" creationId="{27BBFAFE-03CD-406C-87C1-C69467A3C460}"/>
          </ac:spMkLst>
        </pc:spChg>
        <pc:spChg chg="add del mod ord">
          <ac:chgData name="farouk abu hassanain" userId="319a4f4791f24b01" providerId="LiveId" clId="{5A9807CA-DB99-4A54-B8F8-BE630928EBE0}" dt="2020-04-01T15:26:19.687" v="2949" actId="478"/>
          <ac:spMkLst>
            <pc:docMk/>
            <pc:sldMk cId="41892670" sldId="742"/>
            <ac:spMk id="343" creationId="{FBFAA866-029E-4251-99B9-70E4B629C247}"/>
          </ac:spMkLst>
        </pc:spChg>
        <pc:spChg chg="add mod or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344" creationId="{8EF611B2-8765-467D-ABCD-0F808793D4AD}"/>
          </ac:spMkLst>
        </pc:spChg>
        <pc:spChg chg="mod">
          <ac:chgData name="farouk abu hassanain" userId="319a4f4791f24b01" providerId="LiveId" clId="{5A9807CA-DB99-4A54-B8F8-BE630928EBE0}" dt="2020-04-01T15:06:03.248" v="2691" actId="6549"/>
          <ac:spMkLst>
            <pc:docMk/>
            <pc:sldMk cId="41892670" sldId="742"/>
            <ac:spMk id="346" creationId="{905B1100-3138-4B1D-92A6-DC09C470D0D7}"/>
          </ac:spMkLst>
        </pc:spChg>
        <pc:spChg chg="mod">
          <ac:chgData name="farouk abu hassanain" userId="319a4f4791f24b01" providerId="LiveId" clId="{5A9807CA-DB99-4A54-B8F8-BE630928EBE0}" dt="2020-04-01T13:15:53.852" v="2429" actId="20577"/>
          <ac:spMkLst>
            <pc:docMk/>
            <pc:sldMk cId="41892670" sldId="742"/>
            <ac:spMk id="350" creationId="{2E47A5D7-24F2-451F-9357-66667EFB07C3}"/>
          </ac:spMkLst>
        </pc:spChg>
        <pc:spChg chg="del">
          <ac:chgData name="farouk abu hassanain" userId="319a4f4791f24b01" providerId="LiveId" clId="{5A9807CA-DB99-4A54-B8F8-BE630928EBE0}" dt="2020-04-01T14:27:56.026" v="2436" actId="478"/>
          <ac:spMkLst>
            <pc:docMk/>
            <pc:sldMk cId="41892670" sldId="742"/>
            <ac:spMk id="351" creationId="{8A0D28A1-4AF7-411D-94EF-CA432569DCB9}"/>
          </ac:spMkLst>
        </pc:spChg>
        <pc:spChg chg="add mod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353" creationId="{592BF3A7-7EFE-4F1F-99A2-012157D9E4A3}"/>
          </ac:spMkLst>
        </pc:spChg>
        <pc:spChg chg="add mod">
          <ac:chgData name="farouk abu hassanain" userId="319a4f4791f24b01" providerId="LiveId" clId="{5A9807CA-DB99-4A54-B8F8-BE630928EBE0}" dt="2020-04-01T15:06:37.384" v="2694" actId="164"/>
          <ac:spMkLst>
            <pc:docMk/>
            <pc:sldMk cId="41892670" sldId="742"/>
            <ac:spMk id="354" creationId="{A357F136-D66C-40CF-8A2B-E1604ED7758C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56" creationId="{850512C1-41AF-4E05-9D3E-11616AF0A558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65" creationId="{2C5501CC-DDDC-4459-85E8-0E1F1AE80557}"/>
          </ac:spMkLst>
        </pc:spChg>
        <pc:spChg chg="del">
          <ac:chgData name="farouk abu hassanain" userId="319a4f4791f24b01" providerId="LiveId" clId="{5A9807CA-DB99-4A54-B8F8-BE630928EBE0}" dt="2020-04-01T13:17:07.248" v="2432" actId="478"/>
          <ac:spMkLst>
            <pc:docMk/>
            <pc:sldMk cId="41892670" sldId="742"/>
            <ac:spMk id="366" creationId="{FDD147BD-1093-4D81-9B46-EB825ECEE87F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87" creationId="{5C207BB7-D51F-4920-8E6B-02C2C0EBB02F}"/>
          </ac:spMkLst>
        </pc:spChg>
        <pc:spChg chg="del">
          <ac:chgData name="farouk abu hassanain" userId="319a4f4791f24b01" providerId="LiveId" clId="{5A9807CA-DB99-4A54-B8F8-BE630928EBE0}" dt="2020-04-01T13:17:07.248" v="2432" actId="478"/>
          <ac:spMkLst>
            <pc:docMk/>
            <pc:sldMk cId="41892670" sldId="742"/>
            <ac:spMk id="388" creationId="{ECD13577-3147-4C90-91E4-1FF9D1B17BD0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89" creationId="{96AB63C0-F287-4BF6-9883-558A205A3E50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90" creationId="{A55F54C7-C072-42DC-A912-D93BB69CE8D2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92" creationId="{AAEDDEC7-1E08-403F-A8C7-6562E1BDB10C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93" creationId="{AD9FCA30-C758-48B6-B455-55790C73EEBD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94" creationId="{7407BC7C-80ED-4CA6-9239-C62AEA2D1F93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95" creationId="{42903715-D3F0-432E-97C6-50B2F5777A1B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96" creationId="{44C41E85-F4EB-4458-AD93-961405B97896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98" creationId="{E29F66BD-64E1-40C4-BCC5-48CC54F4CA8F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399" creationId="{7AFA0333-1F63-40FD-B4DB-F895B1350523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00" creationId="{CE611724-A89C-4684-85CB-8094F49C200B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01" creationId="{A311BD1F-D5FB-4B5D-9C28-1AD963B6A153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02" creationId="{A818AE45-A5D4-446A-80E6-787CEEDDF2B1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04" creationId="{07B38B05-0276-44D3-AFC0-90E7917DECD7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05" creationId="{35C7CF66-5215-4E44-9453-0467A3124CA5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06" creationId="{695EB022-BAE0-43C8-80B8-9FC2773F4D19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07" creationId="{9181E89C-4436-42E3-A320-05DD80E52C73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08" creationId="{2BE3B66C-757B-4DBC-ADB1-4EB67495EED9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10" creationId="{9A479E76-DCB1-4F77-B1D1-4FA1C04B19E8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11" creationId="{28BC501C-0F83-43A4-82DD-590CE4917630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12" creationId="{982B99DF-AD33-4DA4-ABBD-771EB564E6BA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13" creationId="{B100E072-3A7C-4019-85FB-01BAAC46DFFD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14" creationId="{DA82BC08-C0F4-4DE6-A888-6AE0B25B60F3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16" creationId="{19EBE84D-9952-47EE-BE01-A19E2557DD86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17" creationId="{33E5ED8E-F9B4-47B5-864B-A4A6438E7BA1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18" creationId="{2E4D892E-C1FB-4ABA-8C45-15FF38E7A5E3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19" creationId="{86053348-BE93-40C3-990B-A8D8A2D12896}"/>
          </ac:spMkLst>
        </pc:spChg>
        <pc:spChg chg="mod">
          <ac:chgData name="farouk abu hassanain" userId="319a4f4791f24b01" providerId="LiveId" clId="{5A9807CA-DB99-4A54-B8F8-BE630928EBE0}" dt="2020-04-01T15:17:21.027" v="2792" actId="948"/>
          <ac:spMkLst>
            <pc:docMk/>
            <pc:sldMk cId="41892670" sldId="742"/>
            <ac:spMk id="420" creationId="{2E9DFED2-9870-4082-BF4D-A382579A5EC2}"/>
          </ac:spMkLst>
        </pc:spChg>
        <pc:spChg chg="add mo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421" creationId="{BC0D4517-3E2D-48D4-86DB-65E210448024}"/>
          </ac:spMkLst>
        </pc:spChg>
        <pc:spChg chg="add mo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422" creationId="{CCB24C5F-E9BB-4206-B47F-593AFEE2187E}"/>
          </ac:spMkLst>
        </pc:spChg>
        <pc:spChg chg="add mo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423" creationId="{629C2AA9-D309-4ECD-8A58-B18ED75E0D97}"/>
          </ac:spMkLst>
        </pc:spChg>
        <pc:spChg chg="add mo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424" creationId="{783D239A-A315-4BD2-BA1D-60A8DB295A73}"/>
          </ac:spMkLst>
        </pc:spChg>
        <pc:spChg chg="add mo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425" creationId="{E6794977-4540-4305-9EB3-CEFDAF633EDD}"/>
          </ac:spMkLst>
        </pc:spChg>
        <pc:spChg chg="add mo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426" creationId="{97162335-1592-487A-896B-DDB37BC7632D}"/>
          </ac:spMkLst>
        </pc:spChg>
        <pc:spChg chg="add mod">
          <ac:chgData name="farouk abu hassanain" userId="319a4f4791f24b01" providerId="LiveId" clId="{5A9807CA-DB99-4A54-B8F8-BE630928EBE0}" dt="2020-04-01T15:32:13.872" v="3005" actId="164"/>
          <ac:spMkLst>
            <pc:docMk/>
            <pc:sldMk cId="41892670" sldId="742"/>
            <ac:spMk id="427" creationId="{1C510255-7F0C-4FE0-AF8E-373EC29C3776}"/>
          </ac:spMkLst>
        </pc:spChg>
        <pc:grpChg chg="mod">
          <ac:chgData name="farouk abu hassanain" userId="319a4f4791f24b01" providerId="LiveId" clId="{5A9807CA-DB99-4A54-B8F8-BE630928EBE0}" dt="2020-04-01T15:08:26.490" v="2710" actId="1076"/>
          <ac:grpSpMkLst>
            <pc:docMk/>
            <pc:sldMk cId="41892670" sldId="742"/>
            <ac:grpSpMk id="4" creationId="{D691E185-F686-49FD-9636-D4D0853A5887}"/>
          </ac:grpSpMkLst>
        </pc:grpChg>
        <pc:grpChg chg="add del mod">
          <ac:chgData name="farouk abu hassanain" userId="319a4f4791f24b01" providerId="LiveId" clId="{5A9807CA-DB99-4A54-B8F8-BE630928EBE0}" dt="2020-04-02T03:55:08.113" v="5876" actId="478"/>
          <ac:grpSpMkLst>
            <pc:docMk/>
            <pc:sldMk cId="41892670" sldId="742"/>
            <ac:grpSpMk id="16" creationId="{7D512924-5882-4EF8-A221-789A07CE25C0}"/>
          </ac:grpSpMkLst>
        </pc:grpChg>
        <pc:grpChg chg="add mod">
          <ac:chgData name="farouk abu hassanain" userId="319a4f4791f24b01" providerId="LiveId" clId="{5A9807CA-DB99-4A54-B8F8-BE630928EBE0}" dt="2020-04-01T15:32:06.926" v="3004" actId="164"/>
          <ac:grpSpMkLst>
            <pc:docMk/>
            <pc:sldMk cId="41892670" sldId="742"/>
            <ac:grpSpMk id="19" creationId="{7AA5C20E-02CC-4B7B-8280-BCB46F847561}"/>
          </ac:grpSpMkLst>
        </pc:grpChg>
        <pc:grpChg chg="add mod">
          <ac:chgData name="farouk abu hassanain" userId="319a4f4791f24b01" providerId="LiveId" clId="{5A9807CA-DB99-4A54-B8F8-BE630928EBE0}" dt="2020-04-01T15:32:13.872" v="3005" actId="164"/>
          <ac:grpSpMkLst>
            <pc:docMk/>
            <pc:sldMk cId="41892670" sldId="742"/>
            <ac:grpSpMk id="20" creationId="{69793CC0-7C4D-4429-8BC7-EAA92D4DDD63}"/>
          </ac:grpSpMkLst>
        </pc:grpChg>
        <pc:grpChg chg="del">
          <ac:chgData name="farouk abu hassanain" userId="319a4f4791f24b01" providerId="LiveId" clId="{5A9807CA-DB99-4A54-B8F8-BE630928EBE0}" dt="2020-04-01T13:17:02.072" v="2431" actId="478"/>
          <ac:grpSpMkLst>
            <pc:docMk/>
            <pc:sldMk cId="41892670" sldId="742"/>
            <ac:grpSpMk id="22" creationId="{90078DBC-9BD7-4588-BE23-10DFEB34CBD6}"/>
          </ac:grpSpMkLst>
        </pc:grpChg>
        <pc:grpChg chg="del">
          <ac:chgData name="farouk abu hassanain" userId="319a4f4791f24b01" providerId="LiveId" clId="{5A9807CA-DB99-4A54-B8F8-BE630928EBE0}" dt="2020-04-02T03:55:07.417" v="5875" actId="478"/>
          <ac:grpSpMkLst>
            <pc:docMk/>
            <pc:sldMk cId="41892670" sldId="742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5:07.417" v="5875" actId="478"/>
          <ac:grpSpMkLst>
            <pc:docMk/>
            <pc:sldMk cId="41892670" sldId="742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5:11.561" v="5879" actId="478"/>
          <ac:grpSpMkLst>
            <pc:docMk/>
            <pc:sldMk cId="41892670" sldId="742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5:12.495" v="5880" actId="478"/>
          <ac:grpSpMkLst>
            <pc:docMk/>
            <pc:sldMk cId="41892670" sldId="742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5:10.220" v="5877" actId="478"/>
          <ac:grpSpMkLst>
            <pc:docMk/>
            <pc:sldMk cId="41892670" sldId="742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5:12.495" v="5880" actId="478"/>
          <ac:grpSpMkLst>
            <pc:docMk/>
            <pc:sldMk cId="41892670" sldId="742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5:12.495" v="5880" actId="478"/>
          <ac:grpSpMkLst>
            <pc:docMk/>
            <pc:sldMk cId="41892670" sldId="742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5:12.495" v="5880" actId="478"/>
          <ac:grpSpMkLst>
            <pc:docMk/>
            <pc:sldMk cId="41892670" sldId="742"/>
            <ac:grpSpMk id="231" creationId="{4280D101-68C5-4420-AC02-2616686AEAF0}"/>
          </ac:grpSpMkLst>
        </pc:grpChg>
        <pc:grpChg chg="del mod">
          <ac:chgData name="farouk abu hassanain" userId="319a4f4791f24b01" providerId="LiveId" clId="{5A9807CA-DB99-4A54-B8F8-BE630928EBE0}" dt="2020-04-01T14:49:09.441" v="2501" actId="165"/>
          <ac:grpSpMkLst>
            <pc:docMk/>
            <pc:sldMk cId="41892670" sldId="742"/>
            <ac:grpSpMk id="257" creationId="{C1F316AF-A7E3-4CAA-8428-BB0D226864E8}"/>
          </ac:grpSpMkLst>
        </pc:grpChg>
        <pc:grpChg chg="mod topLvl">
          <ac:chgData name="farouk abu hassanain" userId="319a4f4791f24b01" providerId="LiveId" clId="{5A9807CA-DB99-4A54-B8F8-BE630928EBE0}" dt="2020-04-01T15:06:37.384" v="2694" actId="164"/>
          <ac:grpSpMkLst>
            <pc:docMk/>
            <pc:sldMk cId="41892670" sldId="742"/>
            <ac:grpSpMk id="264" creationId="{65601FB2-8440-461F-A75E-447862D774A4}"/>
          </ac:grpSpMkLst>
        </pc:grpChg>
        <pc:grpChg chg="mod topLvl">
          <ac:chgData name="farouk abu hassanain" userId="319a4f4791f24b01" providerId="LiveId" clId="{5A9807CA-DB99-4A54-B8F8-BE630928EBE0}" dt="2020-04-01T15:06:37.384" v="2694" actId="164"/>
          <ac:grpSpMkLst>
            <pc:docMk/>
            <pc:sldMk cId="41892670" sldId="742"/>
            <ac:grpSpMk id="265" creationId="{B0CD02B8-D7A1-4E73-BD9B-653416804318}"/>
          </ac:grpSpMkLst>
        </pc:grpChg>
        <pc:grpChg chg="mod topLvl">
          <ac:chgData name="farouk abu hassanain" userId="319a4f4791f24b01" providerId="LiveId" clId="{5A9807CA-DB99-4A54-B8F8-BE630928EBE0}" dt="2020-04-01T15:06:37.384" v="2694" actId="164"/>
          <ac:grpSpMkLst>
            <pc:docMk/>
            <pc:sldMk cId="41892670" sldId="742"/>
            <ac:grpSpMk id="266" creationId="{3EB6F65B-DD03-4FE7-B70C-D8FC80AB5546}"/>
          </ac:grpSpMkLst>
        </pc:grpChg>
        <pc:grpChg chg="mod topLvl">
          <ac:chgData name="farouk abu hassanain" userId="319a4f4791f24b01" providerId="LiveId" clId="{5A9807CA-DB99-4A54-B8F8-BE630928EBE0}" dt="2020-04-01T15:06:37.384" v="2694" actId="164"/>
          <ac:grpSpMkLst>
            <pc:docMk/>
            <pc:sldMk cId="41892670" sldId="742"/>
            <ac:grpSpMk id="267" creationId="{05640853-9E7A-4A23-8620-978EA6C723BD}"/>
          </ac:grpSpMkLst>
        </pc:grpChg>
        <pc:grpChg chg="mod topLvl">
          <ac:chgData name="farouk abu hassanain" userId="319a4f4791f24b01" providerId="LiveId" clId="{5A9807CA-DB99-4A54-B8F8-BE630928EBE0}" dt="2020-04-01T15:06:37.384" v="2694" actId="164"/>
          <ac:grpSpMkLst>
            <pc:docMk/>
            <pc:sldMk cId="41892670" sldId="742"/>
            <ac:grpSpMk id="268" creationId="{29564C19-1375-466D-B868-FB872CD4659E}"/>
          </ac:grpSpMkLst>
        </pc:grpChg>
        <pc:grpChg chg="mod topLvl">
          <ac:chgData name="farouk abu hassanain" userId="319a4f4791f24b01" providerId="LiveId" clId="{5A9807CA-DB99-4A54-B8F8-BE630928EBE0}" dt="2020-04-01T15:06:37.384" v="2694" actId="164"/>
          <ac:grpSpMkLst>
            <pc:docMk/>
            <pc:sldMk cId="41892670" sldId="742"/>
            <ac:grpSpMk id="269" creationId="{46E7301F-C8AD-41A7-95B8-20FC14228143}"/>
          </ac:grpSpMkLst>
        </pc:grpChg>
        <pc:grpChg chg="del mod topLvl">
          <ac:chgData name="farouk abu hassanain" userId="319a4f4791f24b01" providerId="LiveId" clId="{5A9807CA-DB99-4A54-B8F8-BE630928EBE0}" dt="2020-04-01T14:49:46.681" v="2505" actId="478"/>
          <ac:grpSpMkLst>
            <pc:docMk/>
            <pc:sldMk cId="41892670" sldId="742"/>
            <ac:grpSpMk id="280" creationId="{A284B51C-8276-47DB-934C-DAEBCD8305B8}"/>
          </ac:grpSpMkLst>
        </pc:grpChg>
        <pc:grpChg chg="del mod topLvl">
          <ac:chgData name="farouk abu hassanain" userId="319a4f4791f24b01" providerId="LiveId" clId="{5A9807CA-DB99-4A54-B8F8-BE630928EBE0}" dt="2020-04-01T14:49:16.537" v="2502" actId="478"/>
          <ac:grpSpMkLst>
            <pc:docMk/>
            <pc:sldMk cId="41892670" sldId="742"/>
            <ac:grpSpMk id="282" creationId="{9D59BC51-910A-4814-B855-B44B154E0904}"/>
          </ac:grpSpMkLst>
        </pc:grpChg>
        <pc:grpChg chg="del mod topLvl">
          <ac:chgData name="farouk abu hassanain" userId="319a4f4791f24b01" providerId="LiveId" clId="{5A9807CA-DB99-4A54-B8F8-BE630928EBE0}" dt="2020-04-01T14:49:38.550" v="2504" actId="478"/>
          <ac:grpSpMkLst>
            <pc:docMk/>
            <pc:sldMk cId="41892670" sldId="742"/>
            <ac:grpSpMk id="284" creationId="{179BBE40-4163-4F1B-8147-49DEF0211490}"/>
          </ac:grpSpMkLst>
        </pc:grpChg>
        <pc:grpChg chg="del">
          <ac:chgData name="farouk abu hassanain" userId="319a4f4791f24b01" providerId="LiveId" clId="{5A9807CA-DB99-4A54-B8F8-BE630928EBE0}" dt="2020-04-02T03:55:10.851" v="5878" actId="478"/>
          <ac:grpSpMkLst>
            <pc:docMk/>
            <pc:sldMk cId="41892670" sldId="742"/>
            <ac:grpSpMk id="325" creationId="{63481CBE-C39E-4E5B-8D14-A046C4B28626}"/>
          </ac:grpSpMkLst>
        </pc:grpChg>
        <pc:grpChg chg="add mod">
          <ac:chgData name="farouk abu hassanain" userId="319a4f4791f24b01" providerId="LiveId" clId="{5A9807CA-DB99-4A54-B8F8-BE630928EBE0}" dt="2020-04-01T15:06:37.384" v="2694" actId="164"/>
          <ac:grpSpMkLst>
            <pc:docMk/>
            <pc:sldMk cId="41892670" sldId="742"/>
            <ac:grpSpMk id="345" creationId="{62B9D597-1D99-4970-9450-68C55AC0699D}"/>
          </ac:grpSpMkLst>
        </pc:grpChg>
        <pc:grpChg chg="mod">
          <ac:chgData name="farouk abu hassanain" userId="319a4f4791f24b01" providerId="LiveId" clId="{5A9807CA-DB99-4A54-B8F8-BE630928EBE0}" dt="2020-04-01T14:50:20.743" v="2508"/>
          <ac:grpSpMkLst>
            <pc:docMk/>
            <pc:sldMk cId="41892670" sldId="742"/>
            <ac:grpSpMk id="347" creationId="{2D3096A5-C332-49A4-974D-7EC2F598CDF1}"/>
          </ac:grpSpMkLst>
        </pc:grpChg>
        <pc:grpChg chg="add mod">
          <ac:chgData name="farouk abu hassanain" userId="319a4f4791f24b01" providerId="LiveId" clId="{5A9807CA-DB99-4A54-B8F8-BE630928EBE0}" dt="2020-04-01T15:32:13.872" v="3005" actId="164"/>
          <ac:grpSpMkLst>
            <pc:docMk/>
            <pc:sldMk cId="41892670" sldId="742"/>
            <ac:grpSpMk id="355" creationId="{25AEE41C-D31F-42AC-B59E-62307790663E}"/>
          </ac:grpSpMkLst>
        </pc:grpChg>
        <pc:grpChg chg="del">
          <ac:chgData name="farouk abu hassanain" userId="319a4f4791f24b01" providerId="LiveId" clId="{5A9807CA-DB99-4A54-B8F8-BE630928EBE0}" dt="2020-04-01T13:17:07.248" v="2432" actId="478"/>
          <ac:grpSpMkLst>
            <pc:docMk/>
            <pc:sldMk cId="41892670" sldId="742"/>
            <ac:grpSpMk id="369" creationId="{7CD8CEF2-7971-46CB-A92F-9CD924249782}"/>
          </ac:grpSpMkLst>
        </pc:grpChg>
        <pc:grpChg chg="del">
          <ac:chgData name="farouk abu hassanain" userId="319a4f4791f24b01" providerId="LiveId" clId="{5A9807CA-DB99-4A54-B8F8-BE630928EBE0}" dt="2020-04-01T13:17:07.248" v="2432" actId="478"/>
          <ac:grpSpMkLst>
            <pc:docMk/>
            <pc:sldMk cId="41892670" sldId="742"/>
            <ac:grpSpMk id="378" creationId="{52C7F0C4-3F19-457C-9CAD-5A2954143777}"/>
          </ac:grpSpMkLst>
        </pc:grpChg>
        <pc:grpChg chg="del">
          <ac:chgData name="farouk abu hassanain" userId="319a4f4791f24b01" providerId="LiveId" clId="{5A9807CA-DB99-4A54-B8F8-BE630928EBE0}" dt="2020-04-01T13:17:07.248" v="2432" actId="478"/>
          <ac:grpSpMkLst>
            <pc:docMk/>
            <pc:sldMk cId="41892670" sldId="742"/>
            <ac:grpSpMk id="383" creationId="{5E80DCBC-4C9E-4D7F-812D-C21E62041613}"/>
          </ac:grpSpMkLst>
        </pc:grpChg>
        <pc:grpChg chg="add mod">
          <ac:chgData name="farouk abu hassanain" userId="319a4f4791f24b01" providerId="LiveId" clId="{5A9807CA-DB99-4A54-B8F8-BE630928EBE0}" dt="2020-04-01T15:32:13.872" v="3005" actId="164"/>
          <ac:grpSpMkLst>
            <pc:docMk/>
            <pc:sldMk cId="41892670" sldId="742"/>
            <ac:grpSpMk id="391" creationId="{6F54AE68-230A-4E4A-AE0B-487C2BB01118}"/>
          </ac:grpSpMkLst>
        </pc:grpChg>
        <pc:grpChg chg="add mod">
          <ac:chgData name="farouk abu hassanain" userId="319a4f4791f24b01" providerId="LiveId" clId="{5A9807CA-DB99-4A54-B8F8-BE630928EBE0}" dt="2020-04-01T15:32:13.872" v="3005" actId="164"/>
          <ac:grpSpMkLst>
            <pc:docMk/>
            <pc:sldMk cId="41892670" sldId="742"/>
            <ac:grpSpMk id="397" creationId="{B7194B83-C00C-4D23-B5AB-220B72C064D8}"/>
          </ac:grpSpMkLst>
        </pc:grpChg>
        <pc:grpChg chg="add mod">
          <ac:chgData name="farouk abu hassanain" userId="319a4f4791f24b01" providerId="LiveId" clId="{5A9807CA-DB99-4A54-B8F8-BE630928EBE0}" dt="2020-04-01T15:32:13.872" v="3005" actId="164"/>
          <ac:grpSpMkLst>
            <pc:docMk/>
            <pc:sldMk cId="41892670" sldId="742"/>
            <ac:grpSpMk id="403" creationId="{A2C73C89-A6C9-4201-88CB-330CCE1B067B}"/>
          </ac:grpSpMkLst>
        </pc:grpChg>
        <pc:grpChg chg="add mod">
          <ac:chgData name="farouk abu hassanain" userId="319a4f4791f24b01" providerId="LiveId" clId="{5A9807CA-DB99-4A54-B8F8-BE630928EBE0}" dt="2020-04-01T15:32:13.872" v="3005" actId="164"/>
          <ac:grpSpMkLst>
            <pc:docMk/>
            <pc:sldMk cId="41892670" sldId="742"/>
            <ac:grpSpMk id="409" creationId="{5C19E0B0-71BD-4781-A83B-30F68749A777}"/>
          </ac:grpSpMkLst>
        </pc:grpChg>
        <pc:grpChg chg="add mod">
          <ac:chgData name="farouk abu hassanain" userId="319a4f4791f24b01" providerId="LiveId" clId="{5A9807CA-DB99-4A54-B8F8-BE630928EBE0}" dt="2020-04-01T15:32:13.872" v="3005" actId="164"/>
          <ac:grpSpMkLst>
            <pc:docMk/>
            <pc:sldMk cId="41892670" sldId="742"/>
            <ac:grpSpMk id="415" creationId="{08B89496-1F60-4ADC-8353-D36376E79295}"/>
          </ac:grpSpMkLst>
        </pc:grpChg>
        <pc:graphicFrameChg chg="add del mod">
          <ac:chgData name="farouk abu hassanain" userId="319a4f4791f24b01" providerId="LiveId" clId="{5A9807CA-DB99-4A54-B8F8-BE630928EBE0}" dt="2020-04-01T14:42:30.899" v="2488" actId="478"/>
          <ac:graphicFrameMkLst>
            <pc:docMk/>
            <pc:sldMk cId="41892670" sldId="742"/>
            <ac:graphicFrameMk id="342" creationId="{6E6C2AB5-B401-43A5-B7DD-EFE04BE48C11}"/>
          </ac:graphicFrameMkLst>
        </pc:graphicFrameChg>
      </pc:sldChg>
      <pc:sldChg chg="addSp delSp modSp add">
        <pc:chgData name="farouk abu hassanain" userId="319a4f4791f24b01" providerId="LiveId" clId="{5A9807CA-DB99-4A54-B8F8-BE630928EBE0}" dt="2020-04-02T03:55:19.796" v="5883" actId="478"/>
        <pc:sldMkLst>
          <pc:docMk/>
          <pc:sldMk cId="1036389420" sldId="743"/>
        </pc:sldMkLst>
        <pc:spChg chg="mod">
          <ac:chgData name="farouk abu hassanain" userId="319a4f4791f24b01" providerId="LiveId" clId="{5A9807CA-DB99-4A54-B8F8-BE630928EBE0}" dt="2020-04-01T15:32:41.241" v="3011" actId="20577"/>
          <ac:spMkLst>
            <pc:docMk/>
            <pc:sldMk cId="1036389420" sldId="743"/>
            <ac:spMk id="13" creationId="{4260B2D4-E383-48D4-8FA6-512C05AA39EF}"/>
          </ac:spMkLst>
        </pc:spChg>
        <pc:spChg chg="mod">
          <ac:chgData name="farouk abu hassanain" userId="319a4f4791f24b01" providerId="LiveId" clId="{5A9807CA-DB99-4A54-B8F8-BE630928EBE0}" dt="2020-04-02T00:01:27.919" v="3427" actId="1038"/>
          <ac:spMkLst>
            <pc:docMk/>
            <pc:sldMk cId="1036389420" sldId="743"/>
            <ac:spMk id="21" creationId="{F8DAE083-925B-4A57-9207-FF37EF273BB8}"/>
          </ac:spMkLst>
        </pc:spChg>
        <pc:spChg chg="del">
          <ac:chgData name="farouk abu hassanain" userId="319a4f4791f24b01" providerId="LiveId" clId="{5A9807CA-DB99-4A54-B8F8-BE630928EBE0}" dt="2020-04-02T03:55:19.796" v="5883" actId="478"/>
          <ac:spMkLst>
            <pc:docMk/>
            <pc:sldMk cId="1036389420" sldId="743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5:19.796" v="5883" actId="478"/>
          <ac:spMkLst>
            <pc:docMk/>
            <pc:sldMk cId="1036389420" sldId="743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5:19.796" v="5883" actId="478"/>
          <ac:spMkLst>
            <pc:docMk/>
            <pc:sldMk cId="1036389420" sldId="743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5:19.796" v="5883" actId="478"/>
          <ac:spMkLst>
            <pc:docMk/>
            <pc:sldMk cId="1036389420" sldId="743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5:19.796" v="5883" actId="478"/>
          <ac:spMkLst>
            <pc:docMk/>
            <pc:sldMk cId="1036389420" sldId="743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5:19.796" v="5883" actId="478"/>
          <ac:spMkLst>
            <pc:docMk/>
            <pc:sldMk cId="1036389420" sldId="743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5:19.796" v="5883" actId="478"/>
          <ac:spMkLst>
            <pc:docMk/>
            <pc:sldMk cId="1036389420" sldId="743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5:19.796" v="5883" actId="478"/>
          <ac:spMkLst>
            <pc:docMk/>
            <pc:sldMk cId="1036389420" sldId="743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5:19.796" v="5883" actId="478"/>
          <ac:spMkLst>
            <pc:docMk/>
            <pc:sldMk cId="1036389420" sldId="743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5:19.796" v="5883" actId="478"/>
          <ac:spMkLst>
            <pc:docMk/>
            <pc:sldMk cId="1036389420" sldId="743"/>
            <ac:spMk id="86" creationId="{43F53361-B81D-495E-9908-AAB1FB96C189}"/>
          </ac:spMkLst>
        </pc:spChg>
        <pc:spChg chg="mod">
          <ac:chgData name="farouk abu hassanain" userId="319a4f4791f24b01" providerId="LiveId" clId="{5A9807CA-DB99-4A54-B8F8-BE630928EBE0}" dt="2020-04-01T15:32:46.123" v="3012" actId="14100"/>
          <ac:spMkLst>
            <pc:docMk/>
            <pc:sldMk cId="1036389420" sldId="743"/>
            <ac:spMk id="157" creationId="{FE21F832-5653-4B9E-BB22-BD405F661E3E}"/>
          </ac:spMkLst>
        </pc:spChg>
        <pc:spChg chg="del">
          <ac:chgData name="farouk abu hassanain" userId="319a4f4791f24b01" providerId="LiveId" clId="{5A9807CA-DB99-4A54-B8F8-BE630928EBE0}" dt="2020-04-02T03:55:16.262" v="5881" actId="478"/>
          <ac:spMkLst>
            <pc:docMk/>
            <pc:sldMk cId="1036389420" sldId="743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5:16.262" v="5881" actId="478"/>
          <ac:spMkLst>
            <pc:docMk/>
            <pc:sldMk cId="1036389420" sldId="743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5:16.262" v="5881" actId="478"/>
          <ac:spMkLst>
            <pc:docMk/>
            <pc:sldMk cId="1036389420" sldId="743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5:16.262" v="5881" actId="478"/>
          <ac:spMkLst>
            <pc:docMk/>
            <pc:sldMk cId="1036389420" sldId="743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5:16.262" v="5881" actId="478"/>
          <ac:spMkLst>
            <pc:docMk/>
            <pc:sldMk cId="1036389420" sldId="743"/>
            <ac:spMk id="232" creationId="{43BB36C3-37DE-48E5-89A8-CC081A36DC36}"/>
          </ac:spMkLst>
        </pc:spChg>
        <pc:spChg chg="mod topLvl">
          <ac:chgData name="farouk abu hassanain" userId="319a4f4791f24b01" providerId="LiveId" clId="{5A9807CA-DB99-4A54-B8F8-BE630928EBE0}" dt="2020-04-02T00:00:36.041" v="3421" actId="164"/>
          <ac:spMkLst>
            <pc:docMk/>
            <pc:sldMk cId="1036389420" sldId="743"/>
            <ac:spMk id="275" creationId="{B41F6657-E2FE-4D0E-B0CA-5E0BA9940A42}"/>
          </ac:spMkLst>
        </pc:spChg>
        <pc:spChg chg="del mod topLvl">
          <ac:chgData name="farouk abu hassanain" userId="319a4f4791f24b01" providerId="LiveId" clId="{5A9807CA-DB99-4A54-B8F8-BE630928EBE0}" dt="2020-04-01T16:53:36.615" v="3116" actId="478"/>
          <ac:spMkLst>
            <pc:docMk/>
            <pc:sldMk cId="1036389420" sldId="743"/>
            <ac:spMk id="280" creationId="{459139D8-84CB-47D9-9472-C4620444F9A1}"/>
          </ac:spMkLst>
        </pc:spChg>
        <pc:spChg chg="mod topLvl">
          <ac:chgData name="farouk abu hassanain" userId="319a4f4791f24b01" providerId="LiveId" clId="{5A9807CA-DB99-4A54-B8F8-BE630928EBE0}" dt="2020-04-02T00:00:36.041" v="3421" actId="164"/>
          <ac:spMkLst>
            <pc:docMk/>
            <pc:sldMk cId="1036389420" sldId="743"/>
            <ac:spMk id="281" creationId="{A1EA6831-3908-46B2-B2B9-C78C70D67897}"/>
          </ac:spMkLst>
        </pc:spChg>
        <pc:spChg chg="del mod topLvl">
          <ac:chgData name="farouk abu hassanain" userId="319a4f4791f24b01" providerId="LiveId" clId="{5A9807CA-DB99-4A54-B8F8-BE630928EBE0}" dt="2020-04-01T16:53:36.615" v="3116" actId="478"/>
          <ac:spMkLst>
            <pc:docMk/>
            <pc:sldMk cId="1036389420" sldId="743"/>
            <ac:spMk id="283" creationId="{80DF0B58-939E-4B30-9B8D-D8FF9E8D5D2C}"/>
          </ac:spMkLst>
        </pc:spChg>
        <pc:spChg chg="mod topLvl">
          <ac:chgData name="farouk abu hassanain" userId="319a4f4791f24b01" providerId="LiveId" clId="{5A9807CA-DB99-4A54-B8F8-BE630928EBE0}" dt="2020-04-01T17:09:58.365" v="3363"/>
          <ac:spMkLst>
            <pc:docMk/>
            <pc:sldMk cId="1036389420" sldId="743"/>
            <ac:spMk id="284" creationId="{96826351-C95F-46C8-B1AC-1926F781DA85}"/>
          </ac:spMkLst>
        </pc:spChg>
        <pc:spChg chg="mod topLvl">
          <ac:chgData name="farouk abu hassanain" userId="319a4f4791f24b01" providerId="LiveId" clId="{5A9807CA-DB99-4A54-B8F8-BE630928EBE0}" dt="2020-04-01T17:09:43.484" v="3350"/>
          <ac:spMkLst>
            <pc:docMk/>
            <pc:sldMk cId="1036389420" sldId="743"/>
            <ac:spMk id="286" creationId="{AA5163B9-74F3-494D-AC0B-8A5522B6A6F2}"/>
          </ac:spMkLst>
        </pc:spChg>
        <pc:spChg chg="mod">
          <ac:chgData name="farouk abu hassanain" userId="319a4f4791f24b01" providerId="LiveId" clId="{5A9807CA-DB99-4A54-B8F8-BE630928EBE0}" dt="2020-04-01T16:53:13.114" v="3113" actId="948"/>
          <ac:spMkLst>
            <pc:docMk/>
            <pc:sldMk cId="1036389420" sldId="743"/>
            <ac:spMk id="289" creationId="{CA74041F-A555-40A4-801D-1E898287F778}"/>
          </ac:spMkLst>
        </pc:spChg>
        <pc:spChg chg="mod">
          <ac:chgData name="farouk abu hassanain" userId="319a4f4791f24b01" providerId="LiveId" clId="{5A9807CA-DB99-4A54-B8F8-BE630928EBE0}" dt="2020-04-01T16:53:13.114" v="3113" actId="948"/>
          <ac:spMkLst>
            <pc:docMk/>
            <pc:sldMk cId="1036389420" sldId="743"/>
            <ac:spMk id="290" creationId="{5B392EB5-62E0-4ADE-9763-322E0B52FD1A}"/>
          </ac:spMkLst>
        </pc:spChg>
        <pc:spChg chg="mod">
          <ac:chgData name="farouk abu hassanain" userId="319a4f4791f24b01" providerId="LiveId" clId="{5A9807CA-DB99-4A54-B8F8-BE630928EBE0}" dt="2020-04-01T16:53:13.114" v="3113" actId="948"/>
          <ac:spMkLst>
            <pc:docMk/>
            <pc:sldMk cId="1036389420" sldId="743"/>
            <ac:spMk id="291" creationId="{D3F468CF-B525-48FB-983B-1EC33D3E37D9}"/>
          </ac:spMkLst>
        </pc:spChg>
        <pc:spChg chg="mod">
          <ac:chgData name="farouk abu hassanain" userId="319a4f4791f24b01" providerId="LiveId" clId="{5A9807CA-DB99-4A54-B8F8-BE630928EBE0}" dt="2020-04-01T16:53:13.114" v="3113" actId="948"/>
          <ac:spMkLst>
            <pc:docMk/>
            <pc:sldMk cId="1036389420" sldId="743"/>
            <ac:spMk id="292" creationId="{2D840C94-B228-451D-A993-8171A02E3189}"/>
          </ac:spMkLst>
        </pc:spChg>
        <pc:spChg chg="mod">
          <ac:chgData name="farouk abu hassanain" userId="319a4f4791f24b01" providerId="LiveId" clId="{5A9807CA-DB99-4A54-B8F8-BE630928EBE0}" dt="2020-04-01T16:53:13.114" v="3113" actId="948"/>
          <ac:spMkLst>
            <pc:docMk/>
            <pc:sldMk cId="1036389420" sldId="743"/>
            <ac:spMk id="293" creationId="{3CEF681B-DDA0-42CD-BED4-A1B45EAEE8A0}"/>
          </ac:spMkLst>
        </pc:spChg>
        <pc:spChg chg="mod">
          <ac:chgData name="farouk abu hassanain" userId="319a4f4791f24b01" providerId="LiveId" clId="{5A9807CA-DB99-4A54-B8F8-BE630928EBE0}" dt="2020-04-01T16:53:13.114" v="3113" actId="948"/>
          <ac:spMkLst>
            <pc:docMk/>
            <pc:sldMk cId="1036389420" sldId="743"/>
            <ac:spMk id="294" creationId="{8A1BCFC3-8EF0-4047-AD93-625DA96C4237}"/>
          </ac:spMkLst>
        </pc:spChg>
        <pc:spChg chg="del mod">
          <ac:chgData name="farouk abu hassanain" userId="319a4f4791f24b01" providerId="LiveId" clId="{5A9807CA-DB99-4A54-B8F8-BE630928EBE0}" dt="2020-04-01T17:00:03.387" v="3316" actId="478"/>
          <ac:spMkLst>
            <pc:docMk/>
            <pc:sldMk cId="1036389420" sldId="743"/>
            <ac:spMk id="342" creationId="{C979E8A9-378A-421C-AFDA-B36A90C4DBFF}"/>
          </ac:spMkLst>
        </pc:spChg>
        <pc:spChg chg="mod">
          <ac:chgData name="farouk abu hassanain" userId="319a4f4791f24b01" providerId="LiveId" clId="{5A9807CA-DB99-4A54-B8F8-BE630928EBE0}" dt="2020-04-01T16:53:13.114" v="3113" actId="948"/>
          <ac:spMkLst>
            <pc:docMk/>
            <pc:sldMk cId="1036389420" sldId="743"/>
            <ac:spMk id="343" creationId="{5FABEBA3-C9FA-4B3A-8D9E-ACBB3BBD5F2B}"/>
          </ac:spMkLst>
        </pc:spChg>
        <pc:spChg chg="mod">
          <ac:chgData name="farouk abu hassanain" userId="319a4f4791f24b01" providerId="LiveId" clId="{5A9807CA-DB99-4A54-B8F8-BE630928EBE0}" dt="2020-04-01T15:33:11.706" v="3015" actId="20577"/>
          <ac:spMkLst>
            <pc:docMk/>
            <pc:sldMk cId="1036389420" sldId="743"/>
            <ac:spMk id="350" creationId="{2E47A5D7-24F2-451F-9357-66667EFB07C3}"/>
          </ac:spMkLst>
        </pc:spChg>
        <pc:spChg chg="del mod">
          <ac:chgData name="farouk abu hassanain" userId="319a4f4791f24b01" providerId="LiveId" clId="{5A9807CA-DB99-4A54-B8F8-BE630928EBE0}" dt="2020-04-01T17:00:15.169" v="3318" actId="478"/>
          <ac:spMkLst>
            <pc:docMk/>
            <pc:sldMk cId="1036389420" sldId="743"/>
            <ac:spMk id="351" creationId="{A9448455-7F23-4B19-BEC9-C6E7ECF933EC}"/>
          </ac:spMkLst>
        </pc:spChg>
        <pc:spChg chg="mod">
          <ac:chgData name="farouk abu hassanain" userId="319a4f4791f24b01" providerId="LiveId" clId="{5A9807CA-DB99-4A54-B8F8-BE630928EBE0}" dt="2020-04-01T16:53:13.114" v="3113" actId="948"/>
          <ac:spMkLst>
            <pc:docMk/>
            <pc:sldMk cId="1036389420" sldId="743"/>
            <ac:spMk id="357" creationId="{5E0E79B1-0580-4878-92F0-AA8CE2447FFE}"/>
          </ac:spMkLst>
        </pc:spChg>
        <pc:spChg chg="del mod topLvl">
          <ac:chgData name="farouk abu hassanain" userId="319a4f4791f24b01" providerId="LiveId" clId="{5A9807CA-DB99-4A54-B8F8-BE630928EBE0}" dt="2020-04-01T16:51:11.033" v="3036" actId="478"/>
          <ac:spMkLst>
            <pc:docMk/>
            <pc:sldMk cId="1036389420" sldId="743"/>
            <ac:spMk id="361" creationId="{674294AC-1A33-4E4B-B086-1894A1B20776}"/>
          </ac:spMkLst>
        </pc:spChg>
        <pc:spChg chg="del mod topLvl">
          <ac:chgData name="farouk abu hassanain" userId="319a4f4791f24b01" providerId="LiveId" clId="{5A9807CA-DB99-4A54-B8F8-BE630928EBE0}" dt="2020-04-01T16:51:03.104" v="3032" actId="478"/>
          <ac:spMkLst>
            <pc:docMk/>
            <pc:sldMk cId="1036389420" sldId="743"/>
            <ac:spMk id="362" creationId="{B621C274-24D5-4345-8AFB-271966FA7ADB}"/>
          </ac:spMkLst>
        </pc:spChg>
        <pc:spChg chg="del mod topLvl">
          <ac:chgData name="farouk abu hassanain" userId="319a4f4791f24b01" providerId="LiveId" clId="{5A9807CA-DB99-4A54-B8F8-BE630928EBE0}" dt="2020-04-01T16:51:14.448" v="3037" actId="478"/>
          <ac:spMkLst>
            <pc:docMk/>
            <pc:sldMk cId="1036389420" sldId="743"/>
            <ac:spMk id="363" creationId="{D5785965-CDC1-4576-8555-5D449FB02251}"/>
          </ac:spMkLst>
        </pc:spChg>
        <pc:spChg chg="del mod topLvl">
          <ac:chgData name="farouk abu hassanain" userId="319a4f4791f24b01" providerId="LiveId" clId="{5A9807CA-DB99-4A54-B8F8-BE630928EBE0}" dt="2020-04-01T16:51:14.448" v="3037" actId="478"/>
          <ac:spMkLst>
            <pc:docMk/>
            <pc:sldMk cId="1036389420" sldId="743"/>
            <ac:spMk id="364" creationId="{A242863B-174E-4A16-A919-CB288065B7B2}"/>
          </ac:spMkLst>
        </pc:spChg>
        <pc:spChg chg="mod">
          <ac:chgData name="farouk abu hassanain" userId="319a4f4791f24b01" providerId="LiveId" clId="{5A9807CA-DB99-4A54-B8F8-BE630928EBE0}" dt="2020-04-01T16:50:23.690" v="3027" actId="948"/>
          <ac:spMkLst>
            <pc:docMk/>
            <pc:sldMk cId="1036389420" sldId="743"/>
            <ac:spMk id="368" creationId="{4ECE6101-0B9A-46A0-A5D3-779C1192B7F6}"/>
          </ac:spMkLst>
        </pc:spChg>
        <pc:spChg chg="mod">
          <ac:chgData name="farouk abu hassanain" userId="319a4f4791f24b01" providerId="LiveId" clId="{5A9807CA-DB99-4A54-B8F8-BE630928EBE0}" dt="2020-04-01T16:50:23.690" v="3027" actId="948"/>
          <ac:spMkLst>
            <pc:docMk/>
            <pc:sldMk cId="1036389420" sldId="743"/>
            <ac:spMk id="369" creationId="{94E572F8-91FA-40ED-AF69-BD3D664F8A65}"/>
          </ac:spMkLst>
        </pc:spChg>
        <pc:spChg chg="mod">
          <ac:chgData name="farouk abu hassanain" userId="319a4f4791f24b01" providerId="LiveId" clId="{5A9807CA-DB99-4A54-B8F8-BE630928EBE0}" dt="2020-04-01T16:50:23.690" v="3027" actId="948"/>
          <ac:spMkLst>
            <pc:docMk/>
            <pc:sldMk cId="1036389420" sldId="743"/>
            <ac:spMk id="370" creationId="{9CCBEBEB-A3AF-46D6-87D6-206FF6E2B967}"/>
          </ac:spMkLst>
        </pc:spChg>
        <pc:spChg chg="mod">
          <ac:chgData name="farouk abu hassanain" userId="319a4f4791f24b01" providerId="LiveId" clId="{5A9807CA-DB99-4A54-B8F8-BE630928EBE0}" dt="2020-04-01T16:50:23.690" v="3027" actId="948"/>
          <ac:spMkLst>
            <pc:docMk/>
            <pc:sldMk cId="1036389420" sldId="743"/>
            <ac:spMk id="371" creationId="{C3C92645-3F4C-4738-B356-06345CAB3E9D}"/>
          </ac:spMkLst>
        </pc:spChg>
        <pc:spChg chg="mod">
          <ac:chgData name="farouk abu hassanain" userId="319a4f4791f24b01" providerId="LiveId" clId="{5A9807CA-DB99-4A54-B8F8-BE630928EBE0}" dt="2020-04-01T16:50:23.690" v="3027" actId="948"/>
          <ac:spMkLst>
            <pc:docMk/>
            <pc:sldMk cId="1036389420" sldId="743"/>
            <ac:spMk id="372" creationId="{7A20ADB1-35F7-4A44-BD27-CCA27623A1CD}"/>
          </ac:spMkLst>
        </pc:spChg>
        <pc:spChg chg="mod">
          <ac:chgData name="farouk abu hassanain" userId="319a4f4791f24b01" providerId="LiveId" clId="{5A9807CA-DB99-4A54-B8F8-BE630928EBE0}" dt="2020-04-01T16:50:23.690" v="3027" actId="948"/>
          <ac:spMkLst>
            <pc:docMk/>
            <pc:sldMk cId="1036389420" sldId="743"/>
            <ac:spMk id="373" creationId="{F36570CD-D9EA-40D0-B101-857CBAAB6DD3}"/>
          </ac:spMkLst>
        </pc:spChg>
        <pc:spChg chg="mod">
          <ac:chgData name="farouk abu hassanain" userId="319a4f4791f24b01" providerId="LiveId" clId="{5A9807CA-DB99-4A54-B8F8-BE630928EBE0}" dt="2020-04-01T16:50:23.690" v="3027" actId="948"/>
          <ac:spMkLst>
            <pc:docMk/>
            <pc:sldMk cId="1036389420" sldId="743"/>
            <ac:spMk id="374" creationId="{BEB2A7A8-0951-4C0A-944F-F82336453F63}"/>
          </ac:spMkLst>
        </pc:spChg>
        <pc:spChg chg="mod">
          <ac:chgData name="farouk abu hassanain" userId="319a4f4791f24b01" providerId="LiveId" clId="{5A9807CA-DB99-4A54-B8F8-BE630928EBE0}" dt="2020-04-01T16:50:23.690" v="3027" actId="948"/>
          <ac:spMkLst>
            <pc:docMk/>
            <pc:sldMk cId="1036389420" sldId="743"/>
            <ac:spMk id="375" creationId="{F7CAE22F-ED85-409D-B5B3-9DE83DC369BA}"/>
          </ac:spMkLst>
        </pc:spChg>
        <pc:spChg chg="mod">
          <ac:chgData name="farouk abu hassanain" userId="319a4f4791f24b01" providerId="LiveId" clId="{5A9807CA-DB99-4A54-B8F8-BE630928EBE0}" dt="2020-04-01T16:50:23.690" v="3027" actId="948"/>
          <ac:spMkLst>
            <pc:docMk/>
            <pc:sldMk cId="1036389420" sldId="743"/>
            <ac:spMk id="376" creationId="{683469B6-BC17-4D27-AADE-E9C54242B6CB}"/>
          </ac:spMkLst>
        </pc:spChg>
        <pc:spChg chg="mod">
          <ac:chgData name="farouk abu hassanain" userId="319a4f4791f24b01" providerId="LiveId" clId="{5A9807CA-DB99-4A54-B8F8-BE630928EBE0}" dt="2020-04-01T16:50:23.690" v="3027" actId="948"/>
          <ac:spMkLst>
            <pc:docMk/>
            <pc:sldMk cId="1036389420" sldId="743"/>
            <ac:spMk id="377" creationId="{E2809E58-9EC2-47D0-A8C3-CB21EB86C8A7}"/>
          </ac:spMkLst>
        </pc:spChg>
        <pc:spChg chg="add mod">
          <ac:chgData name="farouk abu hassanain" userId="319a4f4791f24b01" providerId="LiveId" clId="{5A9807CA-DB99-4A54-B8F8-BE630928EBE0}" dt="2020-04-02T00:00:36.041" v="3421" actId="164"/>
          <ac:spMkLst>
            <pc:docMk/>
            <pc:sldMk cId="1036389420" sldId="743"/>
            <ac:spMk id="378" creationId="{2FB15E99-517A-4ACC-A744-1DF72EF84423}"/>
          </ac:spMkLst>
        </pc:spChg>
        <pc:spChg chg="add mod">
          <ac:chgData name="farouk abu hassanain" userId="319a4f4791f24b01" providerId="LiveId" clId="{5A9807CA-DB99-4A54-B8F8-BE630928EBE0}" dt="2020-04-02T00:00:36.041" v="3421" actId="164"/>
          <ac:spMkLst>
            <pc:docMk/>
            <pc:sldMk cId="1036389420" sldId="743"/>
            <ac:spMk id="379" creationId="{DEE0AB11-6687-4001-9D8A-91391038CA6C}"/>
          </ac:spMkLst>
        </pc:spChg>
        <pc:spChg chg="add mod">
          <ac:chgData name="farouk abu hassanain" userId="319a4f4791f24b01" providerId="LiveId" clId="{5A9807CA-DB99-4A54-B8F8-BE630928EBE0}" dt="2020-04-02T00:00:36.041" v="3421" actId="164"/>
          <ac:spMkLst>
            <pc:docMk/>
            <pc:sldMk cId="1036389420" sldId="743"/>
            <ac:spMk id="380" creationId="{68124E7F-CA5F-4B84-8A54-3212E8AEA7A9}"/>
          </ac:spMkLst>
        </pc:spChg>
        <pc:spChg chg="add mod">
          <ac:chgData name="farouk abu hassanain" userId="319a4f4791f24b01" providerId="LiveId" clId="{5A9807CA-DB99-4A54-B8F8-BE630928EBE0}" dt="2020-04-02T00:00:36.041" v="3421" actId="164"/>
          <ac:spMkLst>
            <pc:docMk/>
            <pc:sldMk cId="1036389420" sldId="743"/>
            <ac:spMk id="381" creationId="{EB6D689D-594A-483A-B8B0-303E4E58FBB4}"/>
          </ac:spMkLst>
        </pc:spChg>
        <pc:grpChg chg="add mod">
          <ac:chgData name="farouk abu hassanain" userId="319a4f4791f24b01" providerId="LiveId" clId="{5A9807CA-DB99-4A54-B8F8-BE630928EBE0}" dt="2020-04-02T00:00:36.041" v="3421" actId="164"/>
          <ac:grpSpMkLst>
            <pc:docMk/>
            <pc:sldMk cId="1036389420" sldId="743"/>
            <ac:grpSpMk id="2" creationId="{F8DE971C-088B-49B2-95C4-F7E708AE5D87}"/>
          </ac:grpSpMkLst>
        </pc:grpChg>
        <pc:grpChg chg="add mod">
          <ac:chgData name="farouk abu hassanain" userId="319a4f4791f24b01" providerId="LiveId" clId="{5A9807CA-DB99-4A54-B8F8-BE630928EBE0}" dt="2020-04-02T00:00:36.041" v="3421" actId="164"/>
          <ac:grpSpMkLst>
            <pc:docMk/>
            <pc:sldMk cId="1036389420" sldId="743"/>
            <ac:grpSpMk id="3" creationId="{F8C4097A-C3E2-4E0F-B426-F6E58896D406}"/>
          </ac:grpSpMkLst>
        </pc:grpChg>
        <pc:grpChg chg="mod">
          <ac:chgData name="farouk abu hassanain" userId="319a4f4791f24b01" providerId="LiveId" clId="{5A9807CA-DB99-4A54-B8F8-BE630928EBE0}" dt="2020-04-01T17:07:14.967" v="3321" actId="1076"/>
          <ac:grpSpMkLst>
            <pc:docMk/>
            <pc:sldMk cId="1036389420" sldId="743"/>
            <ac:grpSpMk id="4" creationId="{D691E185-F686-49FD-9636-D4D0853A5887}"/>
          </ac:grpSpMkLst>
        </pc:grpChg>
        <pc:grpChg chg="add mod">
          <ac:chgData name="farouk abu hassanain" userId="319a4f4791f24b01" providerId="LiveId" clId="{5A9807CA-DB99-4A54-B8F8-BE630928EBE0}" dt="2020-04-02T00:00:41.504" v="3422" actId="1076"/>
          <ac:grpSpMkLst>
            <pc:docMk/>
            <pc:sldMk cId="1036389420" sldId="743"/>
            <ac:grpSpMk id="11" creationId="{8093EBFD-D1D6-4358-A1D0-418AA857E144}"/>
          </ac:grpSpMkLst>
        </pc:grpChg>
        <pc:grpChg chg="del">
          <ac:chgData name="farouk abu hassanain" userId="319a4f4791f24b01" providerId="LiveId" clId="{5A9807CA-DB99-4A54-B8F8-BE630928EBE0}" dt="2020-04-02T03:55:18.270" v="5882" actId="478"/>
          <ac:grpSpMkLst>
            <pc:docMk/>
            <pc:sldMk cId="1036389420" sldId="743"/>
            <ac:grpSpMk id="16" creationId="{7D512924-5882-4EF8-A221-789A07CE25C0}"/>
          </ac:grpSpMkLst>
        </pc:grpChg>
        <pc:grpChg chg="del">
          <ac:chgData name="farouk abu hassanain" userId="319a4f4791f24b01" providerId="LiveId" clId="{5A9807CA-DB99-4A54-B8F8-BE630928EBE0}" dt="2020-04-01T15:33:03.735" v="3013" actId="478"/>
          <ac:grpSpMkLst>
            <pc:docMk/>
            <pc:sldMk cId="1036389420" sldId="743"/>
            <ac:grpSpMk id="20" creationId="{69793CC0-7C4D-4429-8BC7-EAA92D4DDD63}"/>
          </ac:grpSpMkLst>
        </pc:grpChg>
        <pc:grpChg chg="del">
          <ac:chgData name="farouk abu hassanain" userId="319a4f4791f24b01" providerId="LiveId" clId="{5A9807CA-DB99-4A54-B8F8-BE630928EBE0}" dt="2020-04-02T03:55:19.796" v="5883" actId="478"/>
          <ac:grpSpMkLst>
            <pc:docMk/>
            <pc:sldMk cId="1036389420" sldId="743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5:19.796" v="5883" actId="478"/>
          <ac:grpSpMkLst>
            <pc:docMk/>
            <pc:sldMk cId="1036389420" sldId="743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5:16.262" v="5881" actId="478"/>
          <ac:grpSpMkLst>
            <pc:docMk/>
            <pc:sldMk cId="1036389420" sldId="743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5:16.262" v="5881" actId="478"/>
          <ac:grpSpMkLst>
            <pc:docMk/>
            <pc:sldMk cId="1036389420" sldId="743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5:18.270" v="5882" actId="478"/>
          <ac:grpSpMkLst>
            <pc:docMk/>
            <pc:sldMk cId="1036389420" sldId="743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5:16.262" v="5881" actId="478"/>
          <ac:grpSpMkLst>
            <pc:docMk/>
            <pc:sldMk cId="1036389420" sldId="743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5:16.262" v="5881" actId="478"/>
          <ac:grpSpMkLst>
            <pc:docMk/>
            <pc:sldMk cId="1036389420" sldId="743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5:16.262" v="5881" actId="478"/>
          <ac:grpSpMkLst>
            <pc:docMk/>
            <pc:sldMk cId="1036389420" sldId="743"/>
            <ac:grpSpMk id="231" creationId="{4280D101-68C5-4420-AC02-2616686AEAF0}"/>
          </ac:grpSpMkLst>
        </pc:grpChg>
        <pc:grpChg chg="add del mod ord">
          <ac:chgData name="farouk abu hassanain" userId="319a4f4791f24b01" providerId="LiveId" clId="{5A9807CA-DB99-4A54-B8F8-BE630928EBE0}" dt="2020-04-01T16:53:30.080" v="3115" actId="165"/>
          <ac:grpSpMkLst>
            <pc:docMk/>
            <pc:sldMk cId="1036389420" sldId="743"/>
            <ac:grpSpMk id="274" creationId="{6C5D4CDC-A9D1-4B01-88E1-1013D1E0DDFA}"/>
          </ac:grpSpMkLst>
        </pc:grpChg>
        <pc:grpChg chg="del mod topLvl">
          <ac:chgData name="farouk abu hassanain" userId="319a4f4791f24b01" providerId="LiveId" clId="{5A9807CA-DB99-4A54-B8F8-BE630928EBE0}" dt="2020-04-01T17:00:15.169" v="3318" actId="478"/>
          <ac:grpSpMkLst>
            <pc:docMk/>
            <pc:sldMk cId="1036389420" sldId="743"/>
            <ac:grpSpMk id="276" creationId="{642D608A-F93E-4A7E-82EC-7BC5F2CD1FE5}"/>
          </ac:grpSpMkLst>
        </pc:grpChg>
        <pc:grpChg chg="del mod topLvl">
          <ac:chgData name="farouk abu hassanain" userId="319a4f4791f24b01" providerId="LiveId" clId="{5A9807CA-DB99-4A54-B8F8-BE630928EBE0}" dt="2020-04-01T17:00:03.387" v="3316" actId="478"/>
          <ac:grpSpMkLst>
            <pc:docMk/>
            <pc:sldMk cId="1036389420" sldId="743"/>
            <ac:grpSpMk id="282" creationId="{F8540FDA-6AEB-4556-A8BE-ACC4B126880D}"/>
          </ac:grpSpMkLst>
        </pc:grpChg>
        <pc:grpChg chg="del mod topLvl">
          <ac:chgData name="farouk abu hassanain" userId="319a4f4791f24b01" providerId="LiveId" clId="{5A9807CA-DB99-4A54-B8F8-BE630928EBE0}" dt="2020-04-01T16:56:20.925" v="3254" actId="478"/>
          <ac:grpSpMkLst>
            <pc:docMk/>
            <pc:sldMk cId="1036389420" sldId="743"/>
            <ac:grpSpMk id="285" creationId="{903C066C-A459-415A-A103-1A395518DC76}"/>
          </ac:grpSpMkLst>
        </pc:grpChg>
        <pc:grpChg chg="del mod topLvl">
          <ac:chgData name="farouk abu hassanain" userId="319a4f4791f24b01" providerId="LiveId" clId="{5A9807CA-DB99-4A54-B8F8-BE630928EBE0}" dt="2020-04-01T16:56:17.652" v="3253" actId="478"/>
          <ac:grpSpMkLst>
            <pc:docMk/>
            <pc:sldMk cId="1036389420" sldId="743"/>
            <ac:grpSpMk id="288" creationId="{9EAF6912-E467-49FA-95ED-7ADBE5D31E43}"/>
          </ac:grpSpMkLst>
        </pc:grpChg>
        <pc:grpChg chg="del">
          <ac:chgData name="farouk abu hassanain" userId="319a4f4791f24b01" providerId="LiveId" clId="{5A9807CA-DB99-4A54-B8F8-BE630928EBE0}" dt="2020-04-02T03:55:16.262" v="5881" actId="478"/>
          <ac:grpSpMkLst>
            <pc:docMk/>
            <pc:sldMk cId="1036389420" sldId="743"/>
            <ac:grpSpMk id="325" creationId="{63481CBE-C39E-4E5B-8D14-A046C4B28626}"/>
          </ac:grpSpMkLst>
        </pc:grpChg>
        <pc:grpChg chg="add del mod">
          <ac:chgData name="farouk abu hassanain" userId="319a4f4791f24b01" providerId="LiveId" clId="{5A9807CA-DB99-4A54-B8F8-BE630928EBE0}" dt="2020-04-01T16:50:43.272" v="3031" actId="165"/>
          <ac:grpSpMkLst>
            <pc:docMk/>
            <pc:sldMk cId="1036389420" sldId="743"/>
            <ac:grpSpMk id="358" creationId="{F9338E0D-9059-4F38-8450-9BC591E4599D}"/>
          </ac:grpSpMkLst>
        </pc:grpChg>
        <pc:grpChg chg="mod topLvl">
          <ac:chgData name="farouk abu hassanain" userId="319a4f4791f24b01" providerId="LiveId" clId="{5A9807CA-DB99-4A54-B8F8-BE630928EBE0}" dt="2020-04-02T00:00:36.041" v="3421" actId="164"/>
          <ac:grpSpMkLst>
            <pc:docMk/>
            <pc:sldMk cId="1036389420" sldId="743"/>
            <ac:grpSpMk id="359" creationId="{39D58360-A63F-4D48-A439-5BCBCA70DB25}"/>
          </ac:grpSpMkLst>
        </pc:grpChg>
        <pc:grpChg chg="mod topLvl">
          <ac:chgData name="farouk abu hassanain" userId="319a4f4791f24b01" providerId="LiveId" clId="{5A9807CA-DB99-4A54-B8F8-BE630928EBE0}" dt="2020-04-02T00:00:36.041" v="3421" actId="164"/>
          <ac:grpSpMkLst>
            <pc:docMk/>
            <pc:sldMk cId="1036389420" sldId="743"/>
            <ac:grpSpMk id="360" creationId="{3618D66C-8B96-43A4-95E4-D248561456D8}"/>
          </ac:grpSpMkLst>
        </pc:grpChg>
        <pc:grpChg chg="del mod topLvl">
          <ac:chgData name="farouk abu hassanain" userId="319a4f4791f24b01" providerId="LiveId" clId="{5A9807CA-DB99-4A54-B8F8-BE630928EBE0}" dt="2020-04-01T16:51:05.791" v="3033" actId="478"/>
          <ac:grpSpMkLst>
            <pc:docMk/>
            <pc:sldMk cId="1036389420" sldId="743"/>
            <ac:grpSpMk id="366" creationId="{C903E99B-986E-4CFA-AD15-CAED82C34467}"/>
          </ac:grpSpMkLst>
        </pc:grpChg>
        <pc:grpChg chg="del mod topLvl">
          <ac:chgData name="farouk abu hassanain" userId="319a4f4791f24b01" providerId="LiveId" clId="{5A9807CA-DB99-4A54-B8F8-BE630928EBE0}" dt="2020-04-01T16:51:08.846" v="3035" actId="478"/>
          <ac:grpSpMkLst>
            <pc:docMk/>
            <pc:sldMk cId="1036389420" sldId="743"/>
            <ac:grpSpMk id="367" creationId="{E63E3ECE-3ADA-42DC-AEE4-4B5EC8149E66}"/>
          </ac:grpSpMkLst>
        </pc:grpChg>
        <pc:graphicFrameChg chg="add del mod">
          <ac:chgData name="farouk abu hassanain" userId="319a4f4791f24b01" providerId="LiveId" clId="{5A9807CA-DB99-4A54-B8F8-BE630928EBE0}" dt="2020-04-01T17:17:51.425" v="3402" actId="478"/>
          <ac:graphicFrameMkLst>
            <pc:docMk/>
            <pc:sldMk cId="1036389420" sldId="743"/>
            <ac:graphicFrameMk id="273" creationId="{CC4D4001-E0EF-4261-BAE6-FDB4D0B8960B}"/>
          </ac:graphicFrameMkLst>
        </pc:graphicFrameChg>
      </pc:sldChg>
      <pc:sldChg chg="addSp delSp modSp add">
        <pc:chgData name="farouk abu hassanain" userId="319a4f4791f24b01" providerId="LiveId" clId="{5A9807CA-DB99-4A54-B8F8-BE630928EBE0}" dt="2020-04-02T03:55:27.712" v="5886" actId="478"/>
        <pc:sldMkLst>
          <pc:docMk/>
          <pc:sldMk cId="932435533" sldId="744"/>
        </pc:sldMkLst>
        <pc:spChg chg="mod">
          <ac:chgData name="farouk abu hassanain" userId="319a4f4791f24b01" providerId="LiveId" clId="{5A9807CA-DB99-4A54-B8F8-BE630928EBE0}" dt="2020-04-02T00:02:44.112" v="3443" actId="20577"/>
          <ac:spMkLst>
            <pc:docMk/>
            <pc:sldMk cId="932435533" sldId="744"/>
            <ac:spMk id="13" creationId="{4260B2D4-E383-48D4-8FA6-512C05AA39EF}"/>
          </ac:spMkLst>
        </pc:spChg>
        <pc:spChg chg="mod">
          <ac:chgData name="farouk abu hassanain" userId="319a4f4791f24b01" providerId="LiveId" clId="{5A9807CA-DB99-4A54-B8F8-BE630928EBE0}" dt="2020-04-02T00:02:40.170" v="3441" actId="1037"/>
          <ac:spMkLst>
            <pc:docMk/>
            <pc:sldMk cId="932435533" sldId="744"/>
            <ac:spMk id="21" creationId="{F8DAE083-925B-4A57-9207-FF37EF273BB8}"/>
          </ac:spMkLst>
        </pc:spChg>
        <pc:spChg chg="del">
          <ac:chgData name="farouk abu hassanain" userId="319a4f4791f24b01" providerId="LiveId" clId="{5A9807CA-DB99-4A54-B8F8-BE630928EBE0}" dt="2020-04-02T03:55:27.712" v="5886" actId="478"/>
          <ac:spMkLst>
            <pc:docMk/>
            <pc:sldMk cId="932435533" sldId="744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5:27.712" v="5886" actId="478"/>
          <ac:spMkLst>
            <pc:docMk/>
            <pc:sldMk cId="932435533" sldId="744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5:27.712" v="5886" actId="478"/>
          <ac:spMkLst>
            <pc:docMk/>
            <pc:sldMk cId="932435533" sldId="744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5:27.712" v="5886" actId="478"/>
          <ac:spMkLst>
            <pc:docMk/>
            <pc:sldMk cId="932435533" sldId="744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5:27.712" v="5886" actId="478"/>
          <ac:spMkLst>
            <pc:docMk/>
            <pc:sldMk cId="932435533" sldId="744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5:27.712" v="5886" actId="478"/>
          <ac:spMkLst>
            <pc:docMk/>
            <pc:sldMk cId="932435533" sldId="744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5:27.712" v="5886" actId="478"/>
          <ac:spMkLst>
            <pc:docMk/>
            <pc:sldMk cId="932435533" sldId="744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5:27.712" v="5886" actId="478"/>
          <ac:spMkLst>
            <pc:docMk/>
            <pc:sldMk cId="932435533" sldId="744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5:27.712" v="5886" actId="478"/>
          <ac:spMkLst>
            <pc:docMk/>
            <pc:sldMk cId="932435533" sldId="744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5:27.712" v="5886" actId="478"/>
          <ac:spMkLst>
            <pc:docMk/>
            <pc:sldMk cId="932435533" sldId="744"/>
            <ac:spMk id="86" creationId="{43F53361-B81D-495E-9908-AAB1FB96C189}"/>
          </ac:spMkLst>
        </pc:spChg>
        <pc:spChg chg="mod">
          <ac:chgData name="farouk abu hassanain" userId="319a4f4791f24b01" providerId="LiveId" clId="{5A9807CA-DB99-4A54-B8F8-BE630928EBE0}" dt="2020-04-02T00:02:32.100" v="3434" actId="14100"/>
          <ac:spMkLst>
            <pc:docMk/>
            <pc:sldMk cId="932435533" sldId="744"/>
            <ac:spMk id="157" creationId="{FE21F832-5653-4B9E-BB22-BD405F661E3E}"/>
          </ac:spMkLst>
        </pc:spChg>
        <pc:spChg chg="del">
          <ac:chgData name="farouk abu hassanain" userId="319a4f4791f24b01" providerId="LiveId" clId="{5A9807CA-DB99-4A54-B8F8-BE630928EBE0}" dt="2020-04-02T03:55:25.639" v="5885" actId="478"/>
          <ac:spMkLst>
            <pc:docMk/>
            <pc:sldMk cId="932435533" sldId="744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5:25.639" v="5885" actId="478"/>
          <ac:spMkLst>
            <pc:docMk/>
            <pc:sldMk cId="932435533" sldId="744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5:25.639" v="5885" actId="478"/>
          <ac:spMkLst>
            <pc:docMk/>
            <pc:sldMk cId="932435533" sldId="744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5:25.639" v="5885" actId="478"/>
          <ac:spMkLst>
            <pc:docMk/>
            <pc:sldMk cId="932435533" sldId="744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5:25.639" v="5885" actId="478"/>
          <ac:spMkLst>
            <pc:docMk/>
            <pc:sldMk cId="932435533" sldId="744"/>
            <ac:spMk id="232" creationId="{43BB36C3-37DE-48E5-89A8-CC081A36DC36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51" creationId="{3E05222B-1497-41B4-BDC9-3EBFBEEEE5EB}"/>
          </ac:spMkLst>
        </pc:spChg>
        <pc:spChg chg="mod">
          <ac:chgData name="farouk abu hassanain" userId="319a4f4791f24b01" providerId="LiveId" clId="{5A9807CA-DB99-4A54-B8F8-BE630928EBE0}" dt="2020-04-02T00:21:26.090" v="3676" actId="208"/>
          <ac:spMkLst>
            <pc:docMk/>
            <pc:sldMk cId="932435533" sldId="744"/>
            <ac:spMk id="252" creationId="{F8D9D303-BF90-4DDA-A10A-965BF6FFC394}"/>
          </ac:spMkLst>
        </pc:spChg>
        <pc:spChg chg="mod">
          <ac:chgData name="farouk abu hassanain" userId="319a4f4791f24b01" providerId="LiveId" clId="{5A9807CA-DB99-4A54-B8F8-BE630928EBE0}" dt="2020-04-02T00:21:31.587" v="3677" actId="208"/>
          <ac:spMkLst>
            <pc:docMk/>
            <pc:sldMk cId="932435533" sldId="744"/>
            <ac:spMk id="253" creationId="{0562BA6C-997E-411A-82AB-90E27B91B5BC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54" creationId="{EB40EDBD-34BC-4972-9B4C-8D3FC7BB6A0E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55" creationId="{5354887E-58BF-4A7E-A021-8E85B49F22A2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56" creationId="{0F71502E-7399-4F4A-935B-FE354258870C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57" creationId="{2E4C1633-EFC8-4673-A375-1FD4FA16E7D9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71" creationId="{B1B2804B-3EBB-41F0-AC11-A68395A39410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73" creationId="{8DE4DBE7-F949-4C0D-88D0-1892A9301807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74" creationId="{56EE4036-8032-4C6D-8FC5-C3DD2C169BC7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76" creationId="{CF4FCD2B-FBA8-4F9F-B3CD-1EF25C4199E0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80" creationId="{FD4875C4-C0A5-4133-B019-1254BAFB83F8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82" creationId="{30C86C52-21A2-4366-A09D-A3A2A9CA7E4A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83" creationId="{26DBF894-AE49-4922-A7B9-E12E4373A10D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85" creationId="{434D3223-E2F9-4245-B127-ECE3D0133EB0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88" creationId="{3D8F04C2-E790-4E69-9CBA-AD112F8E9BEA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89" creationId="{FA7482E6-60C0-4D38-AD21-05270BFF9CA9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90" creationId="{CB6CF0C3-90FD-41BB-B60C-BA30242CC8C5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91" creationId="{17C46E94-2795-4B69-A0E6-6693A763A98D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92" creationId="{81500096-071F-48FF-889E-79822F85774F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93" creationId="{DB4AC582-899F-4F87-BF7C-FE8DAD9C5B65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294" creationId="{27EE87E7-870C-461D-8C58-FE2FB86DAF71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342" creationId="{8854AB27-BA12-4976-B389-9C13641D5530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344" creationId="{72103C15-A64D-4EA0-ADF3-01FF266A0508}"/>
          </ac:spMkLst>
        </pc:spChg>
        <pc:spChg chg="mod">
          <ac:chgData name="farouk abu hassanain" userId="319a4f4791f24b01" providerId="LiveId" clId="{5A9807CA-DB99-4A54-B8F8-BE630928EBE0}" dt="2020-04-02T00:01:43.680" v="3430" actId="20577"/>
          <ac:spMkLst>
            <pc:docMk/>
            <pc:sldMk cId="932435533" sldId="744"/>
            <ac:spMk id="350" creationId="{2E47A5D7-24F2-451F-9357-66667EFB07C3}"/>
          </ac:spMkLst>
        </pc:spChg>
        <pc:spChg chg="mod">
          <ac:chgData name="farouk abu hassanain" userId="319a4f4791f24b01" providerId="LiveId" clId="{5A9807CA-DB99-4A54-B8F8-BE630928EBE0}" dt="2020-04-02T00:16:44.730" v="3609" actId="948"/>
          <ac:spMkLst>
            <pc:docMk/>
            <pc:sldMk cId="932435533" sldId="744"/>
            <ac:spMk id="351" creationId="{2125BDF2-6B7B-430E-A806-3B2354304133}"/>
          </ac:spMkLst>
        </pc:spChg>
        <pc:spChg chg="add mod">
          <ac:chgData name="farouk abu hassanain" userId="319a4f4791f24b01" providerId="LiveId" clId="{5A9807CA-DB99-4A54-B8F8-BE630928EBE0}" dt="2020-04-02T00:21:39.361" v="3678" actId="164"/>
          <ac:spMkLst>
            <pc:docMk/>
            <pc:sldMk cId="932435533" sldId="744"/>
            <ac:spMk id="355" creationId="{A8371AC6-76DA-4F3A-8A7A-91F45065D84E}"/>
          </ac:spMkLst>
        </pc:spChg>
        <pc:grpChg chg="add mod">
          <ac:chgData name="farouk abu hassanain" userId="319a4f4791f24b01" providerId="LiveId" clId="{5A9807CA-DB99-4A54-B8F8-BE630928EBE0}" dt="2020-04-02T00:21:39.361" v="3678" actId="164"/>
          <ac:grpSpMkLst>
            <pc:docMk/>
            <pc:sldMk cId="932435533" sldId="744"/>
            <ac:grpSpMk id="6" creationId="{0D7A6071-69FF-450C-9B03-EDFB28DB724B}"/>
          </ac:grpSpMkLst>
        </pc:grpChg>
        <pc:grpChg chg="del">
          <ac:chgData name="farouk abu hassanain" userId="319a4f4791f24b01" providerId="LiveId" clId="{5A9807CA-DB99-4A54-B8F8-BE630928EBE0}" dt="2020-04-02T00:08:33.161" v="3444" actId="478"/>
          <ac:grpSpMkLst>
            <pc:docMk/>
            <pc:sldMk cId="932435533" sldId="744"/>
            <ac:grpSpMk id="11" creationId="{8093EBFD-D1D6-4358-A1D0-418AA857E144}"/>
          </ac:grpSpMkLst>
        </pc:grpChg>
        <pc:grpChg chg="del">
          <ac:chgData name="farouk abu hassanain" userId="319a4f4791f24b01" providerId="LiveId" clId="{5A9807CA-DB99-4A54-B8F8-BE630928EBE0}" dt="2020-04-02T03:55:23.969" v="5884" actId="478"/>
          <ac:grpSpMkLst>
            <pc:docMk/>
            <pc:sldMk cId="932435533" sldId="744"/>
            <ac:grpSpMk id="16" creationId="{7D512924-5882-4EF8-A221-789A07CE25C0}"/>
          </ac:grpSpMkLst>
        </pc:grpChg>
        <pc:grpChg chg="del">
          <ac:chgData name="farouk abu hassanain" userId="319a4f4791f24b01" providerId="LiveId" clId="{5A9807CA-DB99-4A54-B8F8-BE630928EBE0}" dt="2020-04-02T03:55:27.712" v="5886" actId="478"/>
          <ac:grpSpMkLst>
            <pc:docMk/>
            <pc:sldMk cId="932435533" sldId="744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5:27.712" v="5886" actId="478"/>
          <ac:grpSpMkLst>
            <pc:docMk/>
            <pc:sldMk cId="932435533" sldId="744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5:25.639" v="5885" actId="478"/>
          <ac:grpSpMkLst>
            <pc:docMk/>
            <pc:sldMk cId="932435533" sldId="744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5:25.639" v="5885" actId="478"/>
          <ac:grpSpMkLst>
            <pc:docMk/>
            <pc:sldMk cId="932435533" sldId="744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5:23.969" v="5884" actId="478"/>
          <ac:grpSpMkLst>
            <pc:docMk/>
            <pc:sldMk cId="932435533" sldId="744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5:25.639" v="5885" actId="478"/>
          <ac:grpSpMkLst>
            <pc:docMk/>
            <pc:sldMk cId="932435533" sldId="744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5:25.639" v="5885" actId="478"/>
          <ac:grpSpMkLst>
            <pc:docMk/>
            <pc:sldMk cId="932435533" sldId="744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5:25.639" v="5885" actId="478"/>
          <ac:grpSpMkLst>
            <pc:docMk/>
            <pc:sldMk cId="932435533" sldId="744"/>
            <ac:grpSpMk id="231" creationId="{4280D101-68C5-4420-AC02-2616686AEAF0}"/>
          </ac:grpSpMkLst>
        </pc:grpChg>
        <pc:grpChg chg="add mod">
          <ac:chgData name="farouk abu hassanain" userId="319a4f4791f24b01" providerId="LiveId" clId="{5A9807CA-DB99-4A54-B8F8-BE630928EBE0}" dt="2020-04-02T00:21:39.361" v="3678" actId="164"/>
          <ac:grpSpMkLst>
            <pc:docMk/>
            <pc:sldMk cId="932435533" sldId="744"/>
            <ac:grpSpMk id="242" creationId="{C841766D-5944-4D27-A859-4F82C956E5D0}"/>
          </ac:grpSpMkLst>
        </pc:grpChg>
        <pc:grpChg chg="mod">
          <ac:chgData name="farouk abu hassanain" userId="319a4f4791f24b01" providerId="LiveId" clId="{5A9807CA-DB99-4A54-B8F8-BE630928EBE0}" dt="2020-04-02T00:16:59.044" v="3612" actId="12789"/>
          <ac:grpSpMkLst>
            <pc:docMk/>
            <pc:sldMk cId="932435533" sldId="744"/>
            <ac:grpSpMk id="243" creationId="{82619710-E7A1-466E-B07F-3F08EDBD3A93}"/>
          </ac:grpSpMkLst>
        </pc:grpChg>
        <pc:grpChg chg="mod">
          <ac:chgData name="farouk abu hassanain" userId="319a4f4791f24b01" providerId="LiveId" clId="{5A9807CA-DB99-4A54-B8F8-BE630928EBE0}" dt="2020-04-02T00:16:59.044" v="3612" actId="12789"/>
          <ac:grpSpMkLst>
            <pc:docMk/>
            <pc:sldMk cId="932435533" sldId="744"/>
            <ac:grpSpMk id="244" creationId="{B75AA26E-D3E4-43E6-A2DD-39572476D081}"/>
          </ac:grpSpMkLst>
        </pc:grpChg>
        <pc:grpChg chg="mod">
          <ac:chgData name="farouk abu hassanain" userId="319a4f4791f24b01" providerId="LiveId" clId="{5A9807CA-DB99-4A54-B8F8-BE630928EBE0}" dt="2020-04-02T00:16:59.044" v="3612" actId="12789"/>
          <ac:grpSpMkLst>
            <pc:docMk/>
            <pc:sldMk cId="932435533" sldId="744"/>
            <ac:grpSpMk id="245" creationId="{3656DE34-FB5B-4B80-A10C-F91B9CE6255A}"/>
          </ac:grpSpMkLst>
        </pc:grpChg>
        <pc:grpChg chg="mod">
          <ac:chgData name="farouk abu hassanain" userId="319a4f4791f24b01" providerId="LiveId" clId="{5A9807CA-DB99-4A54-B8F8-BE630928EBE0}" dt="2020-04-02T00:16:59.044" v="3612" actId="12789"/>
          <ac:grpSpMkLst>
            <pc:docMk/>
            <pc:sldMk cId="932435533" sldId="744"/>
            <ac:grpSpMk id="246" creationId="{ABD9D15D-53F2-40AE-A23B-27407C9CC5F0}"/>
          </ac:grpSpMkLst>
        </pc:grpChg>
        <pc:grpChg chg="mod">
          <ac:chgData name="farouk abu hassanain" userId="319a4f4791f24b01" providerId="LiveId" clId="{5A9807CA-DB99-4A54-B8F8-BE630928EBE0}" dt="2020-04-02T00:16:59.044" v="3612" actId="12789"/>
          <ac:grpSpMkLst>
            <pc:docMk/>
            <pc:sldMk cId="932435533" sldId="744"/>
            <ac:grpSpMk id="247" creationId="{956822D6-8575-4697-A667-F4D27602BA5D}"/>
          </ac:grpSpMkLst>
        </pc:grpChg>
        <pc:grpChg chg="mod">
          <ac:chgData name="farouk abu hassanain" userId="319a4f4791f24b01" providerId="LiveId" clId="{5A9807CA-DB99-4A54-B8F8-BE630928EBE0}" dt="2020-04-02T00:16:59.044" v="3612" actId="12789"/>
          <ac:grpSpMkLst>
            <pc:docMk/>
            <pc:sldMk cId="932435533" sldId="744"/>
            <ac:grpSpMk id="248" creationId="{17712D80-91F0-4C03-9ECE-A85AC38E9DB5}"/>
          </ac:grpSpMkLst>
        </pc:grpChg>
        <pc:grpChg chg="mod">
          <ac:chgData name="farouk abu hassanain" userId="319a4f4791f24b01" providerId="LiveId" clId="{5A9807CA-DB99-4A54-B8F8-BE630928EBE0}" dt="2020-04-02T00:16:59.044" v="3612" actId="12789"/>
          <ac:grpSpMkLst>
            <pc:docMk/>
            <pc:sldMk cId="932435533" sldId="744"/>
            <ac:grpSpMk id="249" creationId="{7D9396F8-A7A1-40C2-8798-973111A3EF09}"/>
          </ac:grpSpMkLst>
        </pc:grpChg>
        <pc:grpChg chg="mod">
          <ac:chgData name="farouk abu hassanain" userId="319a4f4791f24b01" providerId="LiveId" clId="{5A9807CA-DB99-4A54-B8F8-BE630928EBE0}" dt="2020-04-02T00:16:59.044" v="3612" actId="12789"/>
          <ac:grpSpMkLst>
            <pc:docMk/>
            <pc:sldMk cId="932435533" sldId="744"/>
            <ac:grpSpMk id="250" creationId="{4020942D-71B4-4690-B3F0-33AB4BA65283}"/>
          </ac:grpSpMkLst>
        </pc:grpChg>
        <pc:grpChg chg="del">
          <ac:chgData name="farouk abu hassanain" userId="319a4f4791f24b01" providerId="LiveId" clId="{5A9807CA-DB99-4A54-B8F8-BE630928EBE0}" dt="2020-04-02T03:55:25.639" v="5885" actId="478"/>
          <ac:grpSpMkLst>
            <pc:docMk/>
            <pc:sldMk cId="932435533" sldId="744"/>
            <ac:grpSpMk id="325" creationId="{63481CBE-C39E-4E5B-8D14-A046C4B28626}"/>
          </ac:grpSpMkLst>
        </pc:grpChg>
        <pc:graphicFrameChg chg="add del mod">
          <ac:chgData name="farouk abu hassanain" userId="319a4f4791f24b01" providerId="LiveId" clId="{5A9807CA-DB99-4A54-B8F8-BE630928EBE0}" dt="2020-04-02T00:15:43.058" v="3599" actId="478"/>
          <ac:graphicFrameMkLst>
            <pc:docMk/>
            <pc:sldMk cId="932435533" sldId="744"/>
            <ac:graphicFrameMk id="241" creationId="{646B8CA5-156B-4FFB-AC24-01C0717C4230}"/>
          </ac:graphicFrameMkLst>
        </pc:graphicFrameChg>
      </pc:sldChg>
      <pc:sldChg chg="addSp delSp modSp add delAnim modAnim">
        <pc:chgData name="farouk abu hassanain" userId="319a4f4791f24b01" providerId="LiveId" clId="{5A9807CA-DB99-4A54-B8F8-BE630928EBE0}" dt="2020-04-02T03:56:13.639" v="5890" actId="478"/>
        <pc:sldMkLst>
          <pc:docMk/>
          <pc:sldMk cId="1943250724" sldId="745"/>
        </pc:sldMkLst>
        <pc:spChg chg="add mod">
          <ac:chgData name="farouk abu hassanain" userId="319a4f4791f24b01" providerId="LiveId" clId="{5A9807CA-DB99-4A54-B8F8-BE630928EBE0}" dt="2020-04-02T01:22:58.988" v="3889" actId="207"/>
          <ac:spMkLst>
            <pc:docMk/>
            <pc:sldMk cId="1943250724" sldId="745"/>
            <ac:spMk id="2" creationId="{F00EB442-9773-492E-87D1-1DD43460DF7B}"/>
          </ac:spMkLst>
        </pc:spChg>
        <pc:spChg chg="add mod topLvl">
          <ac:chgData name="farouk abu hassanain" userId="319a4f4791f24b01" providerId="LiveId" clId="{5A9807CA-DB99-4A54-B8F8-BE630928EBE0}" dt="2020-04-02T01:22:24.533" v="3881" actId="164"/>
          <ac:spMkLst>
            <pc:docMk/>
            <pc:sldMk cId="1943250724" sldId="745"/>
            <ac:spMk id="3" creationId="{DC38BAC2-3B50-4C80-8F57-8CDD928BFC3C}"/>
          </ac:spMkLst>
        </pc:spChg>
        <pc:spChg chg="add mod topLvl">
          <ac:chgData name="farouk abu hassanain" userId="319a4f4791f24b01" providerId="LiveId" clId="{5A9807CA-DB99-4A54-B8F8-BE630928EBE0}" dt="2020-04-02T01:22:24.533" v="3881" actId="164"/>
          <ac:spMkLst>
            <pc:docMk/>
            <pc:sldMk cId="1943250724" sldId="745"/>
            <ac:spMk id="22" creationId="{4DD619E2-BB85-4EC6-A865-23311FD41EAE}"/>
          </ac:spMkLst>
        </pc:spChg>
        <pc:spChg chg="del">
          <ac:chgData name="farouk abu hassanain" userId="319a4f4791f24b01" providerId="LiveId" clId="{5A9807CA-DB99-4A54-B8F8-BE630928EBE0}" dt="2020-04-02T03:56:08.016" v="5887" actId="478"/>
          <ac:spMkLst>
            <pc:docMk/>
            <pc:sldMk cId="1943250724" sldId="745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6:08.016" v="5887" actId="478"/>
          <ac:spMkLst>
            <pc:docMk/>
            <pc:sldMk cId="1943250724" sldId="745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6:08.016" v="5887" actId="478"/>
          <ac:spMkLst>
            <pc:docMk/>
            <pc:sldMk cId="1943250724" sldId="745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6:08.016" v="5887" actId="478"/>
          <ac:spMkLst>
            <pc:docMk/>
            <pc:sldMk cId="1943250724" sldId="745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6:08.016" v="5887" actId="478"/>
          <ac:spMkLst>
            <pc:docMk/>
            <pc:sldMk cId="1943250724" sldId="745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6:08.016" v="5887" actId="478"/>
          <ac:spMkLst>
            <pc:docMk/>
            <pc:sldMk cId="1943250724" sldId="745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6:08.016" v="5887" actId="478"/>
          <ac:spMkLst>
            <pc:docMk/>
            <pc:sldMk cId="1943250724" sldId="745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6:08.016" v="5887" actId="478"/>
          <ac:spMkLst>
            <pc:docMk/>
            <pc:sldMk cId="1943250724" sldId="745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6:08.016" v="5887" actId="478"/>
          <ac:spMkLst>
            <pc:docMk/>
            <pc:sldMk cId="1943250724" sldId="745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6:08.016" v="5887" actId="478"/>
          <ac:spMkLst>
            <pc:docMk/>
            <pc:sldMk cId="1943250724" sldId="745"/>
            <ac:spMk id="86" creationId="{43F53361-B81D-495E-9908-AAB1FB96C189}"/>
          </ac:spMkLst>
        </pc:spChg>
        <pc:spChg chg="del">
          <ac:chgData name="farouk abu hassanain" userId="319a4f4791f24b01" providerId="LiveId" clId="{5A9807CA-DB99-4A54-B8F8-BE630928EBE0}" dt="2020-04-02T03:56:12.424" v="5889" actId="478"/>
          <ac:spMkLst>
            <pc:docMk/>
            <pc:sldMk cId="1943250724" sldId="745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6:12.424" v="5889" actId="478"/>
          <ac:spMkLst>
            <pc:docMk/>
            <pc:sldMk cId="1943250724" sldId="745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6:12.424" v="5889" actId="478"/>
          <ac:spMkLst>
            <pc:docMk/>
            <pc:sldMk cId="1943250724" sldId="745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6:12.424" v="5889" actId="478"/>
          <ac:spMkLst>
            <pc:docMk/>
            <pc:sldMk cId="1943250724" sldId="745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6:12.424" v="5889" actId="478"/>
          <ac:spMkLst>
            <pc:docMk/>
            <pc:sldMk cId="1943250724" sldId="745"/>
            <ac:spMk id="232" creationId="{43BB36C3-37DE-48E5-89A8-CC081A36DC36}"/>
          </ac:spMkLst>
        </pc:spChg>
        <pc:spChg chg="add del mod">
          <ac:chgData name="farouk abu hassanain" userId="319a4f4791f24b01" providerId="LiveId" clId="{5A9807CA-DB99-4A54-B8F8-BE630928EBE0}" dt="2020-04-02T03:56:13.639" v="5890" actId="478"/>
          <ac:spMkLst>
            <pc:docMk/>
            <pc:sldMk cId="1943250724" sldId="745"/>
            <ac:spMk id="281" creationId="{0C6EE467-2B4D-43A6-B2F0-A96DAD2506E8}"/>
          </ac:spMkLst>
        </pc:spChg>
        <pc:spChg chg="add mod topLvl">
          <ac:chgData name="farouk abu hassanain" userId="319a4f4791f24b01" providerId="LiveId" clId="{5A9807CA-DB99-4A54-B8F8-BE630928EBE0}" dt="2020-04-02T01:22:24.533" v="3881" actId="164"/>
          <ac:spMkLst>
            <pc:docMk/>
            <pc:sldMk cId="1943250724" sldId="745"/>
            <ac:spMk id="284" creationId="{3687349C-F0D2-424A-AD0E-2E882FF18F88}"/>
          </ac:spMkLst>
        </pc:spChg>
        <pc:spChg chg="add del mod">
          <ac:chgData name="farouk abu hassanain" userId="319a4f4791f24b01" providerId="LiveId" clId="{5A9807CA-DB99-4A54-B8F8-BE630928EBE0}" dt="2020-04-02T03:56:12.424" v="5889" actId="478"/>
          <ac:spMkLst>
            <pc:docMk/>
            <pc:sldMk cId="1943250724" sldId="745"/>
            <ac:spMk id="286" creationId="{42A70CF0-19B9-4450-A0A8-1FA7D2F6C0D7}"/>
          </ac:spMkLst>
        </pc:spChg>
        <pc:spChg chg="mod">
          <ac:chgData name="farouk abu hassanain" userId="319a4f4791f24b01" providerId="LiveId" clId="{5A9807CA-DB99-4A54-B8F8-BE630928EBE0}" dt="2020-04-02T00:24:18.452" v="3693" actId="20577"/>
          <ac:spMkLst>
            <pc:docMk/>
            <pc:sldMk cId="1943250724" sldId="745"/>
            <ac:spMk id="350" creationId="{2E47A5D7-24F2-451F-9357-66667EFB07C3}"/>
          </ac:spMkLst>
        </pc:spChg>
        <pc:spChg chg="add mod topLvl">
          <ac:chgData name="farouk abu hassanain" userId="319a4f4791f24b01" providerId="LiveId" clId="{5A9807CA-DB99-4A54-B8F8-BE630928EBE0}" dt="2020-04-02T01:22:24.533" v="3881" actId="164"/>
          <ac:spMkLst>
            <pc:docMk/>
            <pc:sldMk cId="1943250724" sldId="745"/>
            <ac:spMk id="357" creationId="{4ACEF74D-9D36-4EE2-906A-9057A759811A}"/>
          </ac:spMkLst>
        </pc:spChg>
        <pc:spChg chg="add mod">
          <ac:chgData name="farouk abu hassanain" userId="319a4f4791f24b01" providerId="LiveId" clId="{5A9807CA-DB99-4A54-B8F8-BE630928EBE0}" dt="2020-04-02T01:15:29.314" v="3864" actId="403"/>
          <ac:spMkLst>
            <pc:docMk/>
            <pc:sldMk cId="1943250724" sldId="745"/>
            <ac:spMk id="364" creationId="{0157C2DD-DADD-44C7-9ADF-193668CD8DF9}"/>
          </ac:spMkLst>
        </pc:spChg>
        <pc:spChg chg="add del mod">
          <ac:chgData name="farouk abu hassanain" userId="319a4f4791f24b01" providerId="LiveId" clId="{5A9807CA-DB99-4A54-B8F8-BE630928EBE0}" dt="2020-04-02T01:00:14.875" v="3743" actId="478"/>
          <ac:spMkLst>
            <pc:docMk/>
            <pc:sldMk cId="1943250724" sldId="745"/>
            <ac:spMk id="371" creationId="{59642982-E8DF-4E00-99A7-4A2A3707B507}"/>
          </ac:spMkLst>
        </pc:spChg>
        <pc:spChg chg="mod">
          <ac:chgData name="farouk abu hassanain" userId="319a4f4791f24b01" providerId="LiveId" clId="{5A9807CA-DB99-4A54-B8F8-BE630928EBE0}" dt="2020-04-02T01:20:10.004" v="3873" actId="208"/>
          <ac:spMkLst>
            <pc:docMk/>
            <pc:sldMk cId="1943250724" sldId="745"/>
            <ac:spMk id="373" creationId="{D8AE3748-C0E3-4A15-B1F9-BEDB217C5584}"/>
          </ac:spMkLst>
        </pc:spChg>
        <pc:spChg chg="mod">
          <ac:chgData name="farouk abu hassanain" userId="319a4f4791f24b01" providerId="LiveId" clId="{5A9807CA-DB99-4A54-B8F8-BE630928EBE0}" dt="2020-04-02T01:20:10.004" v="3873" actId="208"/>
          <ac:spMkLst>
            <pc:docMk/>
            <pc:sldMk cId="1943250724" sldId="745"/>
            <ac:spMk id="374" creationId="{ADC7F68F-C2CA-43D9-8C96-8C20CDBC8D8E}"/>
          </ac:spMkLst>
        </pc:spChg>
        <pc:spChg chg="mod">
          <ac:chgData name="farouk abu hassanain" userId="319a4f4791f24b01" providerId="LiveId" clId="{5A9807CA-DB99-4A54-B8F8-BE630928EBE0}" dt="2020-04-02T01:20:10.004" v="3873" actId="208"/>
          <ac:spMkLst>
            <pc:docMk/>
            <pc:sldMk cId="1943250724" sldId="745"/>
            <ac:spMk id="375" creationId="{5C2DF7FC-9B90-4821-AC87-57312C368B4D}"/>
          </ac:spMkLst>
        </pc:spChg>
        <pc:spChg chg="mod">
          <ac:chgData name="farouk abu hassanain" userId="319a4f4791f24b01" providerId="LiveId" clId="{5A9807CA-DB99-4A54-B8F8-BE630928EBE0}" dt="2020-04-02T01:20:10.004" v="3873" actId="208"/>
          <ac:spMkLst>
            <pc:docMk/>
            <pc:sldMk cId="1943250724" sldId="745"/>
            <ac:spMk id="376" creationId="{8E003956-9FB3-4366-96FC-7E7B472997AA}"/>
          </ac:spMkLst>
        </pc:spChg>
        <pc:spChg chg="mod">
          <ac:chgData name="farouk abu hassanain" userId="319a4f4791f24b01" providerId="LiveId" clId="{5A9807CA-DB99-4A54-B8F8-BE630928EBE0}" dt="2020-04-02T01:20:10.004" v="3873" actId="208"/>
          <ac:spMkLst>
            <pc:docMk/>
            <pc:sldMk cId="1943250724" sldId="745"/>
            <ac:spMk id="377" creationId="{B4A958D6-89ED-4237-8C69-A25FD50AA11C}"/>
          </ac:spMkLst>
        </pc:spChg>
        <pc:spChg chg="add mod">
          <ac:chgData name="farouk abu hassanain" userId="319a4f4791f24b01" providerId="LiveId" clId="{5A9807CA-DB99-4A54-B8F8-BE630928EBE0}" dt="2020-04-02T01:20:10.004" v="3873" actId="208"/>
          <ac:spMkLst>
            <pc:docMk/>
            <pc:sldMk cId="1943250724" sldId="745"/>
            <ac:spMk id="378" creationId="{E2D6CE28-6D25-41ED-8A5C-A7BBC24C88EA}"/>
          </ac:spMkLst>
        </pc:spChg>
        <pc:spChg chg="add mod">
          <ac:chgData name="farouk abu hassanain" userId="319a4f4791f24b01" providerId="LiveId" clId="{5A9807CA-DB99-4A54-B8F8-BE630928EBE0}" dt="2020-04-02T01:09:58.777" v="3826" actId="1035"/>
          <ac:spMkLst>
            <pc:docMk/>
            <pc:sldMk cId="1943250724" sldId="745"/>
            <ac:spMk id="385" creationId="{CB95D7D6-02AC-46B8-BE47-817510A0B84D}"/>
          </ac:spMkLst>
        </pc:spChg>
        <pc:spChg chg="add mod">
          <ac:chgData name="farouk abu hassanain" userId="319a4f4791f24b01" providerId="LiveId" clId="{5A9807CA-DB99-4A54-B8F8-BE630928EBE0}" dt="2020-04-02T01:03:21.025" v="3786" actId="1035"/>
          <ac:spMkLst>
            <pc:docMk/>
            <pc:sldMk cId="1943250724" sldId="745"/>
            <ac:spMk id="392" creationId="{E3086373-6E3F-4FB9-82B6-078462351D4E}"/>
          </ac:spMkLst>
        </pc:spChg>
        <pc:spChg chg="add mod topLvl">
          <ac:chgData name="farouk abu hassanain" userId="319a4f4791f24b01" providerId="LiveId" clId="{5A9807CA-DB99-4A54-B8F8-BE630928EBE0}" dt="2020-04-02T01:22:24.533" v="3881" actId="164"/>
          <ac:spMkLst>
            <pc:docMk/>
            <pc:sldMk cId="1943250724" sldId="745"/>
            <ac:spMk id="393" creationId="{5B27106A-F6D4-4A83-8795-C969DB401E3D}"/>
          </ac:spMkLst>
        </pc:spChg>
        <pc:spChg chg="add mod topLvl">
          <ac:chgData name="farouk abu hassanain" userId="319a4f4791f24b01" providerId="LiveId" clId="{5A9807CA-DB99-4A54-B8F8-BE630928EBE0}" dt="2020-04-02T01:22:24.533" v="3881" actId="164"/>
          <ac:spMkLst>
            <pc:docMk/>
            <pc:sldMk cId="1943250724" sldId="745"/>
            <ac:spMk id="394" creationId="{DAA64DE9-4CCF-45FB-8970-0DCE7A57775A}"/>
          </ac:spMkLst>
        </pc:spChg>
        <pc:spChg chg="add mod topLvl">
          <ac:chgData name="farouk abu hassanain" userId="319a4f4791f24b01" providerId="LiveId" clId="{5A9807CA-DB99-4A54-B8F8-BE630928EBE0}" dt="2020-04-02T01:22:24.533" v="3881" actId="164"/>
          <ac:spMkLst>
            <pc:docMk/>
            <pc:sldMk cId="1943250724" sldId="745"/>
            <ac:spMk id="395" creationId="{565526BF-A303-4C00-93C0-E0674053955E}"/>
          </ac:spMkLst>
        </pc:spChg>
        <pc:spChg chg="add mod topLvl">
          <ac:chgData name="farouk abu hassanain" userId="319a4f4791f24b01" providerId="LiveId" clId="{5A9807CA-DB99-4A54-B8F8-BE630928EBE0}" dt="2020-04-02T01:22:24.533" v="3881" actId="164"/>
          <ac:spMkLst>
            <pc:docMk/>
            <pc:sldMk cId="1943250724" sldId="745"/>
            <ac:spMk id="396" creationId="{FE9CE4BD-3D7E-44B5-8481-BD093D116DDB}"/>
          </ac:spMkLst>
        </pc:spChg>
        <pc:grpChg chg="mod">
          <ac:chgData name="farouk abu hassanain" userId="319a4f4791f24b01" providerId="LiveId" clId="{5A9807CA-DB99-4A54-B8F8-BE630928EBE0}" dt="2020-04-02T01:21:40.280" v="3878" actId="1076"/>
          <ac:grpSpMkLst>
            <pc:docMk/>
            <pc:sldMk cId="1943250724" sldId="745"/>
            <ac:grpSpMk id="4" creationId="{D691E185-F686-49FD-9636-D4D0853A5887}"/>
          </ac:grpSpMkLst>
        </pc:grpChg>
        <pc:grpChg chg="del">
          <ac:chgData name="farouk abu hassanain" userId="319a4f4791f24b01" providerId="LiveId" clId="{5A9807CA-DB99-4A54-B8F8-BE630928EBE0}" dt="2020-04-02T00:21:57.807" v="3680" actId="478"/>
          <ac:grpSpMkLst>
            <pc:docMk/>
            <pc:sldMk cId="1943250724" sldId="745"/>
            <ac:grpSpMk id="6" creationId="{0D7A6071-69FF-450C-9B03-EDFB28DB724B}"/>
          </ac:grpSpMkLst>
        </pc:grpChg>
        <pc:grpChg chg="del">
          <ac:chgData name="farouk abu hassanain" userId="319a4f4791f24b01" providerId="LiveId" clId="{5A9807CA-DB99-4A54-B8F8-BE630928EBE0}" dt="2020-04-02T03:56:10.481" v="5888" actId="478"/>
          <ac:grpSpMkLst>
            <pc:docMk/>
            <pc:sldMk cId="1943250724" sldId="745"/>
            <ac:grpSpMk id="16" creationId="{7D512924-5882-4EF8-A221-789A07CE25C0}"/>
          </ac:grpSpMkLst>
        </pc:grpChg>
        <pc:grpChg chg="add mod ord topLvl">
          <ac:chgData name="farouk abu hassanain" userId="319a4f4791f24b01" providerId="LiveId" clId="{5A9807CA-DB99-4A54-B8F8-BE630928EBE0}" dt="2020-04-02T01:22:24.533" v="3881" actId="164"/>
          <ac:grpSpMkLst>
            <pc:docMk/>
            <pc:sldMk cId="1943250724" sldId="745"/>
            <ac:grpSpMk id="23" creationId="{59FC5005-CE8D-40B6-8577-E5DEA0D46AC2}"/>
          </ac:grpSpMkLst>
        </pc:grpChg>
        <pc:grpChg chg="add mod ord topLvl">
          <ac:chgData name="farouk abu hassanain" userId="319a4f4791f24b01" providerId="LiveId" clId="{5A9807CA-DB99-4A54-B8F8-BE630928EBE0}" dt="2020-04-02T01:22:24.533" v="3881" actId="164"/>
          <ac:grpSpMkLst>
            <pc:docMk/>
            <pc:sldMk cId="1943250724" sldId="745"/>
            <ac:grpSpMk id="24" creationId="{943A2B87-FBAA-4AD9-AEF0-FE6DA564BD38}"/>
          </ac:grpSpMkLst>
        </pc:grpChg>
        <pc:grpChg chg="add mod topLvl">
          <ac:chgData name="farouk abu hassanain" userId="319a4f4791f24b01" providerId="LiveId" clId="{5A9807CA-DB99-4A54-B8F8-BE630928EBE0}" dt="2020-04-02T01:22:24.533" v="3881" actId="164"/>
          <ac:grpSpMkLst>
            <pc:docMk/>
            <pc:sldMk cId="1943250724" sldId="745"/>
            <ac:grpSpMk id="25" creationId="{F420425A-7157-4F81-ACFF-709212A5D061}"/>
          </ac:grpSpMkLst>
        </pc:grpChg>
        <pc:grpChg chg="add mod">
          <ac:chgData name="farouk abu hassanain" userId="319a4f4791f24b01" providerId="LiveId" clId="{5A9807CA-DB99-4A54-B8F8-BE630928EBE0}" dt="2020-04-02T01:22:24.533" v="3881" actId="164"/>
          <ac:grpSpMkLst>
            <pc:docMk/>
            <pc:sldMk cId="1943250724" sldId="745"/>
            <ac:grpSpMk id="26" creationId="{4080558D-3791-48D8-9B29-B419B11077CC}"/>
          </ac:grpSpMkLst>
        </pc:grpChg>
        <pc:grpChg chg="add del mod">
          <ac:chgData name="farouk abu hassanain" userId="319a4f4791f24b01" providerId="LiveId" clId="{5A9807CA-DB99-4A54-B8F8-BE630928EBE0}" dt="2020-04-02T01:14:59.313" v="3859" actId="165"/>
          <ac:grpSpMkLst>
            <pc:docMk/>
            <pc:sldMk cId="1943250724" sldId="745"/>
            <ac:grpSpMk id="27" creationId="{553BCA4A-FA0E-4BD0-9641-0E858CF0A3D5}"/>
          </ac:grpSpMkLst>
        </pc:grpChg>
        <pc:grpChg chg="add del mod">
          <ac:chgData name="farouk abu hassanain" userId="319a4f4791f24b01" providerId="LiveId" clId="{5A9807CA-DB99-4A54-B8F8-BE630928EBE0}" dt="2020-04-02T01:19:35.105" v="3869" actId="165"/>
          <ac:grpSpMkLst>
            <pc:docMk/>
            <pc:sldMk cId="1943250724" sldId="745"/>
            <ac:grpSpMk id="28" creationId="{51162EC3-43E4-4649-88BA-05F863AD2D99}"/>
          </ac:grpSpMkLst>
        </pc:grpChg>
        <pc:grpChg chg="add mod">
          <ac:chgData name="farouk abu hassanain" userId="319a4f4791f24b01" providerId="LiveId" clId="{5A9807CA-DB99-4A54-B8F8-BE630928EBE0}" dt="2020-04-02T01:22:30.862" v="3882" actId="1076"/>
          <ac:grpSpMkLst>
            <pc:docMk/>
            <pc:sldMk cId="1943250724" sldId="745"/>
            <ac:grpSpMk id="29" creationId="{C1F5CDD5-0B20-49C1-8F8D-DE19E3667D2B}"/>
          </ac:grpSpMkLst>
        </pc:grpChg>
        <pc:grpChg chg="del">
          <ac:chgData name="farouk abu hassanain" userId="319a4f4791f24b01" providerId="LiveId" clId="{5A9807CA-DB99-4A54-B8F8-BE630928EBE0}" dt="2020-04-02T03:56:08.016" v="5887" actId="478"/>
          <ac:grpSpMkLst>
            <pc:docMk/>
            <pc:sldMk cId="1943250724" sldId="745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6:08.016" v="5887" actId="478"/>
          <ac:grpSpMkLst>
            <pc:docMk/>
            <pc:sldMk cId="1943250724" sldId="745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6:12.424" v="5889" actId="478"/>
          <ac:grpSpMkLst>
            <pc:docMk/>
            <pc:sldMk cId="1943250724" sldId="745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6:12.424" v="5889" actId="478"/>
          <ac:grpSpMkLst>
            <pc:docMk/>
            <pc:sldMk cId="1943250724" sldId="745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6:10.481" v="5888" actId="478"/>
          <ac:grpSpMkLst>
            <pc:docMk/>
            <pc:sldMk cId="1943250724" sldId="745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6:12.424" v="5889" actId="478"/>
          <ac:grpSpMkLst>
            <pc:docMk/>
            <pc:sldMk cId="1943250724" sldId="745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6:12.424" v="5889" actId="478"/>
          <ac:grpSpMkLst>
            <pc:docMk/>
            <pc:sldMk cId="1943250724" sldId="745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6:12.424" v="5889" actId="478"/>
          <ac:grpSpMkLst>
            <pc:docMk/>
            <pc:sldMk cId="1943250724" sldId="745"/>
            <ac:grpSpMk id="231" creationId="{4280D101-68C5-4420-AC02-2616686AEAF0}"/>
          </ac:grpSpMkLst>
        </pc:grpChg>
        <pc:grpChg chg="del">
          <ac:chgData name="farouk abu hassanain" userId="319a4f4791f24b01" providerId="LiveId" clId="{5A9807CA-DB99-4A54-B8F8-BE630928EBE0}" dt="2020-04-02T03:56:12.424" v="5889" actId="478"/>
          <ac:grpSpMkLst>
            <pc:docMk/>
            <pc:sldMk cId="1943250724" sldId="745"/>
            <ac:grpSpMk id="325" creationId="{63481CBE-C39E-4E5B-8D14-A046C4B28626}"/>
          </ac:grpSpMkLst>
        </pc:grpChg>
        <pc:grpChg chg="add mod">
          <ac:chgData name="farouk abu hassanain" userId="319a4f4791f24b01" providerId="LiveId" clId="{5A9807CA-DB99-4A54-B8F8-BE630928EBE0}" dt="2020-04-02T01:01:00.462" v="3750" actId="164"/>
          <ac:grpSpMkLst>
            <pc:docMk/>
            <pc:sldMk cId="1943250724" sldId="745"/>
            <ac:grpSpMk id="358" creationId="{97474E07-AC9E-408C-B342-C87CD6DC2B29}"/>
          </ac:grpSpMkLst>
        </pc:grpChg>
        <pc:grpChg chg="add del mod">
          <ac:chgData name="farouk abu hassanain" userId="319a4f4791f24b01" providerId="LiveId" clId="{5A9807CA-DB99-4A54-B8F8-BE630928EBE0}" dt="2020-04-02T01:00:14.875" v="3743" actId="478"/>
          <ac:grpSpMkLst>
            <pc:docMk/>
            <pc:sldMk cId="1943250724" sldId="745"/>
            <ac:grpSpMk id="365" creationId="{6329083F-3022-4E50-9DEF-4174C5FA24DE}"/>
          </ac:grpSpMkLst>
        </pc:grpChg>
        <pc:grpChg chg="add mod">
          <ac:chgData name="farouk abu hassanain" userId="319a4f4791f24b01" providerId="LiveId" clId="{5A9807CA-DB99-4A54-B8F8-BE630928EBE0}" dt="2020-04-02T01:01:48.648" v="3757" actId="164"/>
          <ac:grpSpMkLst>
            <pc:docMk/>
            <pc:sldMk cId="1943250724" sldId="745"/>
            <ac:grpSpMk id="372" creationId="{E579ABFC-2812-4179-B87E-608BA1D82CA2}"/>
          </ac:grpSpMkLst>
        </pc:grpChg>
        <pc:grpChg chg="add mod">
          <ac:chgData name="farouk abu hassanain" userId="319a4f4791f24b01" providerId="LiveId" clId="{5A9807CA-DB99-4A54-B8F8-BE630928EBE0}" dt="2020-04-02T01:01:15.618" v="3753" actId="408"/>
          <ac:grpSpMkLst>
            <pc:docMk/>
            <pc:sldMk cId="1943250724" sldId="745"/>
            <ac:grpSpMk id="379" creationId="{D97EE5CD-D16F-4C0A-9571-FFA473092FFC}"/>
          </ac:grpSpMkLst>
        </pc:grpChg>
        <pc:grpChg chg="add mod">
          <ac:chgData name="farouk abu hassanain" userId="319a4f4791f24b01" providerId="LiveId" clId="{5A9807CA-DB99-4A54-B8F8-BE630928EBE0}" dt="2020-04-02T01:01:08.826" v="3752" actId="164"/>
          <ac:grpSpMkLst>
            <pc:docMk/>
            <pc:sldMk cId="1943250724" sldId="745"/>
            <ac:grpSpMk id="386" creationId="{714C31B0-6416-42CA-98A2-FFDDD1EB4D24}"/>
          </ac:grpSpMkLst>
        </pc:grpChg>
        <pc:graphicFrameChg chg="add del mod">
          <ac:chgData name="farouk abu hassanain" userId="319a4f4791f24b01" providerId="LiveId" clId="{5A9807CA-DB99-4A54-B8F8-BE630928EBE0}" dt="2020-04-02T01:18:12.603" v="3866" actId="478"/>
          <ac:graphicFrameMkLst>
            <pc:docMk/>
            <pc:sldMk cId="1943250724" sldId="745"/>
            <ac:graphicFrameMk id="275" creationId="{288D51C5-312F-4156-8BFE-5B8B8B76BAE8}"/>
          </ac:graphicFrameMkLst>
        </pc:graphicFrameChg>
        <pc:cxnChg chg="add del mod">
          <ac:chgData name="farouk abu hassanain" userId="319a4f4791f24b01" providerId="LiveId" clId="{5A9807CA-DB99-4A54-B8F8-BE630928EBE0}" dt="2020-04-02T01:00:23.504" v="3745" actId="478"/>
          <ac:cxnSpMkLst>
            <pc:docMk/>
            <pc:sldMk cId="1943250724" sldId="745"/>
            <ac:cxnSpMk id="10" creationId="{E712E1D7-9916-4BE0-AA7E-DA4AF4732C44}"/>
          </ac:cxnSpMkLst>
        </pc:cxnChg>
        <pc:cxnChg chg="add del mod">
          <ac:chgData name="farouk abu hassanain" userId="319a4f4791f24b01" providerId="LiveId" clId="{5A9807CA-DB99-4A54-B8F8-BE630928EBE0}" dt="2020-04-02T01:00:20.633" v="3744" actId="478"/>
          <ac:cxnSpMkLst>
            <pc:docMk/>
            <pc:sldMk cId="1943250724" sldId="745"/>
            <ac:cxnSpMk id="343" creationId="{AEE36FD7-BD9C-4A5E-9120-3532F053FBD8}"/>
          </ac:cxnSpMkLst>
        </pc:cxnChg>
        <pc:cxnChg chg="add del mod">
          <ac:chgData name="farouk abu hassanain" userId="319a4f4791f24b01" providerId="LiveId" clId="{5A9807CA-DB99-4A54-B8F8-BE630928EBE0}" dt="2020-04-02T01:00:26.883" v="3746" actId="478"/>
          <ac:cxnSpMkLst>
            <pc:docMk/>
            <pc:sldMk cId="1943250724" sldId="745"/>
            <ac:cxnSpMk id="356" creationId="{A4C8E6EC-FA00-4C0E-8587-2BF5F54EF189}"/>
          </ac:cxnSpMkLst>
        </pc:cxnChg>
      </pc:sldChg>
      <pc:sldChg chg="addSp delSp modSp add">
        <pc:chgData name="farouk abu hassanain" userId="319a4f4791f24b01" providerId="LiveId" clId="{5A9807CA-DB99-4A54-B8F8-BE630928EBE0}" dt="2020-04-02T03:56:23.876" v="5895" actId="478"/>
        <pc:sldMkLst>
          <pc:docMk/>
          <pc:sldMk cId="790672954" sldId="746"/>
        </pc:sldMkLst>
        <pc:spChg chg="del mod">
          <ac:chgData name="farouk abu hassanain" userId="319a4f4791f24b01" providerId="LiveId" clId="{5A9807CA-DB99-4A54-B8F8-BE630928EBE0}" dt="2020-04-02T01:25:04.517" v="3924" actId="478"/>
          <ac:spMkLst>
            <pc:docMk/>
            <pc:sldMk cId="790672954" sldId="746"/>
            <ac:spMk id="2" creationId="{F00EB442-9773-492E-87D1-1DD43460DF7B}"/>
          </ac:spMkLst>
        </pc:spChg>
        <pc:spChg chg="add mod">
          <ac:chgData name="farouk abu hassanain" userId="319a4f4791f24b01" providerId="LiveId" clId="{5A9807CA-DB99-4A54-B8F8-BE630928EBE0}" dt="2020-04-02T01:26:00.630" v="3937" actId="1035"/>
          <ac:spMkLst>
            <pc:docMk/>
            <pc:sldMk cId="790672954" sldId="746"/>
            <ac:spMk id="6" creationId="{8617EFCD-2428-43E9-AF18-D04B7EE7E10A}"/>
          </ac:spMkLst>
        </pc:spChg>
        <pc:spChg chg="add mod topLvl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14" creationId="{B205E9F5-F1B5-4A7F-AF66-7798515F3599}"/>
          </ac:spMkLst>
        </pc:spChg>
        <pc:spChg chg="add mod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15" creationId="{E5A6CF36-45E5-4255-9EF7-494DCFBCB293}"/>
          </ac:spMkLst>
        </pc:spChg>
        <pc:spChg chg="add del mod">
          <ac:chgData name="farouk abu hassanain" userId="319a4f4791f24b01" providerId="LiveId" clId="{5A9807CA-DB99-4A54-B8F8-BE630928EBE0}" dt="2020-04-02T01:52:45.747" v="4005" actId="11529"/>
          <ac:spMkLst>
            <pc:docMk/>
            <pc:sldMk cId="790672954" sldId="746"/>
            <ac:spMk id="18" creationId="{49C9BD9A-C19D-445A-866E-20BE3EAC96A8}"/>
          </ac:spMkLst>
        </pc:spChg>
        <pc:spChg chg="add mod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19" creationId="{7E7335CA-9FE7-4FD3-BD91-9ED58B4D397C}"/>
          </ac:spMkLst>
        </pc:spChg>
        <pc:spChg chg="del">
          <ac:chgData name="farouk abu hassanain" userId="319a4f4791f24b01" providerId="LiveId" clId="{5A9807CA-DB99-4A54-B8F8-BE630928EBE0}" dt="2020-04-02T03:56:17.212" v="5891" actId="478"/>
          <ac:spMkLst>
            <pc:docMk/>
            <pc:sldMk cId="790672954" sldId="746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6:17.212" v="5891" actId="478"/>
          <ac:spMkLst>
            <pc:docMk/>
            <pc:sldMk cId="790672954" sldId="746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6:17.212" v="5891" actId="478"/>
          <ac:spMkLst>
            <pc:docMk/>
            <pc:sldMk cId="790672954" sldId="746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6:17.212" v="5891" actId="478"/>
          <ac:spMkLst>
            <pc:docMk/>
            <pc:sldMk cId="790672954" sldId="746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6:17.212" v="5891" actId="478"/>
          <ac:spMkLst>
            <pc:docMk/>
            <pc:sldMk cId="790672954" sldId="746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6:17.212" v="5891" actId="478"/>
          <ac:spMkLst>
            <pc:docMk/>
            <pc:sldMk cId="790672954" sldId="746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6:17.212" v="5891" actId="478"/>
          <ac:spMkLst>
            <pc:docMk/>
            <pc:sldMk cId="790672954" sldId="746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6:17.212" v="5891" actId="478"/>
          <ac:spMkLst>
            <pc:docMk/>
            <pc:sldMk cId="790672954" sldId="746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6:17.212" v="5891" actId="478"/>
          <ac:spMkLst>
            <pc:docMk/>
            <pc:sldMk cId="790672954" sldId="746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6:17.212" v="5891" actId="478"/>
          <ac:spMkLst>
            <pc:docMk/>
            <pc:sldMk cId="790672954" sldId="746"/>
            <ac:spMk id="86" creationId="{43F53361-B81D-495E-9908-AAB1FB96C189}"/>
          </ac:spMkLst>
        </pc:spChg>
        <pc:spChg chg="del">
          <ac:chgData name="farouk abu hassanain" userId="319a4f4791f24b01" providerId="LiveId" clId="{5A9807CA-DB99-4A54-B8F8-BE630928EBE0}" dt="2020-04-02T03:56:20.669" v="5893" actId="478"/>
          <ac:spMkLst>
            <pc:docMk/>
            <pc:sldMk cId="790672954" sldId="746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6:20.669" v="5893" actId="478"/>
          <ac:spMkLst>
            <pc:docMk/>
            <pc:sldMk cId="790672954" sldId="746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6:20.669" v="5893" actId="478"/>
          <ac:spMkLst>
            <pc:docMk/>
            <pc:sldMk cId="790672954" sldId="746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6:20.669" v="5893" actId="478"/>
          <ac:spMkLst>
            <pc:docMk/>
            <pc:sldMk cId="790672954" sldId="746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6:20.669" v="5893" actId="478"/>
          <ac:spMkLst>
            <pc:docMk/>
            <pc:sldMk cId="790672954" sldId="746"/>
            <ac:spMk id="232" creationId="{43BB36C3-37DE-48E5-89A8-CC081A36DC36}"/>
          </ac:spMkLst>
        </pc:spChg>
        <pc:spChg chg="add mod">
          <ac:chgData name="farouk abu hassanain" userId="319a4f4791f24b01" providerId="LiveId" clId="{5A9807CA-DB99-4A54-B8F8-BE630928EBE0}" dt="2020-04-02T01:25:08.980" v="3925" actId="1076"/>
          <ac:spMkLst>
            <pc:docMk/>
            <pc:sldMk cId="790672954" sldId="746"/>
            <ac:spMk id="271" creationId="{160BB870-30BE-4F01-8F8F-7EE800B94F36}"/>
          </ac:spMkLst>
        </pc:spChg>
        <pc:spChg chg="mod topLvl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276" creationId="{DEEC7B0D-BDB5-4900-835B-B37FC3F828AD}"/>
          </ac:spMkLst>
        </pc:spChg>
        <pc:spChg chg="mod topLvl">
          <ac:chgData name="farouk abu hassanain" userId="319a4f4791f24b01" providerId="LiveId" clId="{5A9807CA-DB99-4A54-B8F8-BE630928EBE0}" dt="2020-04-02T01:36:58.641" v="3951" actId="164"/>
          <ac:spMkLst>
            <pc:docMk/>
            <pc:sldMk cId="790672954" sldId="746"/>
            <ac:spMk id="280" creationId="{6377EB1F-4109-4981-9FBB-6A74433BEE5E}"/>
          </ac:spMkLst>
        </pc:spChg>
        <pc:spChg chg="del">
          <ac:chgData name="farouk abu hassanain" userId="319a4f4791f24b01" providerId="LiveId" clId="{5A9807CA-DB99-4A54-B8F8-BE630928EBE0}" dt="2020-04-02T03:56:18.744" v="5892" actId="478"/>
          <ac:spMkLst>
            <pc:docMk/>
            <pc:sldMk cId="790672954" sldId="746"/>
            <ac:spMk id="281" creationId="{0C6EE467-2B4D-43A6-B2F0-A96DAD2506E8}"/>
          </ac:spMkLst>
        </pc:spChg>
        <pc:spChg chg="mod topLvl">
          <ac:chgData name="farouk abu hassanain" userId="319a4f4791f24b01" providerId="LiveId" clId="{5A9807CA-DB99-4A54-B8F8-BE630928EBE0}" dt="2020-04-02T01:37:03.187" v="3952" actId="164"/>
          <ac:spMkLst>
            <pc:docMk/>
            <pc:sldMk cId="790672954" sldId="746"/>
            <ac:spMk id="282" creationId="{9A932E26-4DF0-446C-B3A6-802E78772385}"/>
          </ac:spMkLst>
        </pc:spChg>
        <pc:spChg chg="mod topLvl">
          <ac:chgData name="farouk abu hassanain" userId="319a4f4791f24b01" providerId="LiveId" clId="{5A9807CA-DB99-4A54-B8F8-BE630928EBE0}" dt="2020-04-02T01:36:58.641" v="3951" actId="164"/>
          <ac:spMkLst>
            <pc:docMk/>
            <pc:sldMk cId="790672954" sldId="746"/>
            <ac:spMk id="283" creationId="{2D211A41-FA24-41AF-A701-9C8D57B0978E}"/>
          </ac:spMkLst>
        </pc:spChg>
        <pc:spChg chg="mod topLvl">
          <ac:chgData name="farouk abu hassanain" userId="319a4f4791f24b01" providerId="LiveId" clId="{5A9807CA-DB99-4A54-B8F8-BE630928EBE0}" dt="2020-04-02T01:37:03.187" v="3952" actId="164"/>
          <ac:spMkLst>
            <pc:docMk/>
            <pc:sldMk cId="790672954" sldId="746"/>
            <ac:spMk id="285" creationId="{3A12A65B-8DBD-441F-8765-EC0C4FC0518B}"/>
          </ac:spMkLst>
        </pc:spChg>
        <pc:spChg chg="del">
          <ac:chgData name="farouk abu hassanain" userId="319a4f4791f24b01" providerId="LiveId" clId="{5A9807CA-DB99-4A54-B8F8-BE630928EBE0}" dt="2020-04-02T03:56:18.744" v="5892" actId="478"/>
          <ac:spMkLst>
            <pc:docMk/>
            <pc:sldMk cId="790672954" sldId="746"/>
            <ac:spMk id="286" creationId="{42A70CF0-19B9-4450-A0A8-1FA7D2F6C0D7}"/>
          </ac:spMkLst>
        </pc:spChg>
        <pc:spChg chg="mod topLvl">
          <ac:chgData name="farouk abu hassanain" userId="319a4f4791f24b01" providerId="LiveId" clId="{5A9807CA-DB99-4A54-B8F8-BE630928EBE0}" dt="2020-04-02T01:36:44.854" v="3947" actId="164"/>
          <ac:spMkLst>
            <pc:docMk/>
            <pc:sldMk cId="790672954" sldId="746"/>
            <ac:spMk id="288" creationId="{9AB75BF6-0AA9-49DF-8689-30F98598EE79}"/>
          </ac:spMkLst>
        </pc:spChg>
        <pc:spChg chg="mod topLvl">
          <ac:chgData name="farouk abu hassanain" userId="319a4f4791f24b01" providerId="LiveId" clId="{5A9807CA-DB99-4A54-B8F8-BE630928EBE0}" dt="2020-04-02T01:36:44.854" v="3947" actId="164"/>
          <ac:spMkLst>
            <pc:docMk/>
            <pc:sldMk cId="790672954" sldId="746"/>
            <ac:spMk id="289" creationId="{D93A52A6-B361-45DF-A8E5-4E799F9A02AD}"/>
          </ac:spMkLst>
        </pc:spChg>
        <pc:spChg chg="mod topLvl">
          <ac:chgData name="farouk abu hassanain" userId="319a4f4791f24b01" providerId="LiveId" clId="{5A9807CA-DB99-4A54-B8F8-BE630928EBE0}" dt="2020-04-02T01:36:44.854" v="3947" actId="164"/>
          <ac:spMkLst>
            <pc:docMk/>
            <pc:sldMk cId="790672954" sldId="746"/>
            <ac:spMk id="290" creationId="{BE5DF891-41F0-4D56-BA57-DF44BAC0334C}"/>
          </ac:spMkLst>
        </pc:spChg>
        <pc:spChg chg="mod topLvl">
          <ac:chgData name="farouk abu hassanain" userId="319a4f4791f24b01" providerId="LiveId" clId="{5A9807CA-DB99-4A54-B8F8-BE630928EBE0}" dt="2020-04-02T01:36:44.854" v="3947" actId="164"/>
          <ac:spMkLst>
            <pc:docMk/>
            <pc:sldMk cId="790672954" sldId="746"/>
            <ac:spMk id="291" creationId="{A3ADB776-226C-4B4B-BB55-847039D29DF8}"/>
          </ac:spMkLst>
        </pc:spChg>
        <pc:spChg chg="add mod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292" creationId="{D025A771-9B88-4082-9275-A71C60BFF610}"/>
          </ac:spMkLst>
        </pc:spChg>
        <pc:spChg chg="add del mod">
          <ac:chgData name="farouk abu hassanain" userId="319a4f4791f24b01" providerId="LiveId" clId="{5A9807CA-DB99-4A54-B8F8-BE630928EBE0}" dt="2020-04-02T01:51:42.485" v="4001" actId="478"/>
          <ac:spMkLst>
            <pc:docMk/>
            <pc:sldMk cId="790672954" sldId="746"/>
            <ac:spMk id="293" creationId="{773EFD61-1E36-4DC2-BA44-9900BCD56835}"/>
          </ac:spMkLst>
        </pc:spChg>
        <pc:spChg chg="add mod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294" creationId="{471CF69F-957A-424F-9FBA-D91114DB3114}"/>
          </ac:spMkLst>
        </pc:spChg>
        <pc:spChg chg="mod">
          <ac:chgData name="farouk abu hassanain" userId="319a4f4791f24b01" providerId="LiveId" clId="{5A9807CA-DB99-4A54-B8F8-BE630928EBE0}" dt="2020-04-02T01:54:54.316" v="4018" actId="782"/>
          <ac:spMkLst>
            <pc:docMk/>
            <pc:sldMk cId="790672954" sldId="746"/>
            <ac:spMk id="344" creationId="{AD814D8E-F59B-498E-991A-611CFD059083}"/>
          </ac:spMkLst>
        </pc:spChg>
        <pc:spChg chg="mod">
          <ac:chgData name="farouk abu hassanain" userId="319a4f4791f24b01" providerId="LiveId" clId="{5A9807CA-DB99-4A54-B8F8-BE630928EBE0}" dt="2020-04-02T01:23:30.667" v="3892" actId="20577"/>
          <ac:spMkLst>
            <pc:docMk/>
            <pc:sldMk cId="790672954" sldId="746"/>
            <ac:spMk id="350" creationId="{2E47A5D7-24F2-451F-9357-66667EFB07C3}"/>
          </ac:spMkLst>
        </pc:spChg>
        <pc:spChg chg="mod">
          <ac:chgData name="farouk abu hassanain" userId="319a4f4791f24b01" providerId="LiveId" clId="{5A9807CA-DB99-4A54-B8F8-BE630928EBE0}" dt="2020-04-02T01:54:54.316" v="4018" actId="782"/>
          <ac:spMkLst>
            <pc:docMk/>
            <pc:sldMk cId="790672954" sldId="746"/>
            <ac:spMk id="356" creationId="{101B3E03-0107-41BC-BC57-398C5E22372E}"/>
          </ac:spMkLst>
        </pc:spChg>
        <pc:spChg chg="mod topLvl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366" creationId="{97957A2E-8AF9-4F37-8F6E-3CE38D90947C}"/>
          </ac:spMkLst>
        </pc:spChg>
        <pc:spChg chg="mod topLvl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367" creationId="{25CF9280-F7F5-4E7C-81F9-A03BA36D1F9E}"/>
          </ac:spMkLst>
        </pc:spChg>
        <pc:spChg chg="add mod topLvl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368" creationId="{B528A4B0-F67A-43CA-A2C9-3988B09DA36E}"/>
          </ac:spMkLst>
        </pc:spChg>
        <pc:spChg chg="add mod topLvl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369" creationId="{9B2152C1-8FD8-493D-A06F-D52C69EFEA91}"/>
          </ac:spMkLst>
        </pc:spChg>
        <pc:spChg chg="add mod topLvl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370" creationId="{F4EE14C6-96B2-4006-AE31-E5A848C81F60}"/>
          </ac:spMkLst>
        </pc:spChg>
        <pc:spChg chg="add mod topLvl">
          <ac:chgData name="farouk abu hassanain" userId="319a4f4791f24b01" providerId="LiveId" clId="{5A9807CA-DB99-4A54-B8F8-BE630928EBE0}" dt="2020-04-02T01:59:32.610" v="4166" actId="164"/>
          <ac:spMkLst>
            <pc:docMk/>
            <pc:sldMk cId="790672954" sldId="746"/>
            <ac:spMk id="371" creationId="{84D41995-126A-40B5-B5B1-02CEFC3C358C}"/>
          </ac:spMkLst>
        </pc:spChg>
        <pc:grpChg chg="add del mod">
          <ac:chgData name="farouk abu hassanain" userId="319a4f4791f24b01" providerId="LiveId" clId="{5A9807CA-DB99-4A54-B8F8-BE630928EBE0}" dt="2020-04-02T03:56:20.669" v="5893" actId="478"/>
          <ac:grpSpMkLst>
            <pc:docMk/>
            <pc:sldMk cId="790672954" sldId="746"/>
            <ac:grpSpMk id="9" creationId="{B732CA36-29C7-48BA-908E-33C34825A4C5}"/>
          </ac:grpSpMkLst>
        </pc:grpChg>
        <pc:grpChg chg="add mod topLvl">
          <ac:chgData name="farouk abu hassanain" userId="319a4f4791f24b01" providerId="LiveId" clId="{5A9807CA-DB99-4A54-B8F8-BE630928EBE0}" dt="2020-04-02T01:59:32.610" v="4166" actId="164"/>
          <ac:grpSpMkLst>
            <pc:docMk/>
            <pc:sldMk cId="790672954" sldId="746"/>
            <ac:grpSpMk id="10" creationId="{499E4384-1732-4CF6-9B23-3F5E79FE0121}"/>
          </ac:grpSpMkLst>
        </pc:grpChg>
        <pc:grpChg chg="add mod topLvl">
          <ac:chgData name="farouk abu hassanain" userId="319a4f4791f24b01" providerId="LiveId" clId="{5A9807CA-DB99-4A54-B8F8-BE630928EBE0}" dt="2020-04-02T01:59:32.610" v="4166" actId="164"/>
          <ac:grpSpMkLst>
            <pc:docMk/>
            <pc:sldMk cId="790672954" sldId="746"/>
            <ac:grpSpMk id="11" creationId="{ADCF42E5-EC07-4677-8C4B-6E48A2D25F19}"/>
          </ac:grpSpMkLst>
        </pc:grpChg>
        <pc:grpChg chg="add del mod">
          <ac:chgData name="farouk abu hassanain" userId="319a4f4791f24b01" providerId="LiveId" clId="{5A9807CA-DB99-4A54-B8F8-BE630928EBE0}" dt="2020-04-02T01:44:02.870" v="3985" actId="165"/>
          <ac:grpSpMkLst>
            <pc:docMk/>
            <pc:sldMk cId="790672954" sldId="746"/>
            <ac:grpSpMk id="12" creationId="{B91B025E-E8CC-4C8A-A702-A9608F344145}"/>
          </ac:grpSpMkLst>
        </pc:grpChg>
        <pc:grpChg chg="del">
          <ac:chgData name="farouk abu hassanain" userId="319a4f4791f24b01" providerId="LiveId" clId="{5A9807CA-DB99-4A54-B8F8-BE630928EBE0}" dt="2020-04-02T03:56:22.393" v="5894" actId="478"/>
          <ac:grpSpMkLst>
            <pc:docMk/>
            <pc:sldMk cId="790672954" sldId="746"/>
            <ac:grpSpMk id="16" creationId="{7D512924-5882-4EF8-A221-789A07CE25C0}"/>
          </ac:grpSpMkLst>
        </pc:grpChg>
        <pc:grpChg chg="add del mod">
          <ac:chgData name="farouk abu hassanain" userId="319a4f4791f24b01" providerId="LiveId" clId="{5A9807CA-DB99-4A54-B8F8-BE630928EBE0}" dt="2020-04-02T01:58:47.087" v="4162" actId="165"/>
          <ac:grpSpMkLst>
            <pc:docMk/>
            <pc:sldMk cId="790672954" sldId="746"/>
            <ac:grpSpMk id="17" creationId="{0D6D4F7A-CBE8-4E64-A279-0F690B46BE5E}"/>
          </ac:grpSpMkLst>
        </pc:grpChg>
        <pc:grpChg chg="add del mod">
          <ac:chgData name="farouk abu hassanain" userId="319a4f4791f24b01" providerId="LiveId" clId="{5A9807CA-DB99-4A54-B8F8-BE630928EBE0}" dt="2020-04-02T01:56:31.251" v="4118" actId="165"/>
          <ac:grpSpMkLst>
            <pc:docMk/>
            <pc:sldMk cId="790672954" sldId="746"/>
            <ac:grpSpMk id="20" creationId="{542E5975-CF1E-475B-A68D-78367F64EE5E}"/>
          </ac:grpSpMkLst>
        </pc:grpChg>
        <pc:grpChg chg="add mod">
          <ac:chgData name="farouk abu hassanain" userId="319a4f4791f24b01" providerId="LiveId" clId="{5A9807CA-DB99-4A54-B8F8-BE630928EBE0}" dt="2020-04-02T01:59:40.005" v="4167" actId="1076"/>
          <ac:grpSpMkLst>
            <pc:docMk/>
            <pc:sldMk cId="790672954" sldId="746"/>
            <ac:grpSpMk id="27" creationId="{CC1D7C74-6933-4D41-86B9-6BFA36FB4486}"/>
          </ac:grpSpMkLst>
        </pc:grpChg>
        <pc:grpChg chg="del">
          <ac:chgData name="farouk abu hassanain" userId="319a4f4791f24b01" providerId="LiveId" clId="{5A9807CA-DB99-4A54-B8F8-BE630928EBE0}" dt="2020-04-02T01:23:39.726" v="3893" actId="478"/>
          <ac:grpSpMkLst>
            <pc:docMk/>
            <pc:sldMk cId="790672954" sldId="746"/>
            <ac:grpSpMk id="29" creationId="{C1F5CDD5-0B20-49C1-8F8D-DE19E3667D2B}"/>
          </ac:grpSpMkLst>
        </pc:grpChg>
        <pc:grpChg chg="del">
          <ac:chgData name="farouk abu hassanain" userId="319a4f4791f24b01" providerId="LiveId" clId="{5A9807CA-DB99-4A54-B8F8-BE630928EBE0}" dt="2020-04-02T03:56:17.212" v="5891" actId="478"/>
          <ac:grpSpMkLst>
            <pc:docMk/>
            <pc:sldMk cId="790672954" sldId="746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6:17.212" v="5891" actId="478"/>
          <ac:grpSpMkLst>
            <pc:docMk/>
            <pc:sldMk cId="790672954" sldId="746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6:20.669" v="5893" actId="478"/>
          <ac:grpSpMkLst>
            <pc:docMk/>
            <pc:sldMk cId="790672954" sldId="746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6:20.669" v="5893" actId="478"/>
          <ac:grpSpMkLst>
            <pc:docMk/>
            <pc:sldMk cId="790672954" sldId="746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6:23.876" v="5895" actId="478"/>
          <ac:grpSpMkLst>
            <pc:docMk/>
            <pc:sldMk cId="790672954" sldId="746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6:20.669" v="5893" actId="478"/>
          <ac:grpSpMkLst>
            <pc:docMk/>
            <pc:sldMk cId="790672954" sldId="746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6:20.669" v="5893" actId="478"/>
          <ac:grpSpMkLst>
            <pc:docMk/>
            <pc:sldMk cId="790672954" sldId="746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6:20.669" v="5893" actId="478"/>
          <ac:grpSpMkLst>
            <pc:docMk/>
            <pc:sldMk cId="790672954" sldId="746"/>
            <ac:grpSpMk id="231" creationId="{4280D101-68C5-4420-AC02-2616686AEAF0}"/>
          </ac:grpSpMkLst>
        </pc:grpChg>
        <pc:grpChg chg="add del mod">
          <ac:chgData name="farouk abu hassanain" userId="319a4f4791f24b01" providerId="LiveId" clId="{5A9807CA-DB99-4A54-B8F8-BE630928EBE0}" dt="2020-04-02T01:36:33.001" v="3945" actId="165"/>
          <ac:grpSpMkLst>
            <pc:docMk/>
            <pc:sldMk cId="790672954" sldId="746"/>
            <ac:grpSpMk id="275" creationId="{731873CE-C4AF-4780-9196-2CFE856EB1F2}"/>
          </ac:grpSpMkLst>
        </pc:grpChg>
        <pc:grpChg chg="del">
          <ac:chgData name="farouk abu hassanain" userId="319a4f4791f24b01" providerId="LiveId" clId="{5A9807CA-DB99-4A54-B8F8-BE630928EBE0}" dt="2020-04-02T03:56:20.669" v="5893" actId="478"/>
          <ac:grpSpMkLst>
            <pc:docMk/>
            <pc:sldMk cId="790672954" sldId="746"/>
            <ac:grpSpMk id="325" creationId="{63481CBE-C39E-4E5B-8D14-A046C4B28626}"/>
          </ac:grpSpMkLst>
        </pc:grpChg>
        <pc:grpChg chg="add mod topLvl">
          <ac:chgData name="farouk abu hassanain" userId="319a4f4791f24b01" providerId="LiveId" clId="{5A9807CA-DB99-4A54-B8F8-BE630928EBE0}" dt="2020-04-02T01:59:32.610" v="4166" actId="164"/>
          <ac:grpSpMkLst>
            <pc:docMk/>
            <pc:sldMk cId="790672954" sldId="746"/>
            <ac:grpSpMk id="342" creationId="{5E4067B7-6E1D-4DD4-A22B-06B7C8BAA65F}"/>
          </ac:grpSpMkLst>
        </pc:grpChg>
        <pc:grpChg chg="add mod topLvl">
          <ac:chgData name="farouk abu hassanain" userId="319a4f4791f24b01" providerId="LiveId" clId="{5A9807CA-DB99-4A54-B8F8-BE630928EBE0}" dt="2020-04-02T01:59:32.610" v="4166" actId="164"/>
          <ac:grpSpMkLst>
            <pc:docMk/>
            <pc:sldMk cId="790672954" sldId="746"/>
            <ac:grpSpMk id="351" creationId="{EFB5FF88-08D3-4197-9BEB-AA8E2F874179}"/>
          </ac:grpSpMkLst>
        </pc:grpChg>
        <pc:grpChg chg="add del mod topLvl">
          <ac:chgData name="farouk abu hassanain" userId="319a4f4791f24b01" providerId="LiveId" clId="{5A9807CA-DB99-4A54-B8F8-BE630928EBE0}" dt="2020-04-02T01:59:01.338" v="4164" actId="165"/>
          <ac:grpSpMkLst>
            <pc:docMk/>
            <pc:sldMk cId="790672954" sldId="746"/>
            <ac:grpSpMk id="365" creationId="{2B22E1A2-D41F-42BD-8FBF-CB5277761BB2}"/>
          </ac:grpSpMkLst>
        </pc:grpChg>
        <pc:graphicFrameChg chg="add del mod">
          <ac:chgData name="farouk abu hassanain" userId="319a4f4791f24b01" providerId="LiveId" clId="{5A9807CA-DB99-4A54-B8F8-BE630928EBE0}" dt="2020-04-02T01:42:47.791" v="3982" actId="478"/>
          <ac:graphicFrameMkLst>
            <pc:docMk/>
            <pc:sldMk cId="790672954" sldId="746"/>
            <ac:graphicFrameMk id="273" creationId="{ADE012F3-0E07-4601-9114-13FA27295815}"/>
          </ac:graphicFrameMkLst>
        </pc:graphicFrameChg>
        <pc:graphicFrameChg chg="add del mod">
          <ac:chgData name="farouk abu hassanain" userId="319a4f4791f24b01" providerId="LiveId" clId="{5A9807CA-DB99-4A54-B8F8-BE630928EBE0}" dt="2020-04-02T01:58:15.857" v="4160" actId="478"/>
          <ac:graphicFrameMkLst>
            <pc:docMk/>
            <pc:sldMk cId="790672954" sldId="746"/>
            <ac:graphicFrameMk id="274" creationId="{BF75CB1D-3884-4B2A-9E02-E7C8132BE5FE}"/>
          </ac:graphicFrameMkLst>
        </pc:graphicFrameChg>
      </pc:sldChg>
      <pc:sldChg chg="addSp delSp modSp add">
        <pc:chgData name="farouk abu hassanain" userId="319a4f4791f24b01" providerId="LiveId" clId="{5A9807CA-DB99-4A54-B8F8-BE630928EBE0}" dt="2020-04-02T03:56:34.374" v="5899" actId="478"/>
        <pc:sldMkLst>
          <pc:docMk/>
          <pc:sldMk cId="4271752382" sldId="747"/>
        </pc:sldMkLst>
        <pc:spChg chg="mod">
          <ac:chgData name="farouk abu hassanain" userId="319a4f4791f24b01" providerId="LiveId" clId="{5A9807CA-DB99-4A54-B8F8-BE630928EBE0}" dt="2020-04-02T02:05:51.183" v="4214" actId="2710"/>
          <ac:spMkLst>
            <pc:docMk/>
            <pc:sldMk cId="4271752382" sldId="747"/>
            <ac:spMk id="6" creationId="{8617EFCD-2428-43E9-AF18-D04B7EE7E10A}"/>
          </ac:spMkLst>
        </pc:spChg>
        <pc:spChg chg="del">
          <ac:chgData name="farouk abu hassanain" userId="319a4f4791f24b01" providerId="LiveId" clId="{5A9807CA-DB99-4A54-B8F8-BE630928EBE0}" dt="2020-04-02T03:56:34.374" v="5899" actId="478"/>
          <ac:spMkLst>
            <pc:docMk/>
            <pc:sldMk cId="4271752382" sldId="747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6:34.374" v="5899" actId="478"/>
          <ac:spMkLst>
            <pc:docMk/>
            <pc:sldMk cId="4271752382" sldId="747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6:34.374" v="5899" actId="478"/>
          <ac:spMkLst>
            <pc:docMk/>
            <pc:sldMk cId="4271752382" sldId="747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6:34.374" v="5899" actId="478"/>
          <ac:spMkLst>
            <pc:docMk/>
            <pc:sldMk cId="4271752382" sldId="747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6:34.374" v="5899" actId="478"/>
          <ac:spMkLst>
            <pc:docMk/>
            <pc:sldMk cId="4271752382" sldId="747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6:34.374" v="5899" actId="478"/>
          <ac:spMkLst>
            <pc:docMk/>
            <pc:sldMk cId="4271752382" sldId="747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6:34.374" v="5899" actId="478"/>
          <ac:spMkLst>
            <pc:docMk/>
            <pc:sldMk cId="4271752382" sldId="747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6:34.374" v="5899" actId="478"/>
          <ac:spMkLst>
            <pc:docMk/>
            <pc:sldMk cId="4271752382" sldId="747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6:34.374" v="5899" actId="478"/>
          <ac:spMkLst>
            <pc:docMk/>
            <pc:sldMk cId="4271752382" sldId="747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6:34.374" v="5899" actId="478"/>
          <ac:spMkLst>
            <pc:docMk/>
            <pc:sldMk cId="4271752382" sldId="747"/>
            <ac:spMk id="86" creationId="{43F53361-B81D-495E-9908-AAB1FB96C189}"/>
          </ac:spMkLst>
        </pc:spChg>
        <pc:spChg chg="del">
          <ac:chgData name="farouk abu hassanain" userId="319a4f4791f24b01" providerId="LiveId" clId="{5A9807CA-DB99-4A54-B8F8-BE630928EBE0}" dt="2020-04-02T03:56:30.915" v="5897" actId="478"/>
          <ac:spMkLst>
            <pc:docMk/>
            <pc:sldMk cId="4271752382" sldId="747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6:30.915" v="5897" actId="478"/>
          <ac:spMkLst>
            <pc:docMk/>
            <pc:sldMk cId="4271752382" sldId="747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6:30.915" v="5897" actId="478"/>
          <ac:spMkLst>
            <pc:docMk/>
            <pc:sldMk cId="4271752382" sldId="747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6:30.915" v="5897" actId="478"/>
          <ac:spMkLst>
            <pc:docMk/>
            <pc:sldMk cId="4271752382" sldId="747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6:30.915" v="5897" actId="478"/>
          <ac:spMkLst>
            <pc:docMk/>
            <pc:sldMk cId="4271752382" sldId="747"/>
            <ac:spMk id="232" creationId="{43BB36C3-37DE-48E5-89A8-CC081A36DC36}"/>
          </ac:spMkLst>
        </pc:spChg>
        <pc:spChg chg="mod">
          <ac:chgData name="farouk abu hassanain" userId="319a4f4791f24b01" providerId="LiveId" clId="{5A9807CA-DB99-4A54-B8F8-BE630928EBE0}" dt="2020-04-02T02:05:15.272" v="4208" actId="1038"/>
          <ac:spMkLst>
            <pc:docMk/>
            <pc:sldMk cId="4271752382" sldId="747"/>
            <ac:spMk id="271" creationId="{160BB870-30BE-4F01-8F8F-7EE800B94F36}"/>
          </ac:spMkLst>
        </pc:spChg>
        <pc:spChg chg="del">
          <ac:chgData name="farouk abu hassanain" userId="319a4f4791f24b01" providerId="LiveId" clId="{5A9807CA-DB99-4A54-B8F8-BE630928EBE0}" dt="2020-04-02T03:56:32.068" v="5898" actId="478"/>
          <ac:spMkLst>
            <pc:docMk/>
            <pc:sldMk cId="4271752382" sldId="747"/>
            <ac:spMk id="281" creationId="{0C6EE467-2B4D-43A6-B2F0-A96DAD2506E8}"/>
          </ac:spMkLst>
        </pc:spChg>
        <pc:spChg chg="del">
          <ac:chgData name="farouk abu hassanain" userId="319a4f4791f24b01" providerId="LiveId" clId="{5A9807CA-DB99-4A54-B8F8-BE630928EBE0}" dt="2020-04-02T03:56:30.915" v="5897" actId="478"/>
          <ac:spMkLst>
            <pc:docMk/>
            <pc:sldMk cId="4271752382" sldId="747"/>
            <ac:spMk id="286" creationId="{42A70CF0-19B9-4450-A0A8-1FA7D2F6C0D7}"/>
          </ac:spMkLst>
        </pc:spChg>
        <pc:spChg chg="mod">
          <ac:chgData name="farouk abu hassanain" userId="319a4f4791f24b01" providerId="LiveId" clId="{5A9807CA-DB99-4A54-B8F8-BE630928EBE0}" dt="2020-04-02T02:04:52.022" v="4170" actId="20577"/>
          <ac:spMkLst>
            <pc:docMk/>
            <pc:sldMk cId="4271752382" sldId="747"/>
            <ac:spMk id="350" creationId="{2E47A5D7-24F2-451F-9357-66667EFB07C3}"/>
          </ac:spMkLst>
        </pc:spChg>
        <pc:grpChg chg="del">
          <ac:chgData name="farouk abu hassanain" userId="319a4f4791f24b01" providerId="LiveId" clId="{5A9807CA-DB99-4A54-B8F8-BE630928EBE0}" dt="2020-04-02T03:56:30.915" v="5897" actId="478"/>
          <ac:grpSpMkLst>
            <pc:docMk/>
            <pc:sldMk cId="4271752382" sldId="747"/>
            <ac:grpSpMk id="9" creationId="{B732CA36-29C7-48BA-908E-33C34825A4C5}"/>
          </ac:grpSpMkLst>
        </pc:grpChg>
        <pc:grpChg chg="del">
          <ac:chgData name="farouk abu hassanain" userId="319a4f4791f24b01" providerId="LiveId" clId="{5A9807CA-DB99-4A54-B8F8-BE630928EBE0}" dt="2020-04-02T03:56:27.808" v="5896" actId="478"/>
          <ac:grpSpMkLst>
            <pc:docMk/>
            <pc:sldMk cId="4271752382" sldId="747"/>
            <ac:grpSpMk id="16" creationId="{7D512924-5882-4EF8-A221-789A07CE25C0}"/>
          </ac:grpSpMkLst>
        </pc:grpChg>
        <pc:grpChg chg="del">
          <ac:chgData name="farouk abu hassanain" userId="319a4f4791f24b01" providerId="LiveId" clId="{5A9807CA-DB99-4A54-B8F8-BE630928EBE0}" dt="2020-04-02T02:04:55.976" v="4171" actId="478"/>
          <ac:grpSpMkLst>
            <pc:docMk/>
            <pc:sldMk cId="4271752382" sldId="747"/>
            <ac:grpSpMk id="27" creationId="{CC1D7C74-6933-4D41-86B9-6BFA36FB4486}"/>
          </ac:grpSpMkLst>
        </pc:grpChg>
        <pc:grpChg chg="del">
          <ac:chgData name="farouk abu hassanain" userId="319a4f4791f24b01" providerId="LiveId" clId="{5A9807CA-DB99-4A54-B8F8-BE630928EBE0}" dt="2020-04-02T03:56:34.374" v="5899" actId="478"/>
          <ac:grpSpMkLst>
            <pc:docMk/>
            <pc:sldMk cId="4271752382" sldId="747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6:34.374" v="5899" actId="478"/>
          <ac:grpSpMkLst>
            <pc:docMk/>
            <pc:sldMk cId="4271752382" sldId="747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6:30.915" v="5897" actId="478"/>
          <ac:grpSpMkLst>
            <pc:docMk/>
            <pc:sldMk cId="4271752382" sldId="747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6:30.915" v="5897" actId="478"/>
          <ac:grpSpMkLst>
            <pc:docMk/>
            <pc:sldMk cId="4271752382" sldId="747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6:27.808" v="5896" actId="478"/>
          <ac:grpSpMkLst>
            <pc:docMk/>
            <pc:sldMk cId="4271752382" sldId="747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6:30.915" v="5897" actId="478"/>
          <ac:grpSpMkLst>
            <pc:docMk/>
            <pc:sldMk cId="4271752382" sldId="747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6:30.915" v="5897" actId="478"/>
          <ac:grpSpMkLst>
            <pc:docMk/>
            <pc:sldMk cId="4271752382" sldId="747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6:30.915" v="5897" actId="478"/>
          <ac:grpSpMkLst>
            <pc:docMk/>
            <pc:sldMk cId="4271752382" sldId="747"/>
            <ac:grpSpMk id="231" creationId="{4280D101-68C5-4420-AC02-2616686AEAF0}"/>
          </ac:grpSpMkLst>
        </pc:grpChg>
        <pc:grpChg chg="del">
          <ac:chgData name="farouk abu hassanain" userId="319a4f4791f24b01" providerId="LiveId" clId="{5A9807CA-DB99-4A54-B8F8-BE630928EBE0}" dt="2020-04-02T03:56:30.915" v="5897" actId="478"/>
          <ac:grpSpMkLst>
            <pc:docMk/>
            <pc:sldMk cId="4271752382" sldId="747"/>
            <ac:grpSpMk id="325" creationId="{63481CBE-C39E-4E5B-8D14-A046C4B28626}"/>
          </ac:grpSpMkLst>
        </pc:grpChg>
        <pc:picChg chg="add mod">
          <ac:chgData name="farouk abu hassanain" userId="319a4f4791f24b01" providerId="LiveId" clId="{5A9807CA-DB99-4A54-B8F8-BE630928EBE0}" dt="2020-04-02T02:05:55.385" v="4215" actId="1076"/>
          <ac:picMkLst>
            <pc:docMk/>
            <pc:sldMk cId="4271752382" sldId="747"/>
            <ac:picMk id="256" creationId="{1769DCF4-A7BE-4471-B76F-67E44195D18A}"/>
          </ac:picMkLst>
        </pc:picChg>
      </pc:sldChg>
      <pc:sldChg chg="addSp delSp modSp add">
        <pc:chgData name="farouk abu hassanain" userId="319a4f4791f24b01" providerId="LiveId" clId="{5A9807CA-DB99-4A54-B8F8-BE630928EBE0}" dt="2020-04-02T03:56:43.969" v="5903" actId="478"/>
        <pc:sldMkLst>
          <pc:docMk/>
          <pc:sldMk cId="3075662989" sldId="748"/>
        </pc:sldMkLst>
        <pc:spChg chg="add mod or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" creationId="{674E2F58-0D88-4E3A-A9FE-D865696A36AC}"/>
          </ac:spMkLst>
        </pc:spChg>
        <pc:spChg chg="mod ord">
          <ac:chgData name="farouk abu hassanain" userId="319a4f4791f24b01" providerId="LiveId" clId="{5A9807CA-DB99-4A54-B8F8-BE630928EBE0}" dt="2020-04-02T03:03:37.347" v="5219" actId="1076"/>
          <ac:spMkLst>
            <pc:docMk/>
            <pc:sldMk cId="3075662989" sldId="748"/>
            <ac:spMk id="6" creationId="{8617EFCD-2428-43E9-AF18-D04B7EE7E10A}"/>
          </ac:spMkLst>
        </pc:spChg>
        <pc:spChg chg="del">
          <ac:chgData name="farouk abu hassanain" userId="319a4f4791f24b01" providerId="LiveId" clId="{5A9807CA-DB99-4A54-B8F8-BE630928EBE0}" dt="2020-04-02T03:56:38.419" v="5900" actId="478"/>
          <ac:spMkLst>
            <pc:docMk/>
            <pc:sldMk cId="3075662989" sldId="748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6:38.419" v="5900" actId="478"/>
          <ac:spMkLst>
            <pc:docMk/>
            <pc:sldMk cId="3075662989" sldId="748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6:38.419" v="5900" actId="478"/>
          <ac:spMkLst>
            <pc:docMk/>
            <pc:sldMk cId="3075662989" sldId="748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6:38.419" v="5900" actId="478"/>
          <ac:spMkLst>
            <pc:docMk/>
            <pc:sldMk cId="3075662989" sldId="748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6:38.419" v="5900" actId="478"/>
          <ac:spMkLst>
            <pc:docMk/>
            <pc:sldMk cId="3075662989" sldId="748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6:38.419" v="5900" actId="478"/>
          <ac:spMkLst>
            <pc:docMk/>
            <pc:sldMk cId="3075662989" sldId="748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6:38.419" v="5900" actId="478"/>
          <ac:spMkLst>
            <pc:docMk/>
            <pc:sldMk cId="3075662989" sldId="748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6:38.419" v="5900" actId="478"/>
          <ac:spMkLst>
            <pc:docMk/>
            <pc:sldMk cId="3075662989" sldId="748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6:38.419" v="5900" actId="478"/>
          <ac:spMkLst>
            <pc:docMk/>
            <pc:sldMk cId="3075662989" sldId="748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6:38.419" v="5900" actId="478"/>
          <ac:spMkLst>
            <pc:docMk/>
            <pc:sldMk cId="3075662989" sldId="748"/>
            <ac:spMk id="86" creationId="{43F53361-B81D-495E-9908-AAB1FB96C189}"/>
          </ac:spMkLst>
        </pc:spChg>
        <pc:spChg chg="del">
          <ac:chgData name="farouk abu hassanain" userId="319a4f4791f24b01" providerId="LiveId" clId="{5A9807CA-DB99-4A54-B8F8-BE630928EBE0}" dt="2020-04-02T03:56:41.940" v="5902" actId="478"/>
          <ac:spMkLst>
            <pc:docMk/>
            <pc:sldMk cId="3075662989" sldId="748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6:41.940" v="5902" actId="478"/>
          <ac:spMkLst>
            <pc:docMk/>
            <pc:sldMk cId="3075662989" sldId="748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6:41.940" v="5902" actId="478"/>
          <ac:spMkLst>
            <pc:docMk/>
            <pc:sldMk cId="3075662989" sldId="748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6:41.940" v="5902" actId="478"/>
          <ac:spMkLst>
            <pc:docMk/>
            <pc:sldMk cId="3075662989" sldId="748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6:41.940" v="5902" actId="478"/>
          <ac:spMkLst>
            <pc:docMk/>
            <pc:sldMk cId="3075662989" sldId="748"/>
            <ac:spMk id="232" creationId="{43BB36C3-37DE-48E5-89A8-CC081A36DC36}"/>
          </ac:spMkLst>
        </pc:spChg>
        <pc:spChg chg="add mod ord">
          <ac:chgData name="farouk abu hassanain" userId="319a4f4791f24b01" providerId="LiveId" clId="{5A9807CA-DB99-4A54-B8F8-BE630928EBE0}" dt="2020-04-02T03:06:31.088" v="5268" actId="1036"/>
          <ac:spMkLst>
            <pc:docMk/>
            <pc:sldMk cId="3075662989" sldId="748"/>
            <ac:spMk id="241" creationId="{BBC912CB-C57F-45DD-9C04-CE1FDE4BB4B5}"/>
          </ac:spMkLst>
        </pc:spChg>
        <pc:spChg chg="mo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43" creationId="{7FDBBDAF-7B40-456D-8382-970079115BCB}"/>
          </ac:spMkLst>
        </pc:spChg>
        <pc:spChg chg="del mod topLvl">
          <ac:chgData name="farouk abu hassanain" userId="319a4f4791f24b01" providerId="LiveId" clId="{5A9807CA-DB99-4A54-B8F8-BE630928EBE0}" dt="2020-04-02T02:25:44.948" v="4648" actId="478"/>
          <ac:spMkLst>
            <pc:docMk/>
            <pc:sldMk cId="3075662989" sldId="748"/>
            <ac:spMk id="244" creationId="{EB32CB5E-AEB1-42F8-90E1-B274CC6BB925}"/>
          </ac:spMkLst>
        </pc:spChg>
        <pc:spChg chg="mo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45" creationId="{A82CB934-CC44-49ED-8043-CD936DBFBE1A}"/>
          </ac:spMkLst>
        </pc:spChg>
        <pc:spChg chg="del mod topLvl">
          <ac:chgData name="farouk abu hassanain" userId="319a4f4791f24b01" providerId="LiveId" clId="{5A9807CA-DB99-4A54-B8F8-BE630928EBE0}" dt="2020-04-02T02:26:36.996" v="4713"/>
          <ac:spMkLst>
            <pc:docMk/>
            <pc:sldMk cId="3075662989" sldId="748"/>
            <ac:spMk id="246" creationId="{3B9A0979-5601-48E1-A436-E075CF300751}"/>
          </ac:spMkLst>
        </pc:spChg>
        <pc:spChg chg="mo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47" creationId="{F48FE143-AD1D-4C2D-BFF6-40024F81F7AD}"/>
          </ac:spMkLst>
        </pc:spChg>
        <pc:spChg chg="del mod topLvl">
          <ac:chgData name="farouk abu hassanain" userId="319a4f4791f24b01" providerId="LiveId" clId="{5A9807CA-DB99-4A54-B8F8-BE630928EBE0}" dt="2020-04-02T02:27:11.392" v="4721"/>
          <ac:spMkLst>
            <pc:docMk/>
            <pc:sldMk cId="3075662989" sldId="748"/>
            <ac:spMk id="248" creationId="{C6ECA3BB-7E43-4E14-B2EE-FB357D9B1FEB}"/>
          </ac:spMkLst>
        </pc:spChg>
        <pc:spChg chg="mo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49" creationId="{D0B33279-D1A5-4226-80A0-AB9C91EFDBDB}"/>
          </ac:spMkLst>
        </pc:spChg>
        <pc:spChg chg="del mod topLvl">
          <ac:chgData name="farouk abu hassanain" userId="319a4f4791f24b01" providerId="LiveId" clId="{5A9807CA-DB99-4A54-B8F8-BE630928EBE0}" dt="2020-04-02T02:24:19.883" v="4629" actId="478"/>
          <ac:spMkLst>
            <pc:docMk/>
            <pc:sldMk cId="3075662989" sldId="748"/>
            <ac:spMk id="250" creationId="{138B7861-835E-41DA-A58A-F0FD9A194EBE}"/>
          </ac:spMkLst>
        </pc:spChg>
        <pc:spChg chg="mo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51" creationId="{87589C62-2E23-43AC-91FE-94EA46884FF3}"/>
          </ac:spMkLst>
        </pc:spChg>
        <pc:spChg chg="mo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52" creationId="{B94F946A-FEED-4008-9087-F13465D4B884}"/>
          </ac:spMkLst>
        </pc:spChg>
        <pc:spChg chg="mo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53" creationId="{D2B12E94-5310-4715-8CB5-2D398C0A8712}"/>
          </ac:spMkLst>
        </pc:spChg>
        <pc:spChg chg="mo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54" creationId="{9C26C63D-2BFA-445E-81E0-42AF9C141491}"/>
          </ac:spMkLst>
        </pc:spChg>
        <pc:spChg chg="del">
          <ac:chgData name="farouk abu hassanain" userId="319a4f4791f24b01" providerId="LiveId" clId="{5A9807CA-DB99-4A54-B8F8-BE630928EBE0}" dt="2020-04-02T02:14:19.786" v="4296" actId="478"/>
          <ac:spMkLst>
            <pc:docMk/>
            <pc:sldMk cId="3075662989" sldId="748"/>
            <ac:spMk id="255" creationId="{3CF62CBD-C9B1-41FE-85D2-4906E36126AD}"/>
          </ac:spMkLst>
        </pc:spChg>
        <pc:spChg chg="del">
          <ac:chgData name="farouk abu hassanain" userId="319a4f4791f24b01" providerId="LiveId" clId="{5A9807CA-DB99-4A54-B8F8-BE630928EBE0}" dt="2020-04-02T02:14:19.786" v="4296" actId="478"/>
          <ac:spMkLst>
            <pc:docMk/>
            <pc:sldMk cId="3075662989" sldId="748"/>
            <ac:spMk id="257" creationId="{28585F5D-127A-4377-947A-9403BCC56154}"/>
          </ac:spMkLst>
        </pc:spChg>
        <pc:spChg chg="mod">
          <ac:chgData name="farouk abu hassanain" userId="319a4f4791f24b01" providerId="LiveId" clId="{5A9807CA-DB99-4A54-B8F8-BE630928EBE0}" dt="2020-04-02T02:07:23.308" v="4266" actId="1038"/>
          <ac:spMkLst>
            <pc:docMk/>
            <pc:sldMk cId="3075662989" sldId="748"/>
            <ac:spMk id="271" creationId="{160BB870-30BE-4F01-8F8F-7EE800B94F36}"/>
          </ac:spMkLst>
        </pc:spChg>
        <pc:spChg chg="del">
          <ac:chgData name="farouk abu hassanain" userId="319a4f4791f24b01" providerId="LiveId" clId="{5A9807CA-DB99-4A54-B8F8-BE630928EBE0}" dt="2020-04-02T02:14:19.786" v="4296" actId="478"/>
          <ac:spMkLst>
            <pc:docMk/>
            <pc:sldMk cId="3075662989" sldId="748"/>
            <ac:spMk id="273" creationId="{648F3C59-72AC-4A8F-B3E4-7DA78144BCAD}"/>
          </ac:spMkLst>
        </pc:spChg>
        <pc:spChg chg="del">
          <ac:chgData name="farouk abu hassanain" userId="319a4f4791f24b01" providerId="LiveId" clId="{5A9807CA-DB99-4A54-B8F8-BE630928EBE0}" dt="2020-04-02T02:14:19.786" v="4296" actId="478"/>
          <ac:spMkLst>
            <pc:docMk/>
            <pc:sldMk cId="3075662989" sldId="748"/>
            <ac:spMk id="274" creationId="{D6241C06-6E20-45F4-BB40-41CCE10640D4}"/>
          </ac:spMkLst>
        </pc:spChg>
        <pc:spChg chg="add mod">
          <ac:chgData name="farouk abu hassanain" userId="319a4f4791f24b01" providerId="LiveId" clId="{5A9807CA-DB99-4A54-B8F8-BE630928EBE0}" dt="2020-04-02T02:15:38.903" v="4315" actId="571"/>
          <ac:spMkLst>
            <pc:docMk/>
            <pc:sldMk cId="3075662989" sldId="748"/>
            <ac:spMk id="275" creationId="{5BB38E3B-ED29-46D1-9B08-082D2E0C9D52}"/>
          </ac:spMkLst>
        </pc:spChg>
        <pc:spChg chg="add mod">
          <ac:chgData name="farouk abu hassanain" userId="319a4f4791f24b01" providerId="LiveId" clId="{5A9807CA-DB99-4A54-B8F8-BE630928EBE0}" dt="2020-04-02T03:04:41.803" v="5239" actId="164"/>
          <ac:spMkLst>
            <pc:docMk/>
            <pc:sldMk cId="3075662989" sldId="748"/>
            <ac:spMk id="276" creationId="{E37A79E0-DB00-47B6-9EE0-82B2050071E5}"/>
          </ac:spMkLst>
        </pc:spChg>
        <pc:spChg chg="add mod or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80" creationId="{010CFD18-FD7F-4BB4-9FF8-3AE0FBE8BE88}"/>
          </ac:spMkLst>
        </pc:spChg>
        <pc:spChg chg="del">
          <ac:chgData name="farouk abu hassanain" userId="319a4f4791f24b01" providerId="LiveId" clId="{5A9807CA-DB99-4A54-B8F8-BE630928EBE0}" dt="2020-04-02T03:56:43.969" v="5903" actId="478"/>
          <ac:spMkLst>
            <pc:docMk/>
            <pc:sldMk cId="3075662989" sldId="748"/>
            <ac:spMk id="281" creationId="{0C6EE467-2B4D-43A6-B2F0-A96DAD2506E8}"/>
          </ac:spMkLst>
        </pc:spChg>
        <pc:spChg chg="add mo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82" creationId="{5ABCB3B9-F237-4104-B750-ED401C50314B}"/>
          </ac:spMkLst>
        </pc:spChg>
        <pc:spChg chg="add mod or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83" creationId="{0099B90A-65C3-4CB4-AFF5-8DDC4333E993}"/>
          </ac:spMkLst>
        </pc:spChg>
        <pc:spChg chg="add del mod">
          <ac:chgData name="farouk abu hassanain" userId="319a4f4791f24b01" providerId="LiveId" clId="{5A9807CA-DB99-4A54-B8F8-BE630928EBE0}" dt="2020-04-02T02:23:59.541" v="4624"/>
          <ac:spMkLst>
            <pc:docMk/>
            <pc:sldMk cId="3075662989" sldId="748"/>
            <ac:spMk id="284" creationId="{BED20CFD-2018-48AE-916E-F884485C4AD5}"/>
          </ac:spMkLst>
        </pc:spChg>
        <pc:spChg chg="add del mod">
          <ac:chgData name="farouk abu hassanain" userId="319a4f4791f24b01" providerId="LiveId" clId="{5A9807CA-DB99-4A54-B8F8-BE630928EBE0}" dt="2020-04-02T02:23:59.541" v="4624"/>
          <ac:spMkLst>
            <pc:docMk/>
            <pc:sldMk cId="3075662989" sldId="748"/>
            <ac:spMk id="285" creationId="{5EC16E75-0FC2-4DA0-81E7-DFE215C914B5}"/>
          </ac:spMkLst>
        </pc:spChg>
        <pc:spChg chg="del">
          <ac:chgData name="farouk abu hassanain" userId="319a4f4791f24b01" providerId="LiveId" clId="{5A9807CA-DB99-4A54-B8F8-BE630928EBE0}" dt="2020-04-02T03:56:41.940" v="5902" actId="478"/>
          <ac:spMkLst>
            <pc:docMk/>
            <pc:sldMk cId="3075662989" sldId="748"/>
            <ac:spMk id="286" creationId="{42A70CF0-19B9-4450-A0A8-1FA7D2F6C0D7}"/>
          </ac:spMkLst>
        </pc:spChg>
        <pc:spChg chg="del mod">
          <ac:chgData name="farouk abu hassanain" userId="319a4f4791f24b01" providerId="LiveId" clId="{5A9807CA-DB99-4A54-B8F8-BE630928EBE0}" dt="2020-04-02T02:24:14.768" v="4627"/>
          <ac:spMkLst>
            <pc:docMk/>
            <pc:sldMk cId="3075662989" sldId="748"/>
            <ac:spMk id="292" creationId="{496853FB-104E-4141-8E38-2C1E49C2884F}"/>
          </ac:spMkLst>
        </pc:spChg>
        <pc:spChg chg="add del mod">
          <ac:chgData name="farouk abu hassanain" userId="319a4f4791f24b01" providerId="LiveId" clId="{5A9807CA-DB99-4A54-B8F8-BE630928EBE0}" dt="2020-04-02T02:24:14.768" v="4627"/>
          <ac:spMkLst>
            <pc:docMk/>
            <pc:sldMk cId="3075662989" sldId="748"/>
            <ac:spMk id="293" creationId="{E526B7F5-4237-4592-97DF-24E1873758F2}"/>
          </ac:spMkLst>
        </pc:spChg>
        <pc:spChg chg="mod ord topLvl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294" creationId="{A963A811-188C-45CD-9549-F0C9E9C1EF10}"/>
          </ac:spMkLst>
        </pc:spChg>
        <pc:spChg chg="add del mod">
          <ac:chgData name="farouk abu hassanain" userId="319a4f4791f24b01" providerId="LiveId" clId="{5A9807CA-DB99-4A54-B8F8-BE630928EBE0}" dt="2020-04-02T02:25:20.228" v="4644"/>
          <ac:spMkLst>
            <pc:docMk/>
            <pc:sldMk cId="3075662989" sldId="748"/>
            <ac:spMk id="342" creationId="{B0816E28-EF16-4614-85E6-A6A7D9A9C5D7}"/>
          </ac:spMkLst>
        </pc:spChg>
        <pc:spChg chg="add mod">
          <ac:chgData name="farouk abu hassanain" userId="319a4f4791f24b01" providerId="LiveId" clId="{5A9807CA-DB99-4A54-B8F8-BE630928EBE0}" dt="2020-04-02T02:25:10.299" v="4642" actId="571"/>
          <ac:spMkLst>
            <pc:docMk/>
            <pc:sldMk cId="3075662989" sldId="748"/>
            <ac:spMk id="343" creationId="{233E4A3E-3474-48E4-9B33-013903B23991}"/>
          </ac:spMkLst>
        </pc:spChg>
        <pc:spChg chg="add del mod">
          <ac:chgData name="farouk abu hassanain" userId="319a4f4791f24b01" providerId="LiveId" clId="{5A9807CA-DB99-4A54-B8F8-BE630928EBE0}" dt="2020-04-02T02:25:20.228" v="4644"/>
          <ac:spMkLst>
            <pc:docMk/>
            <pc:sldMk cId="3075662989" sldId="748"/>
            <ac:spMk id="344" creationId="{5BDFDCAC-4B0B-4C42-B613-7E80FB1B6CB1}"/>
          </ac:spMkLst>
        </pc:spChg>
        <pc:spChg chg="mod">
          <ac:chgData name="farouk abu hassanain" userId="319a4f4791f24b01" providerId="LiveId" clId="{5A9807CA-DB99-4A54-B8F8-BE630928EBE0}" dt="2020-04-02T02:06:06.481" v="4219" actId="20577"/>
          <ac:spMkLst>
            <pc:docMk/>
            <pc:sldMk cId="3075662989" sldId="748"/>
            <ac:spMk id="350" creationId="{2E47A5D7-24F2-451F-9357-66667EFB07C3}"/>
          </ac:spMkLst>
        </pc:spChg>
        <pc:spChg chg="del mod topLvl">
          <ac:chgData name="farouk abu hassanain" userId="319a4f4791f24b01" providerId="LiveId" clId="{5A9807CA-DB99-4A54-B8F8-BE630928EBE0}" dt="2020-04-02T03:08:30.216" v="5285"/>
          <ac:spMkLst>
            <pc:docMk/>
            <pc:sldMk cId="3075662989" sldId="748"/>
            <ac:spMk id="351" creationId="{7A0D81D8-01E4-4776-ADE4-631EF15510E3}"/>
          </ac:spMkLst>
        </pc:spChg>
        <pc:spChg chg="add del mod">
          <ac:chgData name="farouk abu hassanain" userId="319a4f4791f24b01" providerId="LiveId" clId="{5A9807CA-DB99-4A54-B8F8-BE630928EBE0}" dt="2020-04-02T02:26:36.996" v="4713"/>
          <ac:spMkLst>
            <pc:docMk/>
            <pc:sldMk cId="3075662989" sldId="748"/>
            <ac:spMk id="355" creationId="{04EAC9DA-567E-4E78-B111-C6F478FE836C}"/>
          </ac:spMkLst>
        </pc:spChg>
        <pc:spChg chg="del mod ord topLvl">
          <ac:chgData name="farouk abu hassanain" userId="319a4f4791f24b01" providerId="LiveId" clId="{5A9807CA-DB99-4A54-B8F8-BE630928EBE0}" dt="2020-04-02T03:08:07.823" v="5281"/>
          <ac:spMkLst>
            <pc:docMk/>
            <pc:sldMk cId="3075662989" sldId="748"/>
            <ac:spMk id="356" creationId="{CC87FF11-68D4-4793-B482-79AA2A1F9BE0}"/>
          </ac:spMkLst>
        </pc:spChg>
        <pc:spChg chg="add del mod">
          <ac:chgData name="farouk abu hassanain" userId="319a4f4791f24b01" providerId="LiveId" clId="{5A9807CA-DB99-4A54-B8F8-BE630928EBE0}" dt="2020-04-02T02:27:11.392" v="4721"/>
          <ac:spMkLst>
            <pc:docMk/>
            <pc:sldMk cId="3075662989" sldId="748"/>
            <ac:spMk id="357" creationId="{ACC67316-D9F2-4B46-A9FD-2549F4757F7B}"/>
          </ac:spMkLst>
        </pc:spChg>
        <pc:spChg chg="del mod ord topLvl">
          <ac:chgData name="farouk abu hassanain" userId="319a4f4791f24b01" providerId="LiveId" clId="{5A9807CA-DB99-4A54-B8F8-BE630928EBE0}" dt="2020-04-02T03:07:43.551" v="5276"/>
          <ac:spMkLst>
            <pc:docMk/>
            <pc:sldMk cId="3075662989" sldId="748"/>
            <ac:spMk id="358" creationId="{68A3327F-BC78-4B58-9AED-932C2522B7BD}"/>
          </ac:spMkLst>
        </pc:spChg>
        <pc:spChg chg="mod">
          <ac:chgData name="farouk abu hassanain" userId="319a4f4791f24b01" providerId="LiveId" clId="{5A9807CA-DB99-4A54-B8F8-BE630928EBE0}" dt="2020-04-02T03:05:39.887" v="5251" actId="948"/>
          <ac:spMkLst>
            <pc:docMk/>
            <pc:sldMk cId="3075662989" sldId="748"/>
            <ac:spMk id="360" creationId="{75404699-F05E-4F35-A541-A5206BD112FE}"/>
          </ac:spMkLst>
        </pc:spChg>
        <pc:spChg chg="mod">
          <ac:chgData name="farouk abu hassanain" userId="319a4f4791f24b01" providerId="LiveId" clId="{5A9807CA-DB99-4A54-B8F8-BE630928EBE0}" dt="2020-04-02T03:05:39.887" v="5251" actId="948"/>
          <ac:spMkLst>
            <pc:docMk/>
            <pc:sldMk cId="3075662989" sldId="748"/>
            <ac:spMk id="361" creationId="{BC49D074-69EA-449E-8E53-A77AC85B8B93}"/>
          </ac:spMkLst>
        </pc:spChg>
        <pc:spChg chg="mod">
          <ac:chgData name="farouk abu hassanain" userId="319a4f4791f24b01" providerId="LiveId" clId="{5A9807CA-DB99-4A54-B8F8-BE630928EBE0}" dt="2020-04-02T03:05:39.887" v="5251" actId="948"/>
          <ac:spMkLst>
            <pc:docMk/>
            <pc:sldMk cId="3075662989" sldId="748"/>
            <ac:spMk id="362" creationId="{AAFB8233-E736-416D-A503-1CCFE2E0C4DE}"/>
          </ac:spMkLst>
        </pc:spChg>
        <pc:spChg chg="mod">
          <ac:chgData name="farouk abu hassanain" userId="319a4f4791f24b01" providerId="LiveId" clId="{5A9807CA-DB99-4A54-B8F8-BE630928EBE0}" dt="2020-04-02T03:05:39.887" v="5251" actId="948"/>
          <ac:spMkLst>
            <pc:docMk/>
            <pc:sldMk cId="3075662989" sldId="748"/>
            <ac:spMk id="363" creationId="{5FA21E3E-537A-48AC-AF32-10A775D2E911}"/>
          </ac:spMkLst>
        </pc:spChg>
        <pc:spChg chg="mod">
          <ac:chgData name="farouk abu hassanain" userId="319a4f4791f24b01" providerId="LiveId" clId="{5A9807CA-DB99-4A54-B8F8-BE630928EBE0}" dt="2020-04-02T03:06:43.539" v="5269" actId="1076"/>
          <ac:spMkLst>
            <pc:docMk/>
            <pc:sldMk cId="3075662989" sldId="748"/>
            <ac:spMk id="364" creationId="{F1E5680D-1B67-43D0-9F86-1B46FE001906}"/>
          </ac:spMkLst>
        </pc:spChg>
        <pc:spChg chg="mod">
          <ac:chgData name="farouk abu hassanain" userId="319a4f4791f24b01" providerId="LiveId" clId="{5A9807CA-DB99-4A54-B8F8-BE630928EBE0}" dt="2020-04-02T03:05:39.887" v="5251" actId="948"/>
          <ac:spMkLst>
            <pc:docMk/>
            <pc:sldMk cId="3075662989" sldId="748"/>
            <ac:spMk id="365" creationId="{66FBACC3-1BC4-4EF0-9E4B-53F3FFDB170A}"/>
          </ac:spMkLst>
        </pc:spChg>
        <pc:spChg chg="add mod ord">
          <ac:chgData name="farouk abu hassanain" userId="319a4f4791f24b01" providerId="LiveId" clId="{5A9807CA-DB99-4A54-B8F8-BE630928EBE0}" dt="2020-04-02T03:06:31.088" v="5268" actId="1036"/>
          <ac:spMkLst>
            <pc:docMk/>
            <pc:sldMk cId="3075662989" sldId="748"/>
            <ac:spMk id="366" creationId="{431A1F37-F226-4C34-9782-E5E30D7D60B6}"/>
          </ac:spMkLst>
        </pc:spChg>
        <pc:spChg chg="add mod ord">
          <ac:chgData name="farouk abu hassanain" userId="319a4f4791f24b01" providerId="LiveId" clId="{5A9807CA-DB99-4A54-B8F8-BE630928EBE0}" dt="2020-04-02T03:06:31.088" v="5268" actId="1036"/>
          <ac:spMkLst>
            <pc:docMk/>
            <pc:sldMk cId="3075662989" sldId="748"/>
            <ac:spMk id="367" creationId="{24FDD846-9BE6-4B82-9511-82D541C4EA37}"/>
          </ac:spMkLst>
        </pc:spChg>
        <pc:spChg chg="add mod topLvl">
          <ac:chgData name="farouk abu hassanain" userId="319a4f4791f24b01" providerId="LiveId" clId="{5A9807CA-DB99-4A54-B8F8-BE630928EBE0}" dt="2020-04-02T03:06:51.453" v="5270" actId="164"/>
          <ac:spMkLst>
            <pc:docMk/>
            <pc:sldMk cId="3075662989" sldId="748"/>
            <ac:spMk id="368" creationId="{93DDFD1D-8079-4426-8E86-DCFFEF76BD9C}"/>
          </ac:spMkLst>
        </pc:spChg>
        <pc:spChg chg="add mod">
          <ac:chgData name="farouk abu hassanain" userId="319a4f4791f24b01" providerId="LiveId" clId="{5A9807CA-DB99-4A54-B8F8-BE630928EBE0}" dt="2020-04-02T03:04:41.803" v="5239" actId="164"/>
          <ac:spMkLst>
            <pc:docMk/>
            <pc:sldMk cId="3075662989" sldId="748"/>
            <ac:spMk id="369" creationId="{BE6E34B9-C71B-475A-998C-4141F3835AB5}"/>
          </ac:spMkLst>
        </pc:spChg>
        <pc:spChg chg="add del mod">
          <ac:chgData name="farouk abu hassanain" userId="319a4f4791f24b01" providerId="LiveId" clId="{5A9807CA-DB99-4A54-B8F8-BE630928EBE0}" dt="2020-04-02T03:07:43.551" v="5276"/>
          <ac:spMkLst>
            <pc:docMk/>
            <pc:sldMk cId="3075662989" sldId="748"/>
            <ac:spMk id="370" creationId="{A5B865B9-2891-4C88-A0B3-CD05EA420E29}"/>
          </ac:spMkLst>
        </pc:spChg>
        <pc:spChg chg="mod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371" creationId="{19C9B6DE-8D18-43B5-ACCE-4632BC47CA82}"/>
          </ac:spMkLst>
        </pc:spChg>
        <pc:spChg chg="add del mod">
          <ac:chgData name="farouk abu hassanain" userId="319a4f4791f24b01" providerId="LiveId" clId="{5A9807CA-DB99-4A54-B8F8-BE630928EBE0}" dt="2020-04-02T03:08:07.823" v="5281"/>
          <ac:spMkLst>
            <pc:docMk/>
            <pc:sldMk cId="3075662989" sldId="748"/>
            <ac:spMk id="372" creationId="{B921B128-3FCE-4A03-861A-2662F90048CF}"/>
          </ac:spMkLst>
        </pc:spChg>
        <pc:spChg chg="mod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373" creationId="{285C0499-510C-4D9A-A523-A1C82B614FFC}"/>
          </ac:spMkLst>
        </pc:spChg>
        <pc:spChg chg="add del mod">
          <ac:chgData name="farouk abu hassanain" userId="319a4f4791f24b01" providerId="LiveId" clId="{5A9807CA-DB99-4A54-B8F8-BE630928EBE0}" dt="2020-04-02T03:08:30.216" v="5285"/>
          <ac:spMkLst>
            <pc:docMk/>
            <pc:sldMk cId="3075662989" sldId="748"/>
            <ac:spMk id="374" creationId="{66D53111-54A8-4479-84EE-738D603FF8AA}"/>
          </ac:spMkLst>
        </pc:spChg>
        <pc:spChg chg="mod">
          <ac:chgData name="farouk abu hassanain" userId="319a4f4791f24b01" providerId="LiveId" clId="{5A9807CA-DB99-4A54-B8F8-BE630928EBE0}" dt="2020-04-02T03:09:00.419" v="5299" actId="164"/>
          <ac:spMkLst>
            <pc:docMk/>
            <pc:sldMk cId="3075662989" sldId="748"/>
            <ac:spMk id="375" creationId="{831D3327-FC9C-4777-A56A-CC23E5BAF832}"/>
          </ac:spMkLst>
        </pc:spChg>
        <pc:grpChg chg="add del mod topLvl">
          <ac:chgData name="farouk abu hassanain" userId="319a4f4791f24b01" providerId="LiveId" clId="{5A9807CA-DB99-4A54-B8F8-BE630928EBE0}" dt="2020-04-02T03:08:12.804" v="5282" actId="165"/>
          <ac:grpSpMkLst>
            <pc:docMk/>
            <pc:sldMk cId="3075662989" sldId="748"/>
            <ac:grpSpMk id="3" creationId="{37E0BDFF-A2CF-4C29-94A4-8695C4DE65B3}"/>
          </ac:grpSpMkLst>
        </pc:grpChg>
        <pc:grpChg chg="mod ord">
          <ac:chgData name="farouk abu hassanain" userId="319a4f4791f24b01" providerId="LiveId" clId="{5A9807CA-DB99-4A54-B8F8-BE630928EBE0}" dt="2020-04-02T02:34:10.352" v="4777" actId="166"/>
          <ac:grpSpMkLst>
            <pc:docMk/>
            <pc:sldMk cId="3075662989" sldId="748"/>
            <ac:grpSpMk id="4" creationId="{D691E185-F686-49FD-9636-D4D0853A5887}"/>
          </ac:grpSpMkLst>
        </pc:grpChg>
        <pc:grpChg chg="mod">
          <ac:chgData name="farouk abu hassanain" userId="319a4f4791f24b01" providerId="LiveId" clId="{5A9807CA-DB99-4A54-B8F8-BE630928EBE0}" dt="2020-04-02T03:09:00.419" v="5299" actId="164"/>
          <ac:grpSpMkLst>
            <pc:docMk/>
            <pc:sldMk cId="3075662989" sldId="748"/>
            <ac:grpSpMk id="5" creationId="{41B1E75E-2CEE-40FD-AB4A-18BDE3A937B2}"/>
          </ac:grpSpMkLst>
        </pc:grpChg>
        <pc:grpChg chg="del">
          <ac:chgData name="farouk abu hassanain" userId="319a4f4791f24b01" providerId="LiveId" clId="{5A9807CA-DB99-4A54-B8F8-BE630928EBE0}" dt="2020-04-02T03:56:41.940" v="5902" actId="478"/>
          <ac:grpSpMkLst>
            <pc:docMk/>
            <pc:sldMk cId="3075662989" sldId="748"/>
            <ac:grpSpMk id="9" creationId="{B732CA36-29C7-48BA-908E-33C34825A4C5}"/>
          </ac:grpSpMkLst>
        </pc:grpChg>
        <pc:grpChg chg="add mod topLvl">
          <ac:chgData name="farouk abu hassanain" userId="319a4f4791f24b01" providerId="LiveId" clId="{5A9807CA-DB99-4A54-B8F8-BE630928EBE0}" dt="2020-04-02T03:06:51.453" v="5270" actId="164"/>
          <ac:grpSpMkLst>
            <pc:docMk/>
            <pc:sldMk cId="3075662989" sldId="748"/>
            <ac:grpSpMk id="10" creationId="{D9C35D4C-7B6D-4B7D-A84E-4AFD4BDEB86B}"/>
          </ac:grpSpMkLst>
        </pc:grpChg>
        <pc:grpChg chg="add del mod">
          <ac:chgData name="farouk abu hassanain" userId="319a4f4791f24b01" providerId="LiveId" clId="{5A9807CA-DB99-4A54-B8F8-BE630928EBE0}" dt="2020-04-02T03:05:28.483" v="5248" actId="165"/>
          <ac:grpSpMkLst>
            <pc:docMk/>
            <pc:sldMk cId="3075662989" sldId="748"/>
            <ac:grpSpMk id="11" creationId="{B038EA89-9DD7-4711-A2E6-B7DCA51F20D3}"/>
          </ac:grpSpMkLst>
        </pc:grpChg>
        <pc:grpChg chg="add del mod">
          <ac:chgData name="farouk abu hassanain" userId="319a4f4791f24b01" providerId="LiveId" clId="{5A9807CA-DB99-4A54-B8F8-BE630928EBE0}" dt="2020-04-02T02:59:02.904" v="5161" actId="165"/>
          <ac:grpSpMkLst>
            <pc:docMk/>
            <pc:sldMk cId="3075662989" sldId="748"/>
            <ac:grpSpMk id="12" creationId="{3E01A2C9-5BB5-4653-8476-F8AEB535973D}"/>
          </ac:grpSpMkLst>
        </pc:grpChg>
        <pc:grpChg chg="add mod">
          <ac:chgData name="farouk abu hassanain" userId="319a4f4791f24b01" providerId="LiveId" clId="{5A9807CA-DB99-4A54-B8F8-BE630928EBE0}" dt="2020-04-02T03:03:18.922" v="5206" actId="164"/>
          <ac:grpSpMkLst>
            <pc:docMk/>
            <pc:sldMk cId="3075662989" sldId="748"/>
            <ac:grpSpMk id="14" creationId="{EB7ED05F-2160-4EAB-B0C9-3FC802A8F4BD}"/>
          </ac:grpSpMkLst>
        </pc:grpChg>
        <pc:grpChg chg="add mod">
          <ac:chgData name="farouk abu hassanain" userId="319a4f4791f24b01" providerId="LiveId" clId="{5A9807CA-DB99-4A54-B8F8-BE630928EBE0}" dt="2020-04-02T03:03:18.330" v="5204" actId="164"/>
          <ac:grpSpMkLst>
            <pc:docMk/>
            <pc:sldMk cId="3075662989" sldId="748"/>
            <ac:grpSpMk id="15" creationId="{CC77387A-6F26-4D5F-AC27-81346A85DE60}"/>
          </ac:grpSpMkLst>
        </pc:grpChg>
        <pc:grpChg chg="del">
          <ac:chgData name="farouk abu hassanain" userId="319a4f4791f24b01" providerId="LiveId" clId="{5A9807CA-DB99-4A54-B8F8-BE630928EBE0}" dt="2020-04-02T03:56:40.209" v="5901" actId="478"/>
          <ac:grpSpMkLst>
            <pc:docMk/>
            <pc:sldMk cId="3075662989" sldId="748"/>
            <ac:grpSpMk id="16" creationId="{7D512924-5882-4EF8-A221-789A07CE25C0}"/>
          </ac:grpSpMkLst>
        </pc:grpChg>
        <pc:grpChg chg="add mod">
          <ac:chgData name="farouk abu hassanain" userId="319a4f4791f24b01" providerId="LiveId" clId="{5A9807CA-DB99-4A54-B8F8-BE630928EBE0}" dt="2020-04-02T03:03:18.160" v="5203" actId="164"/>
          <ac:grpSpMkLst>
            <pc:docMk/>
            <pc:sldMk cId="3075662989" sldId="748"/>
            <ac:grpSpMk id="17" creationId="{422E9900-F1B1-41F3-8838-59E98A451834}"/>
          </ac:grpSpMkLst>
        </pc:grpChg>
        <pc:grpChg chg="add mod topLvl">
          <ac:chgData name="farouk abu hassanain" userId="319a4f4791f24b01" providerId="LiveId" clId="{5A9807CA-DB99-4A54-B8F8-BE630928EBE0}" dt="2020-04-02T03:09:04.036" v="5300" actId="164"/>
          <ac:grpSpMkLst>
            <pc:docMk/>
            <pc:sldMk cId="3075662989" sldId="748"/>
            <ac:grpSpMk id="18" creationId="{6C21592F-F43B-4E65-AFE8-F93DE04A9ABD}"/>
          </ac:grpSpMkLst>
        </pc:grpChg>
        <pc:grpChg chg="add del mod topLvl">
          <ac:chgData name="farouk abu hassanain" userId="319a4f4791f24b01" providerId="LiveId" clId="{5A9807CA-DB99-4A54-B8F8-BE630928EBE0}" dt="2020-04-02T03:07:20.832" v="5272" actId="165"/>
          <ac:grpSpMkLst>
            <pc:docMk/>
            <pc:sldMk cId="3075662989" sldId="748"/>
            <ac:grpSpMk id="19" creationId="{3DF87391-9EEE-43A6-8C5B-3DF27090BEAF}"/>
          </ac:grpSpMkLst>
        </pc:grpChg>
        <pc:grpChg chg="add del mod">
          <ac:chgData name="farouk abu hassanain" userId="319a4f4791f24b01" providerId="LiveId" clId="{5A9807CA-DB99-4A54-B8F8-BE630928EBE0}" dt="2020-04-02T03:07:15.453" v="5271" actId="165"/>
          <ac:grpSpMkLst>
            <pc:docMk/>
            <pc:sldMk cId="3075662989" sldId="748"/>
            <ac:grpSpMk id="20" creationId="{8254811F-3CDB-4754-A879-8AC6F560AF6D}"/>
          </ac:grpSpMkLst>
        </pc:grpChg>
        <pc:grpChg chg="add mod">
          <ac:chgData name="farouk abu hassanain" userId="319a4f4791f24b01" providerId="LiveId" clId="{5A9807CA-DB99-4A54-B8F8-BE630928EBE0}" dt="2020-04-02T03:06:51.453" v="5270" actId="164"/>
          <ac:grpSpMkLst>
            <pc:docMk/>
            <pc:sldMk cId="3075662989" sldId="748"/>
            <ac:grpSpMk id="22" creationId="{6CED0B1D-3357-4786-BCF8-946E1663007A}"/>
          </ac:grpSpMkLst>
        </pc:grpChg>
        <pc:grpChg chg="add mod">
          <ac:chgData name="farouk abu hassanain" userId="319a4f4791f24b01" providerId="LiveId" clId="{5A9807CA-DB99-4A54-B8F8-BE630928EBE0}" dt="2020-04-02T03:09:04.036" v="5300" actId="164"/>
          <ac:grpSpMkLst>
            <pc:docMk/>
            <pc:sldMk cId="3075662989" sldId="748"/>
            <ac:grpSpMk id="23" creationId="{66E6D010-C6BD-4D37-975C-457428BA4014}"/>
          </ac:grpSpMkLst>
        </pc:grpChg>
        <pc:grpChg chg="add mod">
          <ac:chgData name="farouk abu hassanain" userId="319a4f4791f24b01" providerId="LiveId" clId="{5A9807CA-DB99-4A54-B8F8-BE630928EBE0}" dt="2020-04-02T03:09:04.036" v="5300" actId="164"/>
          <ac:grpSpMkLst>
            <pc:docMk/>
            <pc:sldMk cId="3075662989" sldId="748"/>
            <ac:grpSpMk id="24" creationId="{34B374F7-6361-45E5-A84A-A3F7CB3734A3}"/>
          </ac:grpSpMkLst>
        </pc:grpChg>
        <pc:grpChg chg="del">
          <ac:chgData name="farouk abu hassanain" userId="319a4f4791f24b01" providerId="LiveId" clId="{5A9807CA-DB99-4A54-B8F8-BE630928EBE0}" dt="2020-04-02T03:56:38.419" v="5900" actId="478"/>
          <ac:grpSpMkLst>
            <pc:docMk/>
            <pc:sldMk cId="3075662989" sldId="748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6:38.419" v="5900" actId="478"/>
          <ac:grpSpMkLst>
            <pc:docMk/>
            <pc:sldMk cId="3075662989" sldId="748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6:41.940" v="5902" actId="478"/>
          <ac:grpSpMkLst>
            <pc:docMk/>
            <pc:sldMk cId="3075662989" sldId="748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6:41.940" v="5902" actId="478"/>
          <ac:grpSpMkLst>
            <pc:docMk/>
            <pc:sldMk cId="3075662989" sldId="748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6:40.209" v="5901" actId="478"/>
          <ac:grpSpMkLst>
            <pc:docMk/>
            <pc:sldMk cId="3075662989" sldId="748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6:41.940" v="5902" actId="478"/>
          <ac:grpSpMkLst>
            <pc:docMk/>
            <pc:sldMk cId="3075662989" sldId="748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6:41.940" v="5902" actId="478"/>
          <ac:grpSpMkLst>
            <pc:docMk/>
            <pc:sldMk cId="3075662989" sldId="748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6:41.940" v="5902" actId="478"/>
          <ac:grpSpMkLst>
            <pc:docMk/>
            <pc:sldMk cId="3075662989" sldId="748"/>
            <ac:grpSpMk id="231" creationId="{4280D101-68C5-4420-AC02-2616686AEAF0}"/>
          </ac:grpSpMkLst>
        </pc:grpChg>
        <pc:grpChg chg="add del mod">
          <ac:chgData name="farouk abu hassanain" userId="319a4f4791f24b01" providerId="LiveId" clId="{5A9807CA-DB99-4A54-B8F8-BE630928EBE0}" dt="2020-04-02T02:18:08.562" v="4590" actId="165"/>
          <ac:grpSpMkLst>
            <pc:docMk/>
            <pc:sldMk cId="3075662989" sldId="748"/>
            <ac:grpSpMk id="242" creationId="{D50EBD31-27A9-4E65-BA61-3A2AC090CBCA}"/>
          </ac:grpSpMkLst>
        </pc:grpChg>
        <pc:grpChg chg="del">
          <ac:chgData name="farouk abu hassanain" userId="319a4f4791f24b01" providerId="LiveId" clId="{5A9807CA-DB99-4A54-B8F8-BE630928EBE0}" dt="2020-04-02T03:56:41.940" v="5902" actId="478"/>
          <ac:grpSpMkLst>
            <pc:docMk/>
            <pc:sldMk cId="3075662989" sldId="748"/>
            <ac:grpSpMk id="325" creationId="{63481CBE-C39E-4E5B-8D14-A046C4B28626}"/>
          </ac:grpSpMkLst>
        </pc:grpChg>
        <pc:grpChg chg="add mod">
          <ac:chgData name="farouk abu hassanain" userId="319a4f4791f24b01" providerId="LiveId" clId="{5A9807CA-DB99-4A54-B8F8-BE630928EBE0}" dt="2020-04-02T02:35:36.810" v="4795" actId="164"/>
          <ac:grpSpMkLst>
            <pc:docMk/>
            <pc:sldMk cId="3075662989" sldId="748"/>
            <ac:grpSpMk id="359" creationId="{FA53667C-228B-433F-B70D-1EBBBF6A0D2C}"/>
          </ac:grpSpMkLst>
        </pc:grpChg>
        <pc:picChg chg="del">
          <ac:chgData name="farouk abu hassanain" userId="319a4f4791f24b01" providerId="LiveId" clId="{5A9807CA-DB99-4A54-B8F8-BE630928EBE0}" dt="2020-04-02T02:07:45.400" v="4268" actId="478"/>
          <ac:picMkLst>
            <pc:docMk/>
            <pc:sldMk cId="3075662989" sldId="748"/>
            <ac:picMk id="256" creationId="{1769DCF4-A7BE-4471-B76F-67E44195D18A}"/>
          </ac:picMkLst>
        </pc:picChg>
      </pc:sldChg>
      <pc:sldChg chg="addSp delSp modSp add delAnim modAnim">
        <pc:chgData name="farouk abu hassanain" userId="319a4f4791f24b01" providerId="LiveId" clId="{5A9807CA-DB99-4A54-B8F8-BE630928EBE0}" dt="2020-04-02T03:56:54.654" v="5910" actId="478"/>
        <pc:sldMkLst>
          <pc:docMk/>
          <pc:sldMk cId="1489379242" sldId="749"/>
        </pc:sldMkLst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" creationId="{674E2F58-0D88-4E3A-A9FE-D865696A36AC}"/>
          </ac:spMkLst>
        </pc:spChg>
        <pc:spChg chg="mod ord">
          <ac:chgData name="farouk abu hassanain" userId="319a4f4791f24b01" providerId="LiveId" clId="{5A9807CA-DB99-4A54-B8F8-BE630928EBE0}" dt="2020-04-02T02:56:20.179" v="5091" actId="164"/>
          <ac:spMkLst>
            <pc:docMk/>
            <pc:sldMk cId="1489379242" sldId="749"/>
            <ac:spMk id="6" creationId="{8617EFCD-2428-43E9-AF18-D04B7EE7E10A}"/>
          </ac:spMkLst>
        </pc:spChg>
        <pc:spChg chg="add mod topLvl">
          <ac:chgData name="farouk abu hassanain" userId="319a4f4791f24b01" providerId="LiveId" clId="{5A9807CA-DB99-4A54-B8F8-BE630928EBE0}" dt="2020-04-02T02:56:20.179" v="5091" actId="164"/>
          <ac:spMkLst>
            <pc:docMk/>
            <pc:sldMk cId="1489379242" sldId="749"/>
            <ac:spMk id="12" creationId="{3010DB5F-63E6-4827-9C46-00C0E5726AF2}"/>
          </ac:spMkLst>
        </pc:spChg>
        <pc:spChg chg="del">
          <ac:chgData name="farouk abu hassanain" userId="319a4f4791f24b01" providerId="LiveId" clId="{5A9807CA-DB99-4A54-B8F8-BE630928EBE0}" dt="2020-04-02T03:56:54.654" v="5910" actId="478"/>
          <ac:spMkLst>
            <pc:docMk/>
            <pc:sldMk cId="1489379242" sldId="749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6:54.654" v="5910" actId="478"/>
          <ac:spMkLst>
            <pc:docMk/>
            <pc:sldMk cId="1489379242" sldId="749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6:54.654" v="5910" actId="478"/>
          <ac:spMkLst>
            <pc:docMk/>
            <pc:sldMk cId="1489379242" sldId="749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6:54.654" v="5910" actId="478"/>
          <ac:spMkLst>
            <pc:docMk/>
            <pc:sldMk cId="1489379242" sldId="749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6:54.654" v="5910" actId="478"/>
          <ac:spMkLst>
            <pc:docMk/>
            <pc:sldMk cId="1489379242" sldId="749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6:54.654" v="5910" actId="478"/>
          <ac:spMkLst>
            <pc:docMk/>
            <pc:sldMk cId="1489379242" sldId="749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6:54.654" v="5910" actId="478"/>
          <ac:spMkLst>
            <pc:docMk/>
            <pc:sldMk cId="1489379242" sldId="749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6:54.654" v="5910" actId="478"/>
          <ac:spMkLst>
            <pc:docMk/>
            <pc:sldMk cId="1489379242" sldId="749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6:54.654" v="5910" actId="478"/>
          <ac:spMkLst>
            <pc:docMk/>
            <pc:sldMk cId="1489379242" sldId="749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6:54.654" v="5910" actId="478"/>
          <ac:spMkLst>
            <pc:docMk/>
            <pc:sldMk cId="1489379242" sldId="749"/>
            <ac:spMk id="86" creationId="{43F53361-B81D-495E-9908-AAB1FB96C189}"/>
          </ac:spMkLst>
        </pc:spChg>
        <pc:spChg chg="del">
          <ac:chgData name="farouk abu hassanain" userId="319a4f4791f24b01" providerId="LiveId" clId="{5A9807CA-DB99-4A54-B8F8-BE630928EBE0}" dt="2020-04-02T03:56:51.237" v="5908" actId="478"/>
          <ac:spMkLst>
            <pc:docMk/>
            <pc:sldMk cId="1489379242" sldId="749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6:51.237" v="5908" actId="478"/>
          <ac:spMkLst>
            <pc:docMk/>
            <pc:sldMk cId="1489379242" sldId="749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6:51.237" v="5908" actId="478"/>
          <ac:spMkLst>
            <pc:docMk/>
            <pc:sldMk cId="1489379242" sldId="749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6:51.237" v="5908" actId="478"/>
          <ac:spMkLst>
            <pc:docMk/>
            <pc:sldMk cId="1489379242" sldId="749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6:51.237" v="5908" actId="478"/>
          <ac:spMkLst>
            <pc:docMk/>
            <pc:sldMk cId="1489379242" sldId="749"/>
            <ac:spMk id="232" creationId="{43BB36C3-37DE-48E5-89A8-CC081A36DC36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43" creationId="{7FDBBDAF-7B40-456D-8382-970079115BCB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45" creationId="{A82CB934-CC44-49ED-8043-CD936DBFBE1A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47" creationId="{F48FE143-AD1D-4C2D-BFF6-40024F81F7AD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49" creationId="{D0B33279-D1A5-4226-80A0-AB9C91EFDBDB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51" creationId="{87589C62-2E23-43AC-91FE-94EA46884FF3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52" creationId="{B94F946A-FEED-4008-9087-F13465D4B884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53" creationId="{D2B12E94-5310-4715-8CB5-2D398C0A8712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54" creationId="{9C26C63D-2BFA-445E-81E0-42AF9C141491}"/>
          </ac:spMkLst>
        </pc:spChg>
        <pc:spChg chg="add del mod">
          <ac:chgData name="farouk abu hassanain" userId="319a4f4791f24b01" providerId="LiveId" clId="{5A9807CA-DB99-4A54-B8F8-BE630928EBE0}" dt="2020-04-02T02:39:11.738" v="4822" actId="478"/>
          <ac:spMkLst>
            <pc:docMk/>
            <pc:sldMk cId="1489379242" sldId="749"/>
            <ac:spMk id="273" creationId="{127AA44E-B743-4059-A1B0-B75D9F25C3C7}"/>
          </ac:spMkLst>
        </pc:spChg>
        <pc:spChg chg="add mod ord">
          <ac:chgData name="farouk abu hassanain" userId="319a4f4791f24b01" providerId="LiveId" clId="{5A9807CA-DB99-4A54-B8F8-BE630928EBE0}" dt="2020-04-02T02:56:08.643" v="5090" actId="164"/>
          <ac:spMkLst>
            <pc:docMk/>
            <pc:sldMk cId="1489379242" sldId="749"/>
            <ac:spMk id="274" creationId="{D10F0C7F-3664-4264-BA7E-D6F870111D65}"/>
          </ac:spMkLst>
        </pc:spChg>
        <pc:spChg chg="add mod">
          <ac:chgData name="farouk abu hassanain" userId="319a4f4791f24b01" providerId="LiveId" clId="{5A9807CA-DB99-4A54-B8F8-BE630928EBE0}" dt="2020-04-02T02:56:08.643" v="5090" actId="164"/>
          <ac:spMkLst>
            <pc:docMk/>
            <pc:sldMk cId="1489379242" sldId="749"/>
            <ac:spMk id="275" creationId="{A3D30A12-901D-473D-BE48-3716898383B1}"/>
          </ac:spMkLst>
        </pc:spChg>
        <pc:spChg chg="del">
          <ac:chgData name="farouk abu hassanain" userId="319a4f4791f24b01" providerId="LiveId" clId="{5A9807CA-DB99-4A54-B8F8-BE630928EBE0}" dt="2020-04-02T02:38:21.694" v="4809" actId="478"/>
          <ac:spMkLst>
            <pc:docMk/>
            <pc:sldMk cId="1489379242" sldId="749"/>
            <ac:spMk id="276" creationId="{E37A79E0-DB00-47B6-9EE0-82B2050071E5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80" creationId="{010CFD18-FD7F-4BB4-9FF8-3AE0FBE8BE88}"/>
          </ac:spMkLst>
        </pc:spChg>
        <pc:spChg chg="del">
          <ac:chgData name="farouk abu hassanain" userId="319a4f4791f24b01" providerId="LiveId" clId="{5A9807CA-DB99-4A54-B8F8-BE630928EBE0}" dt="2020-04-02T03:56:52.143" v="5909" actId="478"/>
          <ac:spMkLst>
            <pc:docMk/>
            <pc:sldMk cId="1489379242" sldId="749"/>
            <ac:spMk id="281" creationId="{0C6EE467-2B4D-43A6-B2F0-A96DAD2506E8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82" creationId="{5ABCB3B9-F237-4104-B750-ED401C50314B}"/>
          </ac:spMkLst>
        </pc:spChg>
        <pc:spChg chg="add mod">
          <ac:chgData name="farouk abu hassanain" userId="319a4f4791f24b01" providerId="LiveId" clId="{5A9807CA-DB99-4A54-B8F8-BE630928EBE0}" dt="2020-04-02T02:56:08.643" v="5090" actId="164"/>
          <ac:spMkLst>
            <pc:docMk/>
            <pc:sldMk cId="1489379242" sldId="749"/>
            <ac:spMk id="284" creationId="{1F810BAE-3E62-4BE7-AE5A-923EA23417AE}"/>
          </ac:spMkLst>
        </pc:spChg>
        <pc:spChg chg="add mod topLvl">
          <ac:chgData name="farouk abu hassanain" userId="319a4f4791f24b01" providerId="LiveId" clId="{5A9807CA-DB99-4A54-B8F8-BE630928EBE0}" dt="2020-04-02T02:56:20.179" v="5091" actId="164"/>
          <ac:spMkLst>
            <pc:docMk/>
            <pc:sldMk cId="1489379242" sldId="749"/>
            <ac:spMk id="285" creationId="{990506C2-608F-4BEC-AAE2-1274746F613B}"/>
          </ac:spMkLst>
        </pc:spChg>
        <pc:spChg chg="del">
          <ac:chgData name="farouk abu hassanain" userId="319a4f4791f24b01" providerId="LiveId" clId="{5A9807CA-DB99-4A54-B8F8-BE630928EBE0}" dt="2020-04-02T03:56:51.237" v="5908" actId="478"/>
          <ac:spMkLst>
            <pc:docMk/>
            <pc:sldMk cId="1489379242" sldId="749"/>
            <ac:spMk id="286" creationId="{42A70CF0-19B9-4450-A0A8-1FA7D2F6C0D7}"/>
          </ac:spMkLst>
        </pc:spChg>
        <pc:spChg chg="add mod topLvl">
          <ac:chgData name="farouk abu hassanain" userId="319a4f4791f24b01" providerId="LiveId" clId="{5A9807CA-DB99-4A54-B8F8-BE630928EBE0}" dt="2020-04-02T02:56:20.179" v="5091" actId="164"/>
          <ac:spMkLst>
            <pc:docMk/>
            <pc:sldMk cId="1489379242" sldId="749"/>
            <ac:spMk id="292" creationId="{EA6BFAAA-711F-4C6E-9B37-B8CA270C4BA2}"/>
          </ac:spMkLst>
        </pc:spChg>
        <pc:spChg chg="add del mod">
          <ac:chgData name="farouk abu hassanain" userId="319a4f4791f24b01" providerId="LiveId" clId="{5A9807CA-DB99-4A54-B8F8-BE630928EBE0}" dt="2020-04-02T02:44:24.988" v="4832" actId="478"/>
          <ac:spMkLst>
            <pc:docMk/>
            <pc:sldMk cId="1489379242" sldId="749"/>
            <ac:spMk id="293" creationId="{3F99B6BF-D951-468F-A87C-25E1472264E8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294" creationId="{A963A811-188C-45CD-9549-F0C9E9C1EF10}"/>
          </ac:spMkLst>
        </pc:spChg>
        <pc:spChg chg="add del mod">
          <ac:chgData name="farouk abu hassanain" userId="319a4f4791f24b01" providerId="LiveId" clId="{5A9807CA-DB99-4A54-B8F8-BE630928EBE0}" dt="2020-04-02T02:44:24.988" v="4832" actId="478"/>
          <ac:spMkLst>
            <pc:docMk/>
            <pc:sldMk cId="1489379242" sldId="749"/>
            <ac:spMk id="342" creationId="{36CEA889-8665-41F3-8260-862106D94EFD}"/>
          </ac:spMkLst>
        </pc:spChg>
        <pc:spChg chg="add mod">
          <ac:chgData name="farouk abu hassanain" userId="319a4f4791f24b01" providerId="LiveId" clId="{5A9807CA-DB99-4A54-B8F8-BE630928EBE0}" dt="2020-04-02T02:56:08.643" v="5090" actId="164"/>
          <ac:spMkLst>
            <pc:docMk/>
            <pc:sldMk cId="1489379242" sldId="749"/>
            <ac:spMk id="343" creationId="{BAFCC682-535B-4E04-B003-00A1B9901325}"/>
          </ac:spMkLst>
        </pc:spChg>
        <pc:spChg chg="add mod">
          <ac:chgData name="farouk abu hassanain" userId="319a4f4791f24b01" providerId="LiveId" clId="{5A9807CA-DB99-4A54-B8F8-BE630928EBE0}" dt="2020-04-02T02:56:20.179" v="5091" actId="164"/>
          <ac:spMkLst>
            <pc:docMk/>
            <pc:sldMk cId="1489379242" sldId="749"/>
            <ac:spMk id="344" creationId="{AE79908F-8914-40BB-949F-6DC035912630}"/>
          </ac:spMkLst>
        </pc:spChg>
        <pc:spChg chg="mod">
          <ac:chgData name="farouk abu hassanain" userId="319a4f4791f24b01" providerId="LiveId" clId="{5A9807CA-DB99-4A54-B8F8-BE630928EBE0}" dt="2020-04-02T02:38:16.443" v="4808" actId="20577"/>
          <ac:spMkLst>
            <pc:docMk/>
            <pc:sldMk cId="1489379242" sldId="749"/>
            <ac:spMk id="350" creationId="{2E47A5D7-24F2-451F-9357-66667EFB07C3}"/>
          </ac:spMkLst>
        </pc:spChg>
        <pc:spChg chg="add del mod">
          <ac:chgData name="farouk abu hassanain" userId="319a4f4791f24b01" providerId="LiveId" clId="{5A9807CA-DB99-4A54-B8F8-BE630928EBE0}" dt="2020-04-02T02:55:18.517" v="5081" actId="478"/>
          <ac:spMkLst>
            <pc:docMk/>
            <pc:sldMk cId="1489379242" sldId="749"/>
            <ac:spMk id="355" creationId="{F5EE776D-9133-4C46-A81C-E0241EBC4EC2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356" creationId="{CC87FF11-68D4-4793-B482-79AA2A1F9BE0}"/>
          </ac:spMkLst>
        </pc:spChg>
        <pc:spChg chg="add mod">
          <ac:chgData name="farouk abu hassanain" userId="319a4f4791f24b01" providerId="LiveId" clId="{5A9807CA-DB99-4A54-B8F8-BE630928EBE0}" dt="2020-04-02T02:56:08.643" v="5090" actId="164"/>
          <ac:spMkLst>
            <pc:docMk/>
            <pc:sldMk cId="1489379242" sldId="749"/>
            <ac:spMk id="357" creationId="{6156EA8C-34E4-4A26-BFD7-34C443AB0362}"/>
          </ac:spMkLst>
        </pc:spChg>
        <pc:spChg chg="del">
          <ac:chgData name="farouk abu hassanain" userId="319a4f4791f24b01" providerId="LiveId" clId="{5A9807CA-DB99-4A54-B8F8-BE630928EBE0}" dt="2020-04-02T02:38:34.330" v="4811" actId="478"/>
          <ac:spMkLst>
            <pc:docMk/>
            <pc:sldMk cId="1489379242" sldId="749"/>
            <ac:spMk id="358" creationId="{68A3327F-BC78-4B58-9AED-932C2522B7BD}"/>
          </ac:spMkLst>
        </pc:spChg>
        <pc:grpChg chg="del">
          <ac:chgData name="farouk abu hassanain" userId="319a4f4791f24b01" providerId="LiveId" clId="{5A9807CA-DB99-4A54-B8F8-BE630928EBE0}" dt="2020-04-02T02:38:34.330" v="4811" actId="478"/>
          <ac:grpSpMkLst>
            <pc:docMk/>
            <pc:sldMk cId="1489379242" sldId="749"/>
            <ac:grpSpMk id="3" creationId="{37E0BDFF-A2CF-4C29-94A4-8695C4DE65B3}"/>
          </ac:grpSpMkLst>
        </pc:grpChg>
        <pc:grpChg chg="del">
          <ac:chgData name="farouk abu hassanain" userId="319a4f4791f24b01" providerId="LiveId" clId="{5A9807CA-DB99-4A54-B8F8-BE630928EBE0}" dt="2020-04-02T03:56:51.237" v="5908" actId="478"/>
          <ac:grpSpMkLst>
            <pc:docMk/>
            <pc:sldMk cId="1489379242" sldId="749"/>
            <ac:grpSpMk id="9" creationId="{B732CA36-29C7-48BA-908E-33C34825A4C5}"/>
          </ac:grpSpMkLst>
        </pc:grpChg>
        <pc:grpChg chg="del">
          <ac:chgData name="farouk abu hassanain" userId="319a4f4791f24b01" providerId="LiveId" clId="{5A9807CA-DB99-4A54-B8F8-BE630928EBE0}" dt="2020-04-02T02:38:29.337" v="4810" actId="478"/>
          <ac:grpSpMkLst>
            <pc:docMk/>
            <pc:sldMk cId="1489379242" sldId="749"/>
            <ac:grpSpMk id="11" creationId="{B038EA89-9DD7-4711-A2E6-B7DCA51F20D3}"/>
          </ac:grpSpMkLst>
        </pc:grpChg>
        <pc:grpChg chg="add del mod">
          <ac:chgData name="farouk abu hassanain" userId="319a4f4791f24b01" providerId="LiveId" clId="{5A9807CA-DB99-4A54-B8F8-BE630928EBE0}" dt="2020-04-02T02:47:27.953" v="5014" actId="165"/>
          <ac:grpSpMkLst>
            <pc:docMk/>
            <pc:sldMk cId="1489379242" sldId="749"/>
            <ac:grpSpMk id="14" creationId="{FBE2F98C-5147-4FA6-ACE2-F441C3147A72}"/>
          </ac:grpSpMkLst>
        </pc:grpChg>
        <pc:grpChg chg="add mod">
          <ac:chgData name="farouk abu hassanain" userId="319a4f4791f24b01" providerId="LiveId" clId="{5A9807CA-DB99-4A54-B8F8-BE630928EBE0}" dt="2020-04-02T02:56:38.064" v="5138" actId="1037"/>
          <ac:grpSpMkLst>
            <pc:docMk/>
            <pc:sldMk cId="1489379242" sldId="749"/>
            <ac:grpSpMk id="15" creationId="{BBEE510F-9A1B-45D4-A1A6-F7EEF4508ABC}"/>
          </ac:grpSpMkLst>
        </pc:grpChg>
        <pc:grpChg chg="del">
          <ac:chgData name="farouk abu hassanain" userId="319a4f4791f24b01" providerId="LiveId" clId="{5A9807CA-DB99-4A54-B8F8-BE630928EBE0}" dt="2020-04-02T03:56:46.273" v="5904" actId="478"/>
          <ac:grpSpMkLst>
            <pc:docMk/>
            <pc:sldMk cId="1489379242" sldId="749"/>
            <ac:grpSpMk id="16" creationId="{7D512924-5882-4EF8-A221-789A07CE25C0}"/>
          </ac:grpSpMkLst>
        </pc:grpChg>
        <pc:grpChg chg="add mod">
          <ac:chgData name="farouk abu hassanain" userId="319a4f4791f24b01" providerId="LiveId" clId="{5A9807CA-DB99-4A54-B8F8-BE630928EBE0}" dt="2020-04-02T02:56:28.190" v="5120" actId="1038"/>
          <ac:grpSpMkLst>
            <pc:docMk/>
            <pc:sldMk cId="1489379242" sldId="749"/>
            <ac:grpSpMk id="17" creationId="{A5ED53B8-F61D-4CA9-AFC5-C057193DBCDE}"/>
          </ac:grpSpMkLst>
        </pc:grpChg>
        <pc:grpChg chg="del">
          <ac:chgData name="farouk abu hassanain" userId="319a4f4791f24b01" providerId="LiveId" clId="{5A9807CA-DB99-4A54-B8F8-BE630928EBE0}" dt="2020-04-02T03:56:54.654" v="5910" actId="478"/>
          <ac:grpSpMkLst>
            <pc:docMk/>
            <pc:sldMk cId="1489379242" sldId="749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6:54.654" v="5910" actId="478"/>
          <ac:grpSpMkLst>
            <pc:docMk/>
            <pc:sldMk cId="1489379242" sldId="749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6:49.676" v="5907" actId="478"/>
          <ac:grpSpMkLst>
            <pc:docMk/>
            <pc:sldMk cId="1489379242" sldId="749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6:51.237" v="5908" actId="478"/>
          <ac:grpSpMkLst>
            <pc:docMk/>
            <pc:sldMk cId="1489379242" sldId="749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6:47.129" v="5905" actId="478"/>
          <ac:grpSpMkLst>
            <pc:docMk/>
            <pc:sldMk cId="1489379242" sldId="749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6:51.237" v="5908" actId="478"/>
          <ac:grpSpMkLst>
            <pc:docMk/>
            <pc:sldMk cId="1489379242" sldId="749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6:51.237" v="5908" actId="478"/>
          <ac:grpSpMkLst>
            <pc:docMk/>
            <pc:sldMk cId="1489379242" sldId="749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6:51.237" v="5908" actId="478"/>
          <ac:grpSpMkLst>
            <pc:docMk/>
            <pc:sldMk cId="1489379242" sldId="749"/>
            <ac:grpSpMk id="231" creationId="{4280D101-68C5-4420-AC02-2616686AEAF0}"/>
          </ac:grpSpMkLst>
        </pc:grpChg>
        <pc:grpChg chg="del">
          <ac:chgData name="farouk abu hassanain" userId="319a4f4791f24b01" providerId="LiveId" clId="{5A9807CA-DB99-4A54-B8F8-BE630928EBE0}" dt="2020-04-02T03:56:47.785" v="5906" actId="478"/>
          <ac:grpSpMkLst>
            <pc:docMk/>
            <pc:sldMk cId="1489379242" sldId="749"/>
            <ac:grpSpMk id="325" creationId="{63481CBE-C39E-4E5B-8D14-A046C4B28626}"/>
          </ac:grpSpMkLst>
        </pc:grpChg>
      </pc:sldChg>
      <pc:sldChg chg="addSp delSp modSp add">
        <pc:chgData name="farouk abu hassanain" userId="319a4f4791f24b01" providerId="LiveId" clId="{5A9807CA-DB99-4A54-B8F8-BE630928EBE0}" dt="2020-04-02T03:57:04.515" v="5914" actId="478"/>
        <pc:sldMkLst>
          <pc:docMk/>
          <pc:sldMk cId="3333168359" sldId="750"/>
        </pc:sldMkLst>
        <pc:spChg chg="add del mod">
          <ac:chgData name="farouk abu hassanain" userId="319a4f4791f24b01" providerId="LiveId" clId="{5A9807CA-DB99-4A54-B8F8-BE630928EBE0}" dt="2020-04-02T03:10:41.636" v="5318" actId="478"/>
          <ac:spMkLst>
            <pc:docMk/>
            <pc:sldMk cId="3333168359" sldId="750"/>
            <ac:spMk id="2" creationId="{A79DF208-F468-48EE-A4C1-70315000B211}"/>
          </ac:spMkLst>
        </pc:spChg>
        <pc:spChg chg="add mod">
          <ac:chgData name="farouk abu hassanain" userId="319a4f4791f24b01" providerId="LiveId" clId="{5A9807CA-DB99-4A54-B8F8-BE630928EBE0}" dt="2020-04-02T03:33:59.117" v="5581"/>
          <ac:spMkLst>
            <pc:docMk/>
            <pc:sldMk cId="3333168359" sldId="750"/>
            <ac:spMk id="3" creationId="{1200FD32-90C3-46D8-BACD-C1E94AC78123}"/>
          </ac:spMkLst>
        </pc:spChg>
        <pc:spChg chg="add mod">
          <ac:chgData name="farouk abu hassanain" userId="319a4f4791f24b01" providerId="LiveId" clId="{5A9807CA-DB99-4A54-B8F8-BE630928EBE0}" dt="2020-04-02T03:33:59.117" v="5581"/>
          <ac:spMkLst>
            <pc:docMk/>
            <pc:sldMk cId="3333168359" sldId="750"/>
            <ac:spMk id="10" creationId="{287D51A7-34AA-402C-BD5A-966FAD234553}"/>
          </ac:spMkLst>
        </pc:spChg>
        <pc:spChg chg="add mod">
          <ac:chgData name="farouk abu hassanain" userId="319a4f4791f24b01" providerId="LiveId" clId="{5A9807CA-DB99-4A54-B8F8-BE630928EBE0}" dt="2020-04-02T03:33:59.117" v="5581"/>
          <ac:spMkLst>
            <pc:docMk/>
            <pc:sldMk cId="3333168359" sldId="750"/>
            <ac:spMk id="11" creationId="{23C33544-9BF6-4C69-B2C3-265B51225769}"/>
          </ac:spMkLst>
        </pc:spChg>
        <pc:spChg chg="mod">
          <ac:chgData name="farouk abu hassanain" userId="319a4f4791f24b01" providerId="LiveId" clId="{5A9807CA-DB99-4A54-B8F8-BE630928EBE0}" dt="2020-04-02T03:09:43.351" v="5307" actId="20577"/>
          <ac:spMkLst>
            <pc:docMk/>
            <pc:sldMk cId="3333168359" sldId="750"/>
            <ac:spMk id="13" creationId="{4260B2D4-E383-48D4-8FA6-512C05AA39EF}"/>
          </ac:spMkLst>
        </pc:spChg>
        <pc:spChg chg="add mod">
          <ac:chgData name="farouk abu hassanain" userId="319a4f4791f24b01" providerId="LiveId" clId="{5A9807CA-DB99-4A54-B8F8-BE630928EBE0}" dt="2020-04-02T03:33:59.117" v="5581"/>
          <ac:spMkLst>
            <pc:docMk/>
            <pc:sldMk cId="3333168359" sldId="750"/>
            <ac:spMk id="14" creationId="{71B3F1C5-8CE8-4637-90CF-DB1D1C5336A2}"/>
          </ac:spMkLst>
        </pc:spChg>
        <pc:spChg chg="add mod">
          <ac:chgData name="farouk abu hassanain" userId="319a4f4791f24b01" providerId="LiveId" clId="{5A9807CA-DB99-4A54-B8F8-BE630928EBE0}" dt="2020-04-02T03:33:59.117" v="5581"/>
          <ac:spMkLst>
            <pc:docMk/>
            <pc:sldMk cId="3333168359" sldId="750"/>
            <ac:spMk id="18" creationId="{E1426CDC-B953-45B6-9EC1-7588AADE1F39}"/>
          </ac:spMkLst>
        </pc:spChg>
        <pc:spChg chg="add mod">
          <ac:chgData name="farouk abu hassanain" userId="319a4f4791f24b01" providerId="LiveId" clId="{5A9807CA-DB99-4A54-B8F8-BE630928EBE0}" dt="2020-04-02T03:33:59.117" v="5581"/>
          <ac:spMkLst>
            <pc:docMk/>
            <pc:sldMk cId="3333168359" sldId="750"/>
            <ac:spMk id="19" creationId="{D3CD3EC2-BBA7-4543-B306-B00B5841D385}"/>
          </ac:spMkLst>
        </pc:spChg>
        <pc:spChg chg="mod">
          <ac:chgData name="farouk abu hassanain" userId="319a4f4791f24b01" providerId="LiveId" clId="{5A9807CA-DB99-4A54-B8F8-BE630928EBE0}" dt="2020-04-02T03:09:38.688" v="5305" actId="14100"/>
          <ac:spMkLst>
            <pc:docMk/>
            <pc:sldMk cId="3333168359" sldId="750"/>
            <ac:spMk id="21" creationId="{F8DAE083-925B-4A57-9207-FF37EF273BB8}"/>
          </ac:spMkLst>
        </pc:spChg>
        <pc:spChg chg="de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86" creationId="{43F53361-B81D-495E-9908-AAB1FB96C189}"/>
          </ac:spMkLst>
        </pc:spChg>
        <pc:spChg chg="mod">
          <ac:chgData name="farouk abu hassanain" userId="319a4f4791f24b01" providerId="LiveId" clId="{5A9807CA-DB99-4A54-B8F8-BE630928EBE0}" dt="2020-04-02T03:09:35.148" v="5304" actId="14100"/>
          <ac:spMkLst>
            <pc:docMk/>
            <pc:sldMk cId="3333168359" sldId="750"/>
            <ac:spMk id="157" creationId="{FE21F832-5653-4B9E-BB22-BD405F661E3E}"/>
          </ac:spMkLst>
        </pc:spChg>
        <pc:spChg chg="del">
          <ac:chgData name="farouk abu hassanain" userId="319a4f4791f24b01" providerId="LiveId" clId="{5A9807CA-DB99-4A54-B8F8-BE630928EBE0}" dt="2020-04-02T03:57:02.713" v="5913" actId="478"/>
          <ac:spMkLst>
            <pc:docMk/>
            <pc:sldMk cId="3333168359" sldId="750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7:02.713" v="5913" actId="478"/>
          <ac:spMkLst>
            <pc:docMk/>
            <pc:sldMk cId="3333168359" sldId="750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7:02.713" v="5913" actId="478"/>
          <ac:spMkLst>
            <pc:docMk/>
            <pc:sldMk cId="3333168359" sldId="750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7:02.713" v="5913" actId="478"/>
          <ac:spMkLst>
            <pc:docMk/>
            <pc:sldMk cId="3333168359" sldId="750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7:02.713" v="5913" actId="478"/>
          <ac:spMkLst>
            <pc:docMk/>
            <pc:sldMk cId="3333168359" sldId="750"/>
            <ac:spMk id="232" creationId="{43BB36C3-37DE-48E5-89A8-CC081A36DC36}"/>
          </ac:spMkLst>
        </pc:spChg>
        <pc:spChg chg="add mod">
          <ac:chgData name="farouk abu hassanain" userId="319a4f4791f24b01" providerId="LiveId" clId="{5A9807CA-DB99-4A54-B8F8-BE630928EBE0}" dt="2020-04-02T03:34:33.264" v="5586" actId="1076"/>
          <ac:spMkLst>
            <pc:docMk/>
            <pc:sldMk cId="3333168359" sldId="750"/>
            <ac:spMk id="243" creationId="{938ACF51-6A74-4937-AF92-73CC742FC9B3}"/>
          </ac:spMkLst>
        </pc:spChg>
        <pc:spChg chg="add del mod">
          <ac:chgData name="farouk abu hassanain" userId="319a4f4791f24b01" providerId="LiveId" clId="{5A9807CA-DB99-4A54-B8F8-BE630928EBE0}" dt="2020-04-02T03:11:26.017" v="5343" actId="478"/>
          <ac:spMkLst>
            <pc:docMk/>
            <pc:sldMk cId="3333168359" sldId="750"/>
            <ac:spMk id="244" creationId="{83A0A8E4-7118-4FCC-ACFE-2446839B0D06}"/>
          </ac:spMkLst>
        </pc:spChg>
        <pc:spChg chg="mod">
          <ac:chgData name="farouk abu hassanain" userId="319a4f4791f24b01" providerId="LiveId" clId="{5A9807CA-DB99-4A54-B8F8-BE630928EBE0}" dt="2020-04-02T03:17:30.731" v="5439" actId="207"/>
          <ac:spMkLst>
            <pc:docMk/>
            <pc:sldMk cId="3333168359" sldId="750"/>
            <ac:spMk id="255" creationId="{88C93BB4-2CB6-487F-9C1C-07FB17F482DB}"/>
          </ac:spMkLst>
        </pc:spChg>
        <pc:spChg chg="mod">
          <ac:chgData name="farouk abu hassanain" userId="319a4f4791f24b01" providerId="LiveId" clId="{5A9807CA-DB99-4A54-B8F8-BE630928EBE0}" dt="2020-04-02T03:17:20.937" v="5437" actId="207"/>
          <ac:spMkLst>
            <pc:docMk/>
            <pc:sldMk cId="3333168359" sldId="750"/>
            <ac:spMk id="256" creationId="{747B4FE3-CA15-442D-9BAF-DE9E15D1E279}"/>
          </ac:spMkLst>
        </pc:spChg>
        <pc:spChg chg="mod">
          <ac:chgData name="farouk abu hassanain" userId="319a4f4791f24b01" providerId="LiveId" clId="{5A9807CA-DB99-4A54-B8F8-BE630928EBE0}" dt="2020-04-02T03:17:20.937" v="5437" actId="207"/>
          <ac:spMkLst>
            <pc:docMk/>
            <pc:sldMk cId="3333168359" sldId="750"/>
            <ac:spMk id="257" creationId="{DFE41311-408D-4D7A-A7BB-D46AA0707115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58" creationId="{A6A7F55C-1AC6-48A7-9BFB-60D8859F7198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59" creationId="{B4FEFB75-CCD3-40A1-82EE-D1094F724609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60" creationId="{98D28A01-8D04-4520-A377-B760DF2102AA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61" creationId="{7764F6DB-642C-41E0-BED9-3D96279F35BB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62" creationId="{A0C30749-ADFA-4A7C-8805-059E34101EED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63" creationId="{AA76826F-A58A-4058-AABD-480B6D621098}"/>
          </ac:spMkLst>
        </pc:spChg>
        <pc:spChg chg="mod topLvl">
          <ac:chgData name="farouk abu hassanain" userId="319a4f4791f24b01" providerId="LiveId" clId="{5A9807CA-DB99-4A54-B8F8-BE630928EBE0}" dt="2020-04-02T03:21:39.592" v="5476" actId="207"/>
          <ac:spMkLst>
            <pc:docMk/>
            <pc:sldMk cId="3333168359" sldId="750"/>
            <ac:spMk id="270" creationId="{BC650BBA-203A-41AE-BE58-946DC169E37A}"/>
          </ac:spMkLst>
        </pc:spChg>
        <pc:spChg chg="del">
          <ac:chgData name="farouk abu hassanain" userId="319a4f4791f24b01" providerId="LiveId" clId="{5A9807CA-DB99-4A54-B8F8-BE630928EBE0}" dt="2020-04-02T03:13:31.497" v="5365" actId="478"/>
          <ac:spMkLst>
            <pc:docMk/>
            <pc:sldMk cId="3333168359" sldId="750"/>
            <ac:spMk id="271" creationId="{160BB870-30BE-4F01-8F8F-7EE800B94F36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72" creationId="{7E7EDFA0-E339-4F74-81A6-D83B8C1FE0AC}"/>
          </ac:spMkLst>
        </pc:spChg>
        <pc:spChg chg="mod">
          <ac:chgData name="farouk abu hassanain" userId="319a4f4791f24b01" providerId="LiveId" clId="{5A9807CA-DB99-4A54-B8F8-BE630928EBE0}" dt="2020-04-02T03:17:05.492" v="5436" actId="207"/>
          <ac:spMkLst>
            <pc:docMk/>
            <pc:sldMk cId="3333168359" sldId="750"/>
            <ac:spMk id="273" creationId="{E5108415-F1B7-4F78-BDFE-6F742795756B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77" creationId="{D6200028-6C01-493E-914C-FF3F6ABF400B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78" creationId="{EA64DC51-41CB-47A6-8610-36FC2C04A23B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79" creationId="{8437770E-B95E-4636-9E0F-8004B22B903D}"/>
          </ac:spMkLst>
        </pc:spChg>
        <pc:spChg chg="mod">
          <ac:chgData name="farouk abu hassanain" userId="319a4f4791f24b01" providerId="LiveId" clId="{5A9807CA-DB99-4A54-B8F8-BE630928EBE0}" dt="2020-04-02T03:18:25.923" v="5444" actId="948"/>
          <ac:spMkLst>
            <pc:docMk/>
            <pc:sldMk cId="3333168359" sldId="750"/>
            <ac:spMk id="280" creationId="{0815C8D4-DCCE-4B2F-8ED8-D8B47532CD65}"/>
          </ac:spMkLst>
        </pc:spChg>
        <pc:spChg chg="de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81" creationId="{0C6EE467-2B4D-43A6-B2F0-A96DAD2506E8}"/>
          </ac:spMkLst>
        </pc:spChg>
        <pc:spChg chg="mod">
          <ac:chgData name="farouk abu hassanain" userId="319a4f4791f24b01" providerId="LiveId" clId="{5A9807CA-DB99-4A54-B8F8-BE630928EBE0}" dt="2020-04-02T03:21:06.470" v="5472" actId="207"/>
          <ac:spMkLst>
            <pc:docMk/>
            <pc:sldMk cId="3333168359" sldId="750"/>
            <ac:spMk id="283" creationId="{81E094C8-26B1-4A88-813C-79B4FEFC5CC2}"/>
          </ac:spMkLst>
        </pc:spChg>
        <pc:spChg chg="de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286" creationId="{42A70CF0-19B9-4450-A0A8-1FA7D2F6C0D7}"/>
          </ac:spMkLst>
        </pc:spChg>
        <pc:spChg chg="mod">
          <ac:chgData name="farouk abu hassanain" userId="319a4f4791f24b01" providerId="LiveId" clId="{5A9807CA-DB99-4A54-B8F8-BE630928EBE0}" dt="2020-04-02T03:21:06.470" v="5472" actId="207"/>
          <ac:spMkLst>
            <pc:docMk/>
            <pc:sldMk cId="3333168359" sldId="750"/>
            <ac:spMk id="293" creationId="{96923313-2C29-4089-9E96-BC02BF3DEAC9}"/>
          </ac:spMkLst>
        </pc:spChg>
        <pc:spChg chg="mod">
          <ac:chgData name="farouk abu hassanain" userId="319a4f4791f24b01" providerId="LiveId" clId="{5A9807CA-DB99-4A54-B8F8-BE630928EBE0}" dt="2020-04-02T03:21:06.470" v="5472" actId="207"/>
          <ac:spMkLst>
            <pc:docMk/>
            <pc:sldMk cId="3333168359" sldId="750"/>
            <ac:spMk id="294" creationId="{1C6CF206-FC1D-41BC-A718-031ED15FDED7}"/>
          </ac:spMkLst>
        </pc:spChg>
        <pc:spChg chg="mod topLvl">
          <ac:chgData name="farouk abu hassanain" userId="319a4f4791f24b01" providerId="LiveId" clId="{5A9807CA-DB99-4A54-B8F8-BE630928EBE0}" dt="2020-04-02T03:21:30.164" v="5475" actId="207"/>
          <ac:spMkLst>
            <pc:docMk/>
            <pc:sldMk cId="3333168359" sldId="750"/>
            <ac:spMk id="295" creationId="{1F116ED0-6C83-4B52-9831-B9DBD2ED9E97}"/>
          </ac:spMkLst>
        </pc:spChg>
        <pc:spChg chg="mod">
          <ac:chgData name="farouk abu hassanain" userId="319a4f4791f24b01" providerId="LiveId" clId="{5A9807CA-DB99-4A54-B8F8-BE630928EBE0}" dt="2020-04-02T03:20:54.678" v="5471" actId="207"/>
          <ac:spMkLst>
            <pc:docMk/>
            <pc:sldMk cId="3333168359" sldId="750"/>
            <ac:spMk id="342" creationId="{4B513BC6-3698-4BE2-9143-5B0080972828}"/>
          </ac:spMkLst>
        </pc:spChg>
        <pc:spChg chg="mod">
          <ac:chgData name="farouk abu hassanain" userId="319a4f4791f24b01" providerId="LiveId" clId="{5A9807CA-DB99-4A54-B8F8-BE630928EBE0}" dt="2020-04-02T03:13:34.691" v="5367" actId="20577"/>
          <ac:spMkLst>
            <pc:docMk/>
            <pc:sldMk cId="3333168359" sldId="750"/>
            <ac:spMk id="350" creationId="{2E47A5D7-24F2-451F-9357-66667EFB07C3}"/>
          </ac:spMkLst>
        </pc:spChg>
        <pc:spChg chg="del mod topLvl">
          <ac:chgData name="farouk abu hassanain" userId="319a4f4791f24b01" providerId="LiveId" clId="{5A9807CA-DB99-4A54-B8F8-BE630928EBE0}" dt="2020-04-02T03:56:58.309" v="5911" actId="478"/>
          <ac:spMkLst>
            <pc:docMk/>
            <pc:sldMk cId="3333168359" sldId="750"/>
            <ac:spMk id="353" creationId="{592BF3A7-7EFE-4F1F-99A2-012157D9E4A3}"/>
          </ac:spMkLst>
        </pc:spChg>
        <pc:spChg chg="del mod topLvl">
          <ac:chgData name="farouk abu hassanain" userId="319a4f4791f24b01" providerId="LiveId" clId="{5A9807CA-DB99-4A54-B8F8-BE630928EBE0}" dt="2020-04-02T03:57:00.982" v="5912" actId="478"/>
          <ac:spMkLst>
            <pc:docMk/>
            <pc:sldMk cId="3333168359" sldId="750"/>
            <ac:spMk id="354" creationId="{A357F136-D66C-40CF-8A2B-E1604ED7758C}"/>
          </ac:spMkLst>
        </pc:spChg>
        <pc:spChg chg="mod">
          <ac:chgData name="farouk abu hassanain" userId="319a4f4791f24b01" providerId="LiveId" clId="{5A9807CA-DB99-4A54-B8F8-BE630928EBE0}" dt="2020-04-02T03:18:25.923" v="5444" actId="948"/>
          <ac:spMkLst>
            <pc:docMk/>
            <pc:sldMk cId="3333168359" sldId="750"/>
            <ac:spMk id="355" creationId="{E1F576B9-8549-4633-8A20-69F0EEA8EEEB}"/>
          </ac:spMkLst>
        </pc:spChg>
        <pc:spChg chg="mod">
          <ac:chgData name="farouk abu hassanain" userId="319a4f4791f24b01" providerId="LiveId" clId="{5A9807CA-DB99-4A54-B8F8-BE630928EBE0}" dt="2020-04-02T03:23:04.420" v="5482" actId="2085"/>
          <ac:spMkLst>
            <pc:docMk/>
            <pc:sldMk cId="3333168359" sldId="750"/>
            <ac:spMk id="358" creationId="{BF738957-7B76-4B94-93BD-DE9C25C598AC}"/>
          </ac:spMkLst>
        </pc:spChg>
        <pc:spChg chg="mod">
          <ac:chgData name="farouk abu hassanain" userId="319a4f4791f24b01" providerId="LiveId" clId="{5A9807CA-DB99-4A54-B8F8-BE630928EBE0}" dt="2020-04-02T03:23:04.420" v="5482" actId="2085"/>
          <ac:spMkLst>
            <pc:docMk/>
            <pc:sldMk cId="3333168359" sldId="750"/>
            <ac:spMk id="359" creationId="{1DEBE5EB-B895-4238-AA21-71223E21924B}"/>
          </ac:spMkLst>
        </pc:spChg>
        <pc:spChg chg="mod">
          <ac:chgData name="farouk abu hassanain" userId="319a4f4791f24b01" providerId="LiveId" clId="{5A9807CA-DB99-4A54-B8F8-BE630928EBE0}" dt="2020-04-02T03:23:04.420" v="5482" actId="2085"/>
          <ac:spMkLst>
            <pc:docMk/>
            <pc:sldMk cId="3333168359" sldId="750"/>
            <ac:spMk id="360" creationId="{40F5E870-6341-4967-A292-8D821627C2EC}"/>
          </ac:spMkLst>
        </pc:spChg>
        <pc:spChg chg="mod">
          <ac:chgData name="farouk abu hassanain" userId="319a4f4791f24b01" providerId="LiveId" clId="{5A9807CA-DB99-4A54-B8F8-BE630928EBE0}" dt="2020-04-02T03:22:36.861" v="5479" actId="207"/>
          <ac:spMkLst>
            <pc:docMk/>
            <pc:sldMk cId="3333168359" sldId="750"/>
            <ac:spMk id="361" creationId="{DFF11BAC-B60D-4EBD-8825-8544D1BF75AD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63" creationId="{1B703137-7108-40AA-9C45-E9D642649742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65" creationId="{E52D7703-8B9E-488E-BBC4-4797691043AC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66" creationId="{8DC786DB-1E88-44B1-92E6-A3B232EDD3AF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67" creationId="{5BD2595E-B085-4ECA-AC82-02D1A4D60B0B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68" creationId="{F6A9D53E-CBE3-4946-BD80-286CBD808092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70" creationId="{7CF8EF69-8600-40C8-B78B-4345559AC48C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72" creationId="{4AE5CE61-CB86-4026-BEDD-77A7602FD59A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73" creationId="{93509671-0EC0-4E67-82A5-8AA562E1F9DB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74" creationId="{FE6D26EF-9D15-401D-8E43-C77A1C2CB5B7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75" creationId="{F41BDD79-3565-4974-A13E-5807E86ED53A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77" creationId="{A58B4AE8-3E25-47F2-A832-F3670AD3387F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79" creationId="{A6B98F7F-8AE2-4195-B6DF-28A2D7FAFA2E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80" creationId="{8E729793-1E5B-47FC-A6FC-94A37B5781F2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81" creationId="{F6C9F893-4819-4EAA-96DE-99F86E0C8659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82" creationId="{BCA6ABF5-3BF3-4D9C-AB3F-A5DDF5C7A5AD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84" creationId="{D9BD71D7-5904-439F-98D8-550B5CFE5955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86" creationId="{F6094459-CA4D-4552-A443-025A437C716F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87" creationId="{DEB94D10-5C41-4D30-9227-ED9999BD7168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88" creationId="{8EB70676-8CD7-4B27-90E0-DC30152B3585}"/>
          </ac:spMkLst>
        </pc:spChg>
        <pc:spChg chg="mod">
          <ac:chgData name="farouk abu hassanain" userId="319a4f4791f24b01" providerId="LiveId" clId="{5A9807CA-DB99-4A54-B8F8-BE630928EBE0}" dt="2020-04-02T03:19:01.629" v="5456" actId="948"/>
          <ac:spMkLst>
            <pc:docMk/>
            <pc:sldMk cId="3333168359" sldId="750"/>
            <ac:spMk id="389" creationId="{C772548C-D0D5-46C3-8C14-3D2CCEDE3A20}"/>
          </ac:spMkLst>
        </pc:spChg>
        <pc:spChg chg="mod">
          <ac:chgData name="farouk abu hassanain" userId="319a4f4791f24b01" providerId="LiveId" clId="{5A9807CA-DB99-4A54-B8F8-BE630928EBE0}" dt="2020-04-02T03:24:13.402" v="5494" actId="948"/>
          <ac:spMkLst>
            <pc:docMk/>
            <pc:sldMk cId="3333168359" sldId="750"/>
            <ac:spMk id="405" creationId="{00467DE7-B757-498F-AC37-8245C540062B}"/>
          </ac:spMkLst>
        </pc:spChg>
        <pc:spChg chg="mod">
          <ac:chgData name="farouk abu hassanain" userId="319a4f4791f24b01" providerId="LiveId" clId="{5A9807CA-DB99-4A54-B8F8-BE630928EBE0}" dt="2020-04-02T03:24:13.402" v="5494" actId="948"/>
          <ac:spMkLst>
            <pc:docMk/>
            <pc:sldMk cId="3333168359" sldId="750"/>
            <ac:spMk id="407" creationId="{E4589590-5E5F-4870-AB0E-38B26DB553FB}"/>
          </ac:spMkLst>
        </pc:spChg>
        <pc:spChg chg="mod">
          <ac:chgData name="farouk abu hassanain" userId="319a4f4791f24b01" providerId="LiveId" clId="{5A9807CA-DB99-4A54-B8F8-BE630928EBE0}" dt="2020-04-02T03:24:13.402" v="5494" actId="948"/>
          <ac:spMkLst>
            <pc:docMk/>
            <pc:sldMk cId="3333168359" sldId="750"/>
            <ac:spMk id="408" creationId="{A5251648-E977-44A0-ACDB-6854BAD8A4F2}"/>
          </ac:spMkLst>
        </pc:spChg>
        <pc:spChg chg="mod">
          <ac:chgData name="farouk abu hassanain" userId="319a4f4791f24b01" providerId="LiveId" clId="{5A9807CA-DB99-4A54-B8F8-BE630928EBE0}" dt="2020-04-02T03:24:13.402" v="5494" actId="948"/>
          <ac:spMkLst>
            <pc:docMk/>
            <pc:sldMk cId="3333168359" sldId="750"/>
            <ac:spMk id="409" creationId="{4EC17347-B535-4520-8AB0-56CEE9A639FF}"/>
          </ac:spMkLst>
        </pc:spChg>
        <pc:spChg chg="mod">
          <ac:chgData name="farouk abu hassanain" userId="319a4f4791f24b01" providerId="LiveId" clId="{5A9807CA-DB99-4A54-B8F8-BE630928EBE0}" dt="2020-04-02T03:24:13.402" v="5494" actId="948"/>
          <ac:spMkLst>
            <pc:docMk/>
            <pc:sldMk cId="3333168359" sldId="750"/>
            <ac:spMk id="410" creationId="{3490DEBA-4208-4EAD-A4BA-ACEFC271897B}"/>
          </ac:spMkLst>
        </pc:spChg>
        <pc:spChg chg="mod">
          <ac:chgData name="farouk abu hassanain" userId="319a4f4791f24b01" providerId="LiveId" clId="{5A9807CA-DB99-4A54-B8F8-BE630928EBE0}" dt="2020-04-02T03:24:19.124" v="5497" actId="948"/>
          <ac:spMkLst>
            <pc:docMk/>
            <pc:sldMk cId="3333168359" sldId="750"/>
            <ac:spMk id="412" creationId="{C8B5B4A9-3E4F-46C1-8EEF-5E96FEF3BBE8}"/>
          </ac:spMkLst>
        </pc:spChg>
        <pc:spChg chg="mod">
          <ac:chgData name="farouk abu hassanain" userId="319a4f4791f24b01" providerId="LiveId" clId="{5A9807CA-DB99-4A54-B8F8-BE630928EBE0}" dt="2020-04-02T03:24:19.124" v="5497" actId="948"/>
          <ac:spMkLst>
            <pc:docMk/>
            <pc:sldMk cId="3333168359" sldId="750"/>
            <ac:spMk id="414" creationId="{4B66B4F3-290D-4A4C-B0A1-F93B72BCC207}"/>
          </ac:spMkLst>
        </pc:spChg>
        <pc:spChg chg="mod">
          <ac:chgData name="farouk abu hassanain" userId="319a4f4791f24b01" providerId="LiveId" clId="{5A9807CA-DB99-4A54-B8F8-BE630928EBE0}" dt="2020-04-02T03:24:19.124" v="5497" actId="948"/>
          <ac:spMkLst>
            <pc:docMk/>
            <pc:sldMk cId="3333168359" sldId="750"/>
            <ac:spMk id="415" creationId="{7A4F8AB4-EDAC-4359-9D1D-E3B4C247AF25}"/>
          </ac:spMkLst>
        </pc:spChg>
        <pc:spChg chg="mod">
          <ac:chgData name="farouk abu hassanain" userId="319a4f4791f24b01" providerId="LiveId" clId="{5A9807CA-DB99-4A54-B8F8-BE630928EBE0}" dt="2020-04-02T03:24:19.124" v="5497" actId="948"/>
          <ac:spMkLst>
            <pc:docMk/>
            <pc:sldMk cId="3333168359" sldId="750"/>
            <ac:spMk id="416" creationId="{48EB7330-56EE-46FC-8B6B-DEE1E3B102D2}"/>
          </ac:spMkLst>
        </pc:spChg>
        <pc:spChg chg="mod">
          <ac:chgData name="farouk abu hassanain" userId="319a4f4791f24b01" providerId="LiveId" clId="{5A9807CA-DB99-4A54-B8F8-BE630928EBE0}" dt="2020-04-02T03:24:19.124" v="5497" actId="948"/>
          <ac:spMkLst>
            <pc:docMk/>
            <pc:sldMk cId="3333168359" sldId="750"/>
            <ac:spMk id="417" creationId="{57645EDA-6175-4106-8562-68F5573D1AC4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19" creationId="{66CDE16C-F040-4E0F-8CA3-580D78C87693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21" creationId="{CE94D983-F91D-472C-94F1-D06E470DAAFD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22" creationId="{A027AAAA-EF59-4D08-9609-8B71DB894C25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23" creationId="{AF5590DD-CFB7-46DF-8FF2-C0A341CF53C5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24" creationId="{22B4F000-DB7B-43C5-8F9D-5C8ABFC3DEE3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26" creationId="{95210AC4-5ADA-42F9-B3D4-A898B305F4FD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28" creationId="{EFF37A5E-E442-4B2F-A2B5-4C43B6A9A7FF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29" creationId="{9B1B488C-809C-4278-ADA9-97ED19D50F27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30" creationId="{7AC0CC7A-59DC-4618-8928-9FF78D5B91E3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31" creationId="{E37317BA-A966-489D-B198-BBD979AAFACA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33" creationId="{AB9BC764-5B79-4119-A592-5C6C17F1D501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35" creationId="{D8916F90-362C-4CC8-ABFA-A9B8ABBB1451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36" creationId="{E5D5A6AF-A0FF-4421-9C82-59C61E642C79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37" creationId="{A24AFEFE-CD5C-4FD5-AD5D-7C66B251BFD3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38" creationId="{E100563D-5040-4717-8156-6E37EB43EFDF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40" creationId="{5C1A2533-A75C-4C25-AF9F-F240E08CF5CC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42" creationId="{D38A83B7-E950-4C07-BD03-F9E11968F1F9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43" creationId="{C7E16E1D-9521-45CF-94A0-70ADF2DA4A06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44" creationId="{0295CD92-D9B6-4546-8DEA-D569EE2AE56E}"/>
          </ac:spMkLst>
        </pc:spChg>
        <pc:spChg chg="mod">
          <ac:chgData name="farouk abu hassanain" userId="319a4f4791f24b01" providerId="LiveId" clId="{5A9807CA-DB99-4A54-B8F8-BE630928EBE0}" dt="2020-04-02T03:33:01.563" v="5571" actId="948"/>
          <ac:spMkLst>
            <pc:docMk/>
            <pc:sldMk cId="3333168359" sldId="750"/>
            <ac:spMk id="445" creationId="{F5027DDB-B576-4DDB-BA25-AC870EEBE28B}"/>
          </ac:spMkLst>
        </pc:spChg>
        <pc:grpChg chg="del">
          <ac:chgData name="farouk abu hassanain" userId="319a4f4791f24b01" providerId="LiveId" clId="{5A9807CA-DB99-4A54-B8F8-BE630928EBE0}" dt="2020-04-02T03:57:02.713" v="5913" actId="478"/>
          <ac:grpSpMkLst>
            <pc:docMk/>
            <pc:sldMk cId="3333168359" sldId="750"/>
            <ac:grpSpMk id="9" creationId="{B732CA36-29C7-48BA-908E-33C34825A4C5}"/>
          </ac:grpSpMkLst>
        </pc:grpChg>
        <pc:grpChg chg="del">
          <ac:chgData name="farouk abu hassanain" userId="319a4f4791f24b01" providerId="LiveId" clId="{5A9807CA-DB99-4A54-B8F8-BE630928EBE0}" dt="2020-04-02T03:09:49.512" v="5308" actId="478"/>
          <ac:grpSpMkLst>
            <pc:docMk/>
            <pc:sldMk cId="3333168359" sldId="750"/>
            <ac:grpSpMk id="15" creationId="{BBEE510F-9A1B-45D4-A1A6-F7EEF4508ABC}"/>
          </ac:grpSpMkLst>
        </pc:grpChg>
        <pc:grpChg chg="del mod">
          <ac:chgData name="farouk abu hassanain" userId="319a4f4791f24b01" providerId="LiveId" clId="{5A9807CA-DB99-4A54-B8F8-BE630928EBE0}" dt="2020-04-02T03:13:54.847" v="5369" actId="165"/>
          <ac:grpSpMkLst>
            <pc:docMk/>
            <pc:sldMk cId="3333168359" sldId="750"/>
            <ac:grpSpMk id="16" creationId="{7D512924-5882-4EF8-A221-789A07CE25C0}"/>
          </ac:grpSpMkLst>
        </pc:grpChg>
        <pc:grpChg chg="del">
          <ac:chgData name="farouk abu hassanain" userId="319a4f4791f24b01" providerId="LiveId" clId="{5A9807CA-DB99-4A54-B8F8-BE630928EBE0}" dt="2020-04-02T03:09:49.512" v="5308" actId="478"/>
          <ac:grpSpMkLst>
            <pc:docMk/>
            <pc:sldMk cId="3333168359" sldId="750"/>
            <ac:grpSpMk id="17" creationId="{A5ED53B8-F61D-4CA9-AFC5-C057193DBCDE}"/>
          </ac:grpSpMkLst>
        </pc:grpChg>
        <pc:grpChg chg="add mod">
          <ac:chgData name="farouk abu hassanain" userId="319a4f4791f24b01" providerId="LiveId" clId="{5A9807CA-DB99-4A54-B8F8-BE630928EBE0}" dt="2020-04-02T03:34:06.318" v="5582" actId="554"/>
          <ac:grpSpMkLst>
            <pc:docMk/>
            <pc:sldMk cId="3333168359" sldId="750"/>
            <ac:grpSpMk id="20" creationId="{D10CAB44-9F95-409C-814A-848E8E8E65E5}"/>
          </ac:grpSpMkLst>
        </pc:grpChg>
        <pc:grpChg chg="del">
          <ac:chgData name="farouk abu hassanain" userId="319a4f4791f24b01" providerId="LiveId" clId="{5A9807CA-DB99-4A54-B8F8-BE630928EBE0}" dt="2020-04-02T03:56:58.309" v="5911" actId="478"/>
          <ac:grpSpMkLst>
            <pc:docMk/>
            <pc:sldMk cId="3333168359" sldId="750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6:58.309" v="5911" actId="478"/>
          <ac:grpSpMkLst>
            <pc:docMk/>
            <pc:sldMk cId="3333168359" sldId="750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7:02.713" v="5913" actId="478"/>
          <ac:grpSpMkLst>
            <pc:docMk/>
            <pc:sldMk cId="3333168359" sldId="750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7:02.713" v="5913" actId="478"/>
          <ac:grpSpMkLst>
            <pc:docMk/>
            <pc:sldMk cId="3333168359" sldId="750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7:04.515" v="5914" actId="478"/>
          <ac:grpSpMkLst>
            <pc:docMk/>
            <pc:sldMk cId="3333168359" sldId="750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7:02.713" v="5913" actId="478"/>
          <ac:grpSpMkLst>
            <pc:docMk/>
            <pc:sldMk cId="3333168359" sldId="750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7:02.713" v="5913" actId="478"/>
          <ac:grpSpMkLst>
            <pc:docMk/>
            <pc:sldMk cId="3333168359" sldId="750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7:02.713" v="5913" actId="478"/>
          <ac:grpSpMkLst>
            <pc:docMk/>
            <pc:sldMk cId="3333168359" sldId="750"/>
            <ac:grpSpMk id="231" creationId="{4280D101-68C5-4420-AC02-2616686AEAF0}"/>
          </ac:grpSpMkLst>
        </pc:grpChg>
        <pc:grpChg chg="add mod">
          <ac:chgData name="farouk abu hassanain" userId="319a4f4791f24b01" providerId="LiveId" clId="{5A9807CA-DB99-4A54-B8F8-BE630928EBE0}" dt="2020-04-02T03:34:16.604" v="5583" actId="554"/>
          <ac:grpSpMkLst>
            <pc:docMk/>
            <pc:sldMk cId="3333168359" sldId="750"/>
            <ac:grpSpMk id="252" creationId="{7ED982AA-6013-4BDF-8DD6-681F994C9930}"/>
          </ac:grpSpMkLst>
        </pc:grpChg>
        <pc:grpChg chg="mod">
          <ac:chgData name="farouk abu hassanain" userId="319a4f4791f24b01" providerId="LiveId" clId="{5A9807CA-DB99-4A54-B8F8-BE630928EBE0}" dt="2020-04-02T03:16:43.830" v="5433" actId="571"/>
          <ac:grpSpMkLst>
            <pc:docMk/>
            <pc:sldMk cId="3333168359" sldId="750"/>
            <ac:grpSpMk id="254" creationId="{BEC24375-6AAF-4D24-8882-139D80E770CC}"/>
          </ac:grpSpMkLst>
        </pc:grpChg>
        <pc:grpChg chg="del mod topLvl">
          <ac:chgData name="farouk abu hassanain" userId="319a4f4791f24b01" providerId="LiveId" clId="{5A9807CA-DB99-4A54-B8F8-BE630928EBE0}" dt="2020-04-02T03:57:00.982" v="5912" actId="478"/>
          <ac:grpSpMkLst>
            <pc:docMk/>
            <pc:sldMk cId="3333168359" sldId="750"/>
            <ac:grpSpMk id="264" creationId="{65601FB2-8440-461F-A75E-447862D774A4}"/>
          </ac:grpSpMkLst>
        </pc:grpChg>
        <pc:grpChg chg="del mod topLvl">
          <ac:chgData name="farouk abu hassanain" userId="319a4f4791f24b01" providerId="LiveId" clId="{5A9807CA-DB99-4A54-B8F8-BE630928EBE0}" dt="2020-04-02T03:57:00.982" v="5912" actId="478"/>
          <ac:grpSpMkLst>
            <pc:docMk/>
            <pc:sldMk cId="3333168359" sldId="750"/>
            <ac:grpSpMk id="265" creationId="{B0CD02B8-D7A1-4E73-BD9B-653416804318}"/>
          </ac:grpSpMkLst>
        </pc:grpChg>
        <pc:grpChg chg="del mod topLvl">
          <ac:chgData name="farouk abu hassanain" userId="319a4f4791f24b01" providerId="LiveId" clId="{5A9807CA-DB99-4A54-B8F8-BE630928EBE0}" dt="2020-04-02T03:21:58.406" v="5478" actId="478"/>
          <ac:grpSpMkLst>
            <pc:docMk/>
            <pc:sldMk cId="3333168359" sldId="750"/>
            <ac:grpSpMk id="266" creationId="{3EB6F65B-DD03-4FE7-B70C-D8FC80AB5546}"/>
          </ac:grpSpMkLst>
        </pc:grpChg>
        <pc:grpChg chg="del mod topLvl">
          <ac:chgData name="farouk abu hassanain" userId="319a4f4791f24b01" providerId="LiveId" clId="{5A9807CA-DB99-4A54-B8F8-BE630928EBE0}" dt="2020-04-02T03:23:07.827" v="5483" actId="478"/>
          <ac:grpSpMkLst>
            <pc:docMk/>
            <pc:sldMk cId="3333168359" sldId="750"/>
            <ac:grpSpMk id="267" creationId="{05640853-9E7A-4A23-8620-978EA6C723BD}"/>
          </ac:grpSpMkLst>
        </pc:grpChg>
        <pc:grpChg chg="del mod topLvl">
          <ac:chgData name="farouk abu hassanain" userId="319a4f4791f24b01" providerId="LiveId" clId="{5A9807CA-DB99-4A54-B8F8-BE630928EBE0}" dt="2020-04-02T03:18:11.974" v="5442" actId="478"/>
          <ac:grpSpMkLst>
            <pc:docMk/>
            <pc:sldMk cId="3333168359" sldId="750"/>
            <ac:grpSpMk id="268" creationId="{29564C19-1375-466D-B868-FB872CD4659E}"/>
          </ac:grpSpMkLst>
        </pc:grpChg>
        <pc:grpChg chg="del mod topLvl">
          <ac:chgData name="farouk abu hassanain" userId="319a4f4791f24b01" providerId="LiveId" clId="{5A9807CA-DB99-4A54-B8F8-BE630928EBE0}" dt="2020-04-02T03:15:19.691" v="5381" actId="165"/>
          <ac:grpSpMkLst>
            <pc:docMk/>
            <pc:sldMk cId="3333168359" sldId="750"/>
            <ac:grpSpMk id="269" creationId="{46E7301F-C8AD-41A7-95B8-20FC14228143}"/>
          </ac:grpSpMkLst>
        </pc:grpChg>
        <pc:grpChg chg="add mod">
          <ac:chgData name="farouk abu hassanain" userId="319a4f4791f24b01" providerId="LiveId" clId="{5A9807CA-DB99-4A54-B8F8-BE630928EBE0}" dt="2020-04-02T03:34:22.723" v="5584" actId="554"/>
          <ac:grpSpMkLst>
            <pc:docMk/>
            <pc:sldMk cId="3333168359" sldId="750"/>
            <ac:grpSpMk id="276" creationId="{57058844-92F2-4242-A66D-848D99867907}"/>
          </ac:grpSpMkLst>
        </pc:grpChg>
        <pc:grpChg chg="mod">
          <ac:chgData name="farouk abu hassanain" userId="319a4f4791f24b01" providerId="LiveId" clId="{5A9807CA-DB99-4A54-B8F8-BE630928EBE0}" dt="2020-04-02T03:18:25.826" v="5443" actId="571"/>
          <ac:grpSpMkLst>
            <pc:docMk/>
            <pc:sldMk cId="3333168359" sldId="750"/>
            <ac:grpSpMk id="282" creationId="{3F3B99DF-DA60-421D-A6CA-F72F9651BFBA}"/>
          </ac:grpSpMkLst>
        </pc:grpChg>
        <pc:grpChg chg="mod topLvl">
          <ac:chgData name="farouk abu hassanain" userId="319a4f4791f24b01" providerId="LiveId" clId="{5A9807CA-DB99-4A54-B8F8-BE630928EBE0}" dt="2020-04-02T03:15:49.923" v="5427" actId="164"/>
          <ac:grpSpMkLst>
            <pc:docMk/>
            <pc:sldMk cId="3333168359" sldId="750"/>
            <ac:grpSpMk id="296" creationId="{4EF4C4E8-8C93-4F7E-ACB7-5E6B235BF347}"/>
          </ac:grpSpMkLst>
        </pc:grpChg>
        <pc:grpChg chg="del">
          <ac:chgData name="farouk abu hassanain" userId="319a4f4791f24b01" providerId="LiveId" clId="{5A9807CA-DB99-4A54-B8F8-BE630928EBE0}" dt="2020-04-02T03:57:02.713" v="5913" actId="478"/>
          <ac:grpSpMkLst>
            <pc:docMk/>
            <pc:sldMk cId="3333168359" sldId="750"/>
            <ac:grpSpMk id="325" creationId="{63481CBE-C39E-4E5B-8D14-A046C4B28626}"/>
          </ac:grpSpMkLst>
        </pc:grpChg>
        <pc:grpChg chg="del mod topLvl">
          <ac:chgData name="farouk abu hassanain" userId="319a4f4791f24b01" providerId="LiveId" clId="{5A9807CA-DB99-4A54-B8F8-BE630928EBE0}" dt="2020-04-02T03:57:00.982" v="5912" actId="478"/>
          <ac:grpSpMkLst>
            <pc:docMk/>
            <pc:sldMk cId="3333168359" sldId="750"/>
            <ac:grpSpMk id="345" creationId="{62B9D597-1D99-4970-9450-68C55AC0699D}"/>
          </ac:grpSpMkLst>
        </pc:grpChg>
        <pc:grpChg chg="add mod">
          <ac:chgData name="farouk abu hassanain" userId="319a4f4791f24b01" providerId="LiveId" clId="{5A9807CA-DB99-4A54-B8F8-BE630928EBE0}" dt="2020-04-02T03:32:16.836" v="5557" actId="1076"/>
          <ac:grpSpMkLst>
            <pc:docMk/>
            <pc:sldMk cId="3333168359" sldId="750"/>
            <ac:grpSpMk id="351" creationId="{6AB23AFE-A9B8-47BE-83AA-7DA3B30FA610}"/>
          </ac:grpSpMkLst>
        </pc:grpChg>
        <pc:grpChg chg="mod">
          <ac:chgData name="farouk abu hassanain" userId="319a4f4791f24b01" providerId="LiveId" clId="{5A9807CA-DB99-4A54-B8F8-BE630928EBE0}" dt="2020-04-02T03:18:25.826" v="5443" actId="571"/>
          <ac:grpSpMkLst>
            <pc:docMk/>
            <pc:sldMk cId="3333168359" sldId="750"/>
            <ac:grpSpMk id="356" creationId="{3EE49B4C-ECC9-4C7B-ABFD-35F1CE51B404}"/>
          </ac:grpSpMkLst>
        </pc:grpChg>
        <pc:grpChg chg="add del mod">
          <ac:chgData name="farouk abu hassanain" userId="319a4f4791f24b01" providerId="LiveId" clId="{5A9807CA-DB99-4A54-B8F8-BE630928EBE0}" dt="2020-04-02T03:32:30.003" v="5562" actId="478"/>
          <ac:grpSpMkLst>
            <pc:docMk/>
            <pc:sldMk cId="3333168359" sldId="750"/>
            <ac:grpSpMk id="362" creationId="{77651DCA-DC3C-45DA-B18F-E36C312343CA}"/>
          </ac:grpSpMkLst>
        </pc:grpChg>
        <pc:grpChg chg="mod">
          <ac:chgData name="farouk abu hassanain" userId="319a4f4791f24b01" providerId="LiveId" clId="{5A9807CA-DB99-4A54-B8F8-BE630928EBE0}" dt="2020-04-02T03:19:01.395" v="5455" actId="571"/>
          <ac:grpSpMkLst>
            <pc:docMk/>
            <pc:sldMk cId="3333168359" sldId="750"/>
            <ac:grpSpMk id="364" creationId="{7C066761-C885-425F-AEA7-B3E3D5B035F2}"/>
          </ac:grpSpMkLst>
        </pc:grpChg>
        <pc:grpChg chg="add del mod">
          <ac:chgData name="farouk abu hassanain" userId="319a4f4791f24b01" providerId="LiveId" clId="{5A9807CA-DB99-4A54-B8F8-BE630928EBE0}" dt="2020-04-02T03:32:30.003" v="5562" actId="478"/>
          <ac:grpSpMkLst>
            <pc:docMk/>
            <pc:sldMk cId="3333168359" sldId="750"/>
            <ac:grpSpMk id="369" creationId="{B2ACC2C7-D10E-4771-9293-1941E6C2B797}"/>
          </ac:grpSpMkLst>
        </pc:grpChg>
        <pc:grpChg chg="mod">
          <ac:chgData name="farouk abu hassanain" userId="319a4f4791f24b01" providerId="LiveId" clId="{5A9807CA-DB99-4A54-B8F8-BE630928EBE0}" dt="2020-04-02T03:19:01.395" v="5455" actId="571"/>
          <ac:grpSpMkLst>
            <pc:docMk/>
            <pc:sldMk cId="3333168359" sldId="750"/>
            <ac:grpSpMk id="371" creationId="{D39B5A4E-5F8B-4753-BB9B-40BAD79096E7}"/>
          </ac:grpSpMkLst>
        </pc:grpChg>
        <pc:grpChg chg="add del mod">
          <ac:chgData name="farouk abu hassanain" userId="319a4f4791f24b01" providerId="LiveId" clId="{5A9807CA-DB99-4A54-B8F8-BE630928EBE0}" dt="2020-04-02T03:32:30.003" v="5562" actId="478"/>
          <ac:grpSpMkLst>
            <pc:docMk/>
            <pc:sldMk cId="3333168359" sldId="750"/>
            <ac:grpSpMk id="376" creationId="{2D4249EC-FD73-47A0-904E-99989F4BB7D5}"/>
          </ac:grpSpMkLst>
        </pc:grpChg>
        <pc:grpChg chg="mod">
          <ac:chgData name="farouk abu hassanain" userId="319a4f4791f24b01" providerId="LiveId" clId="{5A9807CA-DB99-4A54-B8F8-BE630928EBE0}" dt="2020-04-02T03:19:01.395" v="5455" actId="571"/>
          <ac:grpSpMkLst>
            <pc:docMk/>
            <pc:sldMk cId="3333168359" sldId="750"/>
            <ac:grpSpMk id="378" creationId="{AD22D5FD-B82B-4913-9481-D46F17D10FFA}"/>
          </ac:grpSpMkLst>
        </pc:grpChg>
        <pc:grpChg chg="add del mod">
          <ac:chgData name="farouk abu hassanain" userId="319a4f4791f24b01" providerId="LiveId" clId="{5A9807CA-DB99-4A54-B8F8-BE630928EBE0}" dt="2020-04-02T03:19:30.877" v="5462" actId="478"/>
          <ac:grpSpMkLst>
            <pc:docMk/>
            <pc:sldMk cId="3333168359" sldId="750"/>
            <ac:grpSpMk id="383" creationId="{E7636EB1-8A7F-4EB5-BB5B-FB682060B6BC}"/>
          </ac:grpSpMkLst>
        </pc:grpChg>
        <pc:grpChg chg="mod">
          <ac:chgData name="farouk abu hassanain" userId="319a4f4791f24b01" providerId="LiveId" clId="{5A9807CA-DB99-4A54-B8F8-BE630928EBE0}" dt="2020-04-02T03:19:01.395" v="5455" actId="571"/>
          <ac:grpSpMkLst>
            <pc:docMk/>
            <pc:sldMk cId="3333168359" sldId="750"/>
            <ac:grpSpMk id="385" creationId="{AE1A695D-4A60-46ED-B82E-DA837FC9C056}"/>
          </ac:grpSpMkLst>
        </pc:grpChg>
        <pc:grpChg chg="add del mod">
          <ac:chgData name="farouk abu hassanain" userId="319a4f4791f24b01" providerId="LiveId" clId="{5A9807CA-DB99-4A54-B8F8-BE630928EBE0}" dt="2020-04-02T03:56:58.309" v="5911" actId="478"/>
          <ac:grpSpMkLst>
            <pc:docMk/>
            <pc:sldMk cId="3333168359" sldId="750"/>
            <ac:grpSpMk id="390" creationId="{3CC56DA0-171E-4CBD-BC09-56D5988C3F2D}"/>
          </ac:grpSpMkLst>
        </pc:grpChg>
        <pc:grpChg chg="mod">
          <ac:chgData name="farouk abu hassanain" userId="319a4f4791f24b01" providerId="LiveId" clId="{5A9807CA-DB99-4A54-B8F8-BE630928EBE0}" dt="2020-04-02T03:23:16.521" v="5484" actId="571"/>
          <ac:grpSpMkLst>
            <pc:docMk/>
            <pc:sldMk cId="3333168359" sldId="750"/>
            <ac:grpSpMk id="392" creationId="{44010F59-5042-438C-B283-54070ED29F4F}"/>
          </ac:grpSpMkLst>
        </pc:grpChg>
        <pc:grpChg chg="add del mod">
          <ac:chgData name="farouk abu hassanain" userId="319a4f4791f24b01" providerId="LiveId" clId="{5A9807CA-DB99-4A54-B8F8-BE630928EBE0}" dt="2020-04-02T03:56:58.309" v="5911" actId="478"/>
          <ac:grpSpMkLst>
            <pc:docMk/>
            <pc:sldMk cId="3333168359" sldId="750"/>
            <ac:grpSpMk id="397" creationId="{CA45DD92-5333-4054-B826-AF08596831E2}"/>
          </ac:grpSpMkLst>
        </pc:grpChg>
        <pc:grpChg chg="mod">
          <ac:chgData name="farouk abu hassanain" userId="319a4f4791f24b01" providerId="LiveId" clId="{5A9807CA-DB99-4A54-B8F8-BE630928EBE0}" dt="2020-04-02T03:23:44.299" v="5489" actId="571"/>
          <ac:grpSpMkLst>
            <pc:docMk/>
            <pc:sldMk cId="3333168359" sldId="750"/>
            <ac:grpSpMk id="399" creationId="{95694B09-7475-4668-A7D4-7C983F23E9A0}"/>
          </ac:grpSpMkLst>
        </pc:grpChg>
        <pc:grpChg chg="add del mod">
          <ac:chgData name="farouk abu hassanain" userId="319a4f4791f24b01" providerId="LiveId" clId="{5A9807CA-DB99-4A54-B8F8-BE630928EBE0}" dt="2020-04-02T03:56:58.309" v="5911" actId="478"/>
          <ac:grpSpMkLst>
            <pc:docMk/>
            <pc:sldMk cId="3333168359" sldId="750"/>
            <ac:grpSpMk id="404" creationId="{609D4575-3C0B-4A22-ADC1-CFF976F69F5D}"/>
          </ac:grpSpMkLst>
        </pc:grpChg>
        <pc:grpChg chg="mod">
          <ac:chgData name="farouk abu hassanain" userId="319a4f4791f24b01" providerId="LiveId" clId="{5A9807CA-DB99-4A54-B8F8-BE630928EBE0}" dt="2020-04-02T03:24:13.338" v="5493" actId="571"/>
          <ac:grpSpMkLst>
            <pc:docMk/>
            <pc:sldMk cId="3333168359" sldId="750"/>
            <ac:grpSpMk id="406" creationId="{195ED730-CD1A-48C1-BBFE-4514675E6787}"/>
          </ac:grpSpMkLst>
        </pc:grpChg>
        <pc:grpChg chg="add del mod">
          <ac:chgData name="farouk abu hassanain" userId="319a4f4791f24b01" providerId="LiveId" clId="{5A9807CA-DB99-4A54-B8F8-BE630928EBE0}" dt="2020-04-02T03:56:58.309" v="5911" actId="478"/>
          <ac:grpSpMkLst>
            <pc:docMk/>
            <pc:sldMk cId="3333168359" sldId="750"/>
            <ac:grpSpMk id="411" creationId="{9D8080D8-A2F8-456C-A51E-2CE34B8F6817}"/>
          </ac:grpSpMkLst>
        </pc:grpChg>
        <pc:grpChg chg="mod">
          <ac:chgData name="farouk abu hassanain" userId="319a4f4791f24b01" providerId="LiveId" clId="{5A9807CA-DB99-4A54-B8F8-BE630928EBE0}" dt="2020-04-02T03:24:19.098" v="5496" actId="571"/>
          <ac:grpSpMkLst>
            <pc:docMk/>
            <pc:sldMk cId="3333168359" sldId="750"/>
            <ac:grpSpMk id="413" creationId="{2ECA6622-4962-4E19-9553-CA1026661C56}"/>
          </ac:grpSpMkLst>
        </pc:grpChg>
        <pc:grpChg chg="add mod">
          <ac:chgData name="farouk abu hassanain" userId="319a4f4791f24b01" providerId="LiveId" clId="{5A9807CA-DB99-4A54-B8F8-BE630928EBE0}" dt="2020-04-02T03:34:06.318" v="5582" actId="554"/>
          <ac:grpSpMkLst>
            <pc:docMk/>
            <pc:sldMk cId="3333168359" sldId="750"/>
            <ac:grpSpMk id="418" creationId="{AEC374E8-31C2-4E3F-AFF8-45A918DE6235}"/>
          </ac:grpSpMkLst>
        </pc:grpChg>
        <pc:grpChg chg="mod">
          <ac:chgData name="farouk abu hassanain" userId="319a4f4791f24b01" providerId="LiveId" clId="{5A9807CA-DB99-4A54-B8F8-BE630928EBE0}" dt="2020-04-02T03:33:01.494" v="5570" actId="571"/>
          <ac:grpSpMkLst>
            <pc:docMk/>
            <pc:sldMk cId="3333168359" sldId="750"/>
            <ac:grpSpMk id="420" creationId="{3D0BB1CA-1661-4207-ACFC-4F144A654A03}"/>
          </ac:grpSpMkLst>
        </pc:grpChg>
        <pc:grpChg chg="add mod">
          <ac:chgData name="farouk abu hassanain" userId="319a4f4791f24b01" providerId="LiveId" clId="{5A9807CA-DB99-4A54-B8F8-BE630928EBE0}" dt="2020-04-02T03:34:16.604" v="5583" actId="554"/>
          <ac:grpSpMkLst>
            <pc:docMk/>
            <pc:sldMk cId="3333168359" sldId="750"/>
            <ac:grpSpMk id="425" creationId="{11321029-7D98-4EF4-9D55-F9318C8B9CE7}"/>
          </ac:grpSpMkLst>
        </pc:grpChg>
        <pc:grpChg chg="mod">
          <ac:chgData name="farouk abu hassanain" userId="319a4f4791f24b01" providerId="LiveId" clId="{5A9807CA-DB99-4A54-B8F8-BE630928EBE0}" dt="2020-04-02T03:33:01.494" v="5570" actId="571"/>
          <ac:grpSpMkLst>
            <pc:docMk/>
            <pc:sldMk cId="3333168359" sldId="750"/>
            <ac:grpSpMk id="427" creationId="{8DABFA2E-C70D-454B-BC1D-0233DD40AD34}"/>
          </ac:grpSpMkLst>
        </pc:grpChg>
        <pc:grpChg chg="add mod">
          <ac:chgData name="farouk abu hassanain" userId="319a4f4791f24b01" providerId="LiveId" clId="{5A9807CA-DB99-4A54-B8F8-BE630928EBE0}" dt="2020-04-02T03:34:22.723" v="5584" actId="554"/>
          <ac:grpSpMkLst>
            <pc:docMk/>
            <pc:sldMk cId="3333168359" sldId="750"/>
            <ac:grpSpMk id="432" creationId="{37B4F18E-0EF8-4E2F-A29B-1A146A5B88C4}"/>
          </ac:grpSpMkLst>
        </pc:grpChg>
        <pc:grpChg chg="mod">
          <ac:chgData name="farouk abu hassanain" userId="319a4f4791f24b01" providerId="LiveId" clId="{5A9807CA-DB99-4A54-B8F8-BE630928EBE0}" dt="2020-04-02T03:33:01.494" v="5570" actId="571"/>
          <ac:grpSpMkLst>
            <pc:docMk/>
            <pc:sldMk cId="3333168359" sldId="750"/>
            <ac:grpSpMk id="434" creationId="{C67A27AE-2DB7-4CC1-976A-21A230F03129}"/>
          </ac:grpSpMkLst>
        </pc:grpChg>
        <pc:grpChg chg="add del mod">
          <ac:chgData name="farouk abu hassanain" userId="319a4f4791f24b01" providerId="LiveId" clId="{5A9807CA-DB99-4A54-B8F8-BE630928EBE0}" dt="2020-04-02T03:33:04.607" v="5572" actId="478"/>
          <ac:grpSpMkLst>
            <pc:docMk/>
            <pc:sldMk cId="3333168359" sldId="750"/>
            <ac:grpSpMk id="439" creationId="{A62D1642-5171-4B5B-8FCC-D9BD22B40D64}"/>
          </ac:grpSpMkLst>
        </pc:grpChg>
        <pc:grpChg chg="mod">
          <ac:chgData name="farouk abu hassanain" userId="319a4f4791f24b01" providerId="LiveId" clId="{5A9807CA-DB99-4A54-B8F8-BE630928EBE0}" dt="2020-04-02T03:33:01.494" v="5570" actId="571"/>
          <ac:grpSpMkLst>
            <pc:docMk/>
            <pc:sldMk cId="3333168359" sldId="750"/>
            <ac:grpSpMk id="441" creationId="{71394EA7-183D-43B5-A663-438E5D364FF7}"/>
          </ac:grpSpMkLst>
        </pc:grpChg>
      </pc:sldChg>
      <pc:sldChg chg="addSp delSp modSp add">
        <pc:chgData name="farouk abu hassanain" userId="319a4f4791f24b01" providerId="LiveId" clId="{5A9807CA-DB99-4A54-B8F8-BE630928EBE0}" dt="2020-04-02T03:57:15.840" v="5918" actId="478"/>
        <pc:sldMkLst>
          <pc:docMk/>
          <pc:sldMk cId="1692491071" sldId="751"/>
        </pc:sldMkLst>
        <pc:spChg chg="del">
          <ac:chgData name="farouk abu hassanain" userId="319a4f4791f24b01" providerId="LiveId" clId="{5A9807CA-DB99-4A54-B8F8-BE630928EBE0}" dt="2020-04-02T03:35:26.967" v="5591" actId="478"/>
          <ac:spMkLst>
            <pc:docMk/>
            <pc:sldMk cId="1692491071" sldId="751"/>
            <ac:spMk id="3" creationId="{1200FD32-90C3-46D8-BACD-C1E94AC78123}"/>
          </ac:spMkLst>
        </pc:spChg>
        <pc:spChg chg="del">
          <ac:chgData name="farouk abu hassanain" userId="319a4f4791f24b01" providerId="LiveId" clId="{5A9807CA-DB99-4A54-B8F8-BE630928EBE0}" dt="2020-04-02T03:35:26.967" v="5591" actId="478"/>
          <ac:spMkLst>
            <pc:docMk/>
            <pc:sldMk cId="1692491071" sldId="751"/>
            <ac:spMk id="10" creationId="{287D51A7-34AA-402C-BD5A-966FAD234553}"/>
          </ac:spMkLst>
        </pc:spChg>
        <pc:spChg chg="del">
          <ac:chgData name="farouk abu hassanain" userId="319a4f4791f24b01" providerId="LiveId" clId="{5A9807CA-DB99-4A54-B8F8-BE630928EBE0}" dt="2020-04-02T03:35:26.967" v="5591" actId="478"/>
          <ac:spMkLst>
            <pc:docMk/>
            <pc:sldMk cId="1692491071" sldId="751"/>
            <ac:spMk id="11" creationId="{23C33544-9BF6-4C69-B2C3-265B51225769}"/>
          </ac:spMkLst>
        </pc:spChg>
        <pc:spChg chg="mod">
          <ac:chgData name="farouk abu hassanain" userId="319a4f4791f24b01" providerId="LiveId" clId="{5A9807CA-DB99-4A54-B8F8-BE630928EBE0}" dt="2020-04-02T03:35:40.068" v="5594" actId="20577"/>
          <ac:spMkLst>
            <pc:docMk/>
            <pc:sldMk cId="1692491071" sldId="751"/>
            <ac:spMk id="13" creationId="{4260B2D4-E383-48D4-8FA6-512C05AA39EF}"/>
          </ac:spMkLst>
        </pc:spChg>
        <pc:spChg chg="del">
          <ac:chgData name="farouk abu hassanain" userId="319a4f4791f24b01" providerId="LiveId" clId="{5A9807CA-DB99-4A54-B8F8-BE630928EBE0}" dt="2020-04-02T03:35:26.967" v="5591" actId="478"/>
          <ac:spMkLst>
            <pc:docMk/>
            <pc:sldMk cId="1692491071" sldId="751"/>
            <ac:spMk id="14" creationId="{71B3F1C5-8CE8-4637-90CF-DB1D1C5336A2}"/>
          </ac:spMkLst>
        </pc:spChg>
        <pc:spChg chg="del">
          <ac:chgData name="farouk abu hassanain" userId="319a4f4791f24b01" providerId="LiveId" clId="{5A9807CA-DB99-4A54-B8F8-BE630928EBE0}" dt="2020-04-02T03:35:26.967" v="5591" actId="478"/>
          <ac:spMkLst>
            <pc:docMk/>
            <pc:sldMk cId="1692491071" sldId="751"/>
            <ac:spMk id="18" creationId="{E1426CDC-B953-45B6-9EC1-7588AADE1F39}"/>
          </ac:spMkLst>
        </pc:spChg>
        <pc:spChg chg="del">
          <ac:chgData name="farouk abu hassanain" userId="319a4f4791f24b01" providerId="LiveId" clId="{5A9807CA-DB99-4A54-B8F8-BE630928EBE0}" dt="2020-04-02T03:35:26.967" v="5591" actId="478"/>
          <ac:spMkLst>
            <pc:docMk/>
            <pc:sldMk cId="1692491071" sldId="751"/>
            <ac:spMk id="19" creationId="{D3CD3EC2-BBA7-4543-B306-B00B5841D385}"/>
          </ac:spMkLst>
        </pc:spChg>
        <pc:spChg chg="mod">
          <ac:chgData name="farouk abu hassanain" userId="319a4f4791f24b01" providerId="LiveId" clId="{5A9807CA-DB99-4A54-B8F8-BE630928EBE0}" dt="2020-04-02T03:44:18.040" v="5672"/>
          <ac:spMkLst>
            <pc:docMk/>
            <pc:sldMk cId="1692491071" sldId="751"/>
            <ac:spMk id="21" creationId="{F8DAE083-925B-4A57-9207-FF37EF273BB8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86" creationId="{43F53361-B81D-495E-9908-AAB1FB96C189}"/>
          </ac:spMkLst>
        </pc:spChg>
        <pc:spChg chg="del">
          <ac:chgData name="farouk abu hassanain" userId="319a4f4791f24b01" providerId="LiveId" clId="{5A9807CA-DB99-4A54-B8F8-BE630928EBE0}" dt="2020-04-02T03:57:14.944" v="5917" actId="478"/>
          <ac:spMkLst>
            <pc:docMk/>
            <pc:sldMk cId="1692491071" sldId="751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7:14.944" v="5917" actId="478"/>
          <ac:spMkLst>
            <pc:docMk/>
            <pc:sldMk cId="1692491071" sldId="751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7:14.944" v="5917" actId="478"/>
          <ac:spMkLst>
            <pc:docMk/>
            <pc:sldMk cId="1692491071" sldId="751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7:14.944" v="5917" actId="478"/>
          <ac:spMkLst>
            <pc:docMk/>
            <pc:sldMk cId="1692491071" sldId="751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7:14.944" v="5917" actId="478"/>
          <ac:spMkLst>
            <pc:docMk/>
            <pc:sldMk cId="1692491071" sldId="751"/>
            <ac:spMk id="232" creationId="{43BB36C3-37DE-48E5-89A8-CC081A36DC36}"/>
          </ac:spMkLst>
        </pc:spChg>
        <pc:spChg chg="del">
          <ac:chgData name="farouk abu hassanain" userId="319a4f4791f24b01" providerId="LiveId" clId="{5A9807CA-DB99-4A54-B8F8-BE630928EBE0}" dt="2020-04-02T03:35:26.967" v="5591" actId="478"/>
          <ac:spMkLst>
            <pc:docMk/>
            <pc:sldMk cId="1692491071" sldId="751"/>
            <ac:spMk id="243" creationId="{938ACF51-6A74-4937-AF92-73CC742FC9B3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58" creationId="{A6A7F55C-1AC6-48A7-9BFB-60D8859F7198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59" creationId="{B4FEFB75-CCD3-40A1-82EE-D1094F724609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60" creationId="{98D28A01-8D04-4520-A377-B760DF2102AA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61" creationId="{7764F6DB-642C-41E0-BED9-3D96279F35BB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62" creationId="{A0C30749-ADFA-4A7C-8805-059E34101EED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63" creationId="{AA76826F-A58A-4058-AABD-480B6D621098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72" creationId="{7E7EDFA0-E339-4F74-81A6-D83B8C1FE0AC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77" creationId="{D6200028-6C01-493E-914C-FF3F6ABF400B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78" creationId="{EA64DC51-41CB-47A6-8610-36FC2C04A23B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79" creationId="{8437770E-B95E-4636-9E0F-8004B22B903D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81" creationId="{0C6EE467-2B4D-43A6-B2F0-A96DAD2506E8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286" creationId="{42A70CF0-19B9-4450-A0A8-1FA7D2F6C0D7}"/>
          </ac:spMkLst>
        </pc:spChg>
        <pc:spChg chg="add del mod">
          <ac:chgData name="farouk abu hassanain" userId="319a4f4791f24b01" providerId="LiveId" clId="{5A9807CA-DB99-4A54-B8F8-BE630928EBE0}" dt="2020-04-02T03:45:33.947" v="5691" actId="478"/>
          <ac:spMkLst>
            <pc:docMk/>
            <pc:sldMk cId="1692491071" sldId="751"/>
            <ac:spMk id="301" creationId="{970A9C4A-6C0A-4426-A44E-E557FF0A9316}"/>
          </ac:spMkLst>
        </pc:spChg>
        <pc:spChg chg="add mod">
          <ac:chgData name="farouk abu hassanain" userId="319a4f4791f24b01" providerId="LiveId" clId="{5A9807CA-DB99-4A54-B8F8-BE630928EBE0}" dt="2020-04-02T03:45:57.495" v="5694" actId="1076"/>
          <ac:spMkLst>
            <pc:docMk/>
            <pc:sldMk cId="1692491071" sldId="751"/>
            <ac:spMk id="302" creationId="{D622A12A-664A-4706-9868-46C0EC67D5C5}"/>
          </ac:spMkLst>
        </pc:spChg>
        <pc:spChg chg="mod">
          <ac:chgData name="farouk abu hassanain" userId="319a4f4791f24b01" providerId="LiveId" clId="{5A9807CA-DB99-4A54-B8F8-BE630928EBE0}" dt="2020-04-02T03:35:12.623" v="5590" actId="20577"/>
          <ac:spMkLst>
            <pc:docMk/>
            <pc:sldMk cId="1692491071" sldId="751"/>
            <ac:spMk id="350" creationId="{2E47A5D7-24F2-451F-9357-66667EFB07C3}"/>
          </ac:spMkLst>
        </pc:spChg>
        <pc:spChg chg="del">
          <ac:chgData name="farouk abu hassanain" userId="319a4f4791f24b01" providerId="LiveId" clId="{5A9807CA-DB99-4A54-B8F8-BE630928EBE0}" dt="2020-04-02T03:57:10.486" v="5915" actId="478"/>
          <ac:spMkLst>
            <pc:docMk/>
            <pc:sldMk cId="1692491071" sldId="751"/>
            <ac:spMk id="353" creationId="{592BF3A7-7EFE-4F1F-99A2-012157D9E4A3}"/>
          </ac:spMkLst>
        </pc:spChg>
        <pc:spChg chg="del">
          <ac:chgData name="farouk abu hassanain" userId="319a4f4791f24b01" providerId="LiveId" clId="{5A9807CA-DB99-4A54-B8F8-BE630928EBE0}" dt="2020-04-02T03:57:13.360" v="5916" actId="478"/>
          <ac:spMkLst>
            <pc:docMk/>
            <pc:sldMk cId="1692491071" sldId="751"/>
            <ac:spMk id="354" creationId="{A357F136-D66C-40CF-8A2B-E1604ED7758C}"/>
          </ac:spMkLst>
        </pc:spChg>
        <pc:grpChg chg="del">
          <ac:chgData name="farouk abu hassanain" userId="319a4f4791f24b01" providerId="LiveId" clId="{5A9807CA-DB99-4A54-B8F8-BE630928EBE0}" dt="2020-04-02T03:57:14.944" v="5917" actId="478"/>
          <ac:grpSpMkLst>
            <pc:docMk/>
            <pc:sldMk cId="1692491071" sldId="751"/>
            <ac:grpSpMk id="9" creationId="{B732CA36-29C7-48BA-908E-33C34825A4C5}"/>
          </ac:grpSpMkLst>
        </pc:grpChg>
        <pc:grpChg chg="del">
          <ac:chgData name="farouk abu hassanain" userId="319a4f4791f24b01" providerId="LiveId" clId="{5A9807CA-DB99-4A54-B8F8-BE630928EBE0}" dt="2020-04-02T03:35:26.967" v="5591" actId="478"/>
          <ac:grpSpMkLst>
            <pc:docMk/>
            <pc:sldMk cId="1692491071" sldId="751"/>
            <ac:grpSpMk id="20" creationId="{D10CAB44-9F95-409C-814A-848E8E8E65E5}"/>
          </ac:grpSpMkLst>
        </pc:grpChg>
        <pc:grpChg chg="del">
          <ac:chgData name="farouk abu hassanain" userId="319a4f4791f24b01" providerId="LiveId" clId="{5A9807CA-DB99-4A54-B8F8-BE630928EBE0}" dt="2020-04-02T03:57:10.486" v="5915" actId="478"/>
          <ac:grpSpMkLst>
            <pc:docMk/>
            <pc:sldMk cId="1692491071" sldId="751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7:10.486" v="5915" actId="478"/>
          <ac:grpSpMkLst>
            <pc:docMk/>
            <pc:sldMk cId="1692491071" sldId="751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7:14.944" v="5917" actId="478"/>
          <ac:grpSpMkLst>
            <pc:docMk/>
            <pc:sldMk cId="1692491071" sldId="751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7:14.944" v="5917" actId="478"/>
          <ac:grpSpMkLst>
            <pc:docMk/>
            <pc:sldMk cId="1692491071" sldId="751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7:15.840" v="5918" actId="478"/>
          <ac:grpSpMkLst>
            <pc:docMk/>
            <pc:sldMk cId="1692491071" sldId="751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7:14.944" v="5917" actId="478"/>
          <ac:grpSpMkLst>
            <pc:docMk/>
            <pc:sldMk cId="1692491071" sldId="751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7:14.944" v="5917" actId="478"/>
          <ac:grpSpMkLst>
            <pc:docMk/>
            <pc:sldMk cId="1692491071" sldId="751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7:14.944" v="5917" actId="478"/>
          <ac:grpSpMkLst>
            <pc:docMk/>
            <pc:sldMk cId="1692491071" sldId="751"/>
            <ac:grpSpMk id="231" creationId="{4280D101-68C5-4420-AC02-2616686AEAF0}"/>
          </ac:grpSpMkLst>
        </pc:grpChg>
        <pc:grpChg chg="del">
          <ac:chgData name="farouk abu hassanain" userId="319a4f4791f24b01" providerId="LiveId" clId="{5A9807CA-DB99-4A54-B8F8-BE630928EBE0}" dt="2020-04-02T03:35:26.967" v="5591" actId="478"/>
          <ac:grpSpMkLst>
            <pc:docMk/>
            <pc:sldMk cId="1692491071" sldId="751"/>
            <ac:grpSpMk id="252" creationId="{7ED982AA-6013-4BDF-8DD6-681F994C9930}"/>
          </ac:grpSpMkLst>
        </pc:grpChg>
        <pc:grpChg chg="del">
          <ac:chgData name="farouk abu hassanain" userId="319a4f4791f24b01" providerId="LiveId" clId="{5A9807CA-DB99-4A54-B8F8-BE630928EBE0}" dt="2020-04-02T03:57:13.360" v="5916" actId="478"/>
          <ac:grpSpMkLst>
            <pc:docMk/>
            <pc:sldMk cId="1692491071" sldId="751"/>
            <ac:grpSpMk id="264" creationId="{65601FB2-8440-461F-A75E-447862D774A4}"/>
          </ac:grpSpMkLst>
        </pc:grpChg>
        <pc:grpChg chg="del">
          <ac:chgData name="farouk abu hassanain" userId="319a4f4791f24b01" providerId="LiveId" clId="{5A9807CA-DB99-4A54-B8F8-BE630928EBE0}" dt="2020-04-02T03:57:13.360" v="5916" actId="478"/>
          <ac:grpSpMkLst>
            <pc:docMk/>
            <pc:sldMk cId="1692491071" sldId="751"/>
            <ac:grpSpMk id="265" creationId="{B0CD02B8-D7A1-4E73-BD9B-653416804318}"/>
          </ac:grpSpMkLst>
        </pc:grpChg>
        <pc:grpChg chg="del">
          <ac:chgData name="farouk abu hassanain" userId="319a4f4791f24b01" providerId="LiveId" clId="{5A9807CA-DB99-4A54-B8F8-BE630928EBE0}" dt="2020-04-02T03:35:26.967" v="5591" actId="478"/>
          <ac:grpSpMkLst>
            <pc:docMk/>
            <pc:sldMk cId="1692491071" sldId="751"/>
            <ac:grpSpMk id="276" creationId="{57058844-92F2-4242-A66D-848D99867907}"/>
          </ac:grpSpMkLst>
        </pc:grpChg>
        <pc:grpChg chg="del">
          <ac:chgData name="farouk abu hassanain" userId="319a4f4791f24b01" providerId="LiveId" clId="{5A9807CA-DB99-4A54-B8F8-BE630928EBE0}" dt="2020-04-02T03:57:14.944" v="5917" actId="478"/>
          <ac:grpSpMkLst>
            <pc:docMk/>
            <pc:sldMk cId="1692491071" sldId="751"/>
            <ac:grpSpMk id="325" creationId="{63481CBE-C39E-4E5B-8D14-A046C4B28626}"/>
          </ac:grpSpMkLst>
        </pc:grpChg>
        <pc:grpChg chg="del">
          <ac:chgData name="farouk abu hassanain" userId="319a4f4791f24b01" providerId="LiveId" clId="{5A9807CA-DB99-4A54-B8F8-BE630928EBE0}" dt="2020-04-02T03:57:13.360" v="5916" actId="478"/>
          <ac:grpSpMkLst>
            <pc:docMk/>
            <pc:sldMk cId="1692491071" sldId="751"/>
            <ac:grpSpMk id="345" creationId="{62B9D597-1D99-4970-9450-68C55AC0699D}"/>
          </ac:grpSpMkLst>
        </pc:grpChg>
        <pc:grpChg chg="del">
          <ac:chgData name="farouk abu hassanain" userId="319a4f4791f24b01" providerId="LiveId" clId="{5A9807CA-DB99-4A54-B8F8-BE630928EBE0}" dt="2020-04-02T03:35:26.967" v="5591" actId="478"/>
          <ac:grpSpMkLst>
            <pc:docMk/>
            <pc:sldMk cId="1692491071" sldId="751"/>
            <ac:grpSpMk id="351" creationId="{6AB23AFE-A9B8-47BE-83AA-7DA3B30FA610}"/>
          </ac:grpSpMkLst>
        </pc:grpChg>
        <pc:grpChg chg="del">
          <ac:chgData name="farouk abu hassanain" userId="319a4f4791f24b01" providerId="LiveId" clId="{5A9807CA-DB99-4A54-B8F8-BE630928EBE0}" dt="2020-04-02T03:57:10.486" v="5915" actId="478"/>
          <ac:grpSpMkLst>
            <pc:docMk/>
            <pc:sldMk cId="1692491071" sldId="751"/>
            <ac:grpSpMk id="390" creationId="{3CC56DA0-171E-4CBD-BC09-56D5988C3F2D}"/>
          </ac:grpSpMkLst>
        </pc:grpChg>
        <pc:grpChg chg="del">
          <ac:chgData name="farouk abu hassanain" userId="319a4f4791f24b01" providerId="LiveId" clId="{5A9807CA-DB99-4A54-B8F8-BE630928EBE0}" dt="2020-04-02T03:57:10.486" v="5915" actId="478"/>
          <ac:grpSpMkLst>
            <pc:docMk/>
            <pc:sldMk cId="1692491071" sldId="751"/>
            <ac:grpSpMk id="397" creationId="{CA45DD92-5333-4054-B826-AF08596831E2}"/>
          </ac:grpSpMkLst>
        </pc:grpChg>
        <pc:grpChg chg="del">
          <ac:chgData name="farouk abu hassanain" userId="319a4f4791f24b01" providerId="LiveId" clId="{5A9807CA-DB99-4A54-B8F8-BE630928EBE0}" dt="2020-04-02T03:57:10.486" v="5915" actId="478"/>
          <ac:grpSpMkLst>
            <pc:docMk/>
            <pc:sldMk cId="1692491071" sldId="751"/>
            <ac:grpSpMk id="404" creationId="{609D4575-3C0B-4A22-ADC1-CFF976F69F5D}"/>
          </ac:grpSpMkLst>
        </pc:grpChg>
        <pc:grpChg chg="del">
          <ac:chgData name="farouk abu hassanain" userId="319a4f4791f24b01" providerId="LiveId" clId="{5A9807CA-DB99-4A54-B8F8-BE630928EBE0}" dt="2020-04-02T03:57:10.486" v="5915" actId="478"/>
          <ac:grpSpMkLst>
            <pc:docMk/>
            <pc:sldMk cId="1692491071" sldId="751"/>
            <ac:grpSpMk id="411" creationId="{9D8080D8-A2F8-456C-A51E-2CE34B8F6817}"/>
          </ac:grpSpMkLst>
        </pc:grpChg>
        <pc:grpChg chg="del">
          <ac:chgData name="farouk abu hassanain" userId="319a4f4791f24b01" providerId="LiveId" clId="{5A9807CA-DB99-4A54-B8F8-BE630928EBE0}" dt="2020-04-02T03:35:26.967" v="5591" actId="478"/>
          <ac:grpSpMkLst>
            <pc:docMk/>
            <pc:sldMk cId="1692491071" sldId="751"/>
            <ac:grpSpMk id="418" creationId="{AEC374E8-31C2-4E3F-AFF8-45A918DE6235}"/>
          </ac:grpSpMkLst>
        </pc:grpChg>
        <pc:grpChg chg="del">
          <ac:chgData name="farouk abu hassanain" userId="319a4f4791f24b01" providerId="LiveId" clId="{5A9807CA-DB99-4A54-B8F8-BE630928EBE0}" dt="2020-04-02T03:35:26.967" v="5591" actId="478"/>
          <ac:grpSpMkLst>
            <pc:docMk/>
            <pc:sldMk cId="1692491071" sldId="751"/>
            <ac:grpSpMk id="425" creationId="{11321029-7D98-4EF4-9D55-F9318C8B9CE7}"/>
          </ac:grpSpMkLst>
        </pc:grpChg>
        <pc:grpChg chg="del">
          <ac:chgData name="farouk abu hassanain" userId="319a4f4791f24b01" providerId="LiveId" clId="{5A9807CA-DB99-4A54-B8F8-BE630928EBE0}" dt="2020-04-02T03:35:26.967" v="5591" actId="478"/>
          <ac:grpSpMkLst>
            <pc:docMk/>
            <pc:sldMk cId="1692491071" sldId="751"/>
            <ac:grpSpMk id="432" creationId="{37B4F18E-0EF8-4E2F-A29B-1A146A5B88C4}"/>
          </ac:grpSpMkLst>
        </pc:grpChg>
        <pc:graphicFrameChg chg="add mod modGraphic">
          <ac:chgData name="farouk abu hassanain" userId="319a4f4791f24b01" providerId="LiveId" clId="{5A9807CA-DB99-4A54-B8F8-BE630928EBE0}" dt="2020-04-02T03:45:53.732" v="5693" actId="1076"/>
          <ac:graphicFrameMkLst>
            <pc:docMk/>
            <pc:sldMk cId="1692491071" sldId="751"/>
            <ac:graphicFrameMk id="292" creationId="{A9805E78-8C39-4E7A-B81D-2B22CB00D24C}"/>
          </ac:graphicFrameMkLst>
        </pc:graphicFrameChg>
        <pc:graphicFrameChg chg="add del mod modGraphic">
          <ac:chgData name="farouk abu hassanain" userId="319a4f4791f24b01" providerId="LiveId" clId="{5A9807CA-DB99-4A54-B8F8-BE630928EBE0}" dt="2020-04-02T03:40:55.327" v="5636" actId="21"/>
          <ac:graphicFrameMkLst>
            <pc:docMk/>
            <pc:sldMk cId="1692491071" sldId="751"/>
            <ac:graphicFrameMk id="300" creationId="{F2EAB60D-9840-4EB7-AFD0-63FC37A5D3D9}"/>
          </ac:graphicFrameMkLst>
        </pc:graphicFrameChg>
      </pc:sldChg>
      <pc:sldChg chg="addSp delSp modSp add">
        <pc:chgData name="farouk abu hassanain" userId="319a4f4791f24b01" providerId="LiveId" clId="{5A9807CA-DB99-4A54-B8F8-BE630928EBE0}" dt="2020-04-02T03:57:26.402" v="5923" actId="478"/>
        <pc:sldMkLst>
          <pc:docMk/>
          <pc:sldMk cId="2494208956" sldId="752"/>
        </pc:sldMkLst>
        <pc:spChg chg="mod">
          <ac:chgData name="farouk abu hassanain" userId="319a4f4791f24b01" providerId="LiveId" clId="{5A9807CA-DB99-4A54-B8F8-BE630928EBE0}" dt="2020-04-02T03:44:28.117" v="5675"/>
          <ac:spMkLst>
            <pc:docMk/>
            <pc:sldMk cId="2494208956" sldId="752"/>
            <ac:spMk id="21" creationId="{F8DAE083-925B-4A57-9207-FF37EF273BB8}"/>
          </ac:spMkLst>
        </pc:spChg>
        <pc:spChg chg="del">
          <ac:chgData name="farouk abu hassanain" userId="319a4f4791f24b01" providerId="LiveId" clId="{5A9807CA-DB99-4A54-B8F8-BE630928EBE0}" dt="2020-04-02T03:57:19.784" v="5919" actId="478"/>
          <ac:spMkLst>
            <pc:docMk/>
            <pc:sldMk cId="2494208956" sldId="752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7:19.784" v="5919" actId="478"/>
          <ac:spMkLst>
            <pc:docMk/>
            <pc:sldMk cId="2494208956" sldId="752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7:19.784" v="5919" actId="478"/>
          <ac:spMkLst>
            <pc:docMk/>
            <pc:sldMk cId="2494208956" sldId="752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7:19.784" v="5919" actId="478"/>
          <ac:spMkLst>
            <pc:docMk/>
            <pc:sldMk cId="2494208956" sldId="752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7:19.784" v="5919" actId="478"/>
          <ac:spMkLst>
            <pc:docMk/>
            <pc:sldMk cId="2494208956" sldId="752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7:19.784" v="5919" actId="478"/>
          <ac:spMkLst>
            <pc:docMk/>
            <pc:sldMk cId="2494208956" sldId="752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7:19.784" v="5919" actId="478"/>
          <ac:spMkLst>
            <pc:docMk/>
            <pc:sldMk cId="2494208956" sldId="752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7:19.784" v="5919" actId="478"/>
          <ac:spMkLst>
            <pc:docMk/>
            <pc:sldMk cId="2494208956" sldId="752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7:19.784" v="5919" actId="478"/>
          <ac:spMkLst>
            <pc:docMk/>
            <pc:sldMk cId="2494208956" sldId="752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7:19.784" v="5919" actId="478"/>
          <ac:spMkLst>
            <pc:docMk/>
            <pc:sldMk cId="2494208956" sldId="752"/>
            <ac:spMk id="86" creationId="{43F53361-B81D-495E-9908-AAB1FB96C189}"/>
          </ac:spMkLst>
        </pc:spChg>
        <pc:spChg chg="del">
          <ac:chgData name="farouk abu hassanain" userId="319a4f4791f24b01" providerId="LiveId" clId="{5A9807CA-DB99-4A54-B8F8-BE630928EBE0}" dt="2020-04-02T03:57:24.942" v="5922" actId="478"/>
          <ac:spMkLst>
            <pc:docMk/>
            <pc:sldMk cId="2494208956" sldId="752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7:24.942" v="5922" actId="478"/>
          <ac:spMkLst>
            <pc:docMk/>
            <pc:sldMk cId="2494208956" sldId="752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7:24.942" v="5922" actId="478"/>
          <ac:spMkLst>
            <pc:docMk/>
            <pc:sldMk cId="2494208956" sldId="752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7:24.942" v="5922" actId="478"/>
          <ac:spMkLst>
            <pc:docMk/>
            <pc:sldMk cId="2494208956" sldId="752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7:24.942" v="5922" actId="478"/>
          <ac:spMkLst>
            <pc:docMk/>
            <pc:sldMk cId="2494208956" sldId="752"/>
            <ac:spMk id="232" creationId="{43BB36C3-37DE-48E5-89A8-CC081A36DC36}"/>
          </ac:spMkLst>
        </pc:spChg>
        <pc:spChg chg="add del mod">
          <ac:chgData name="farouk abu hassanain" userId="319a4f4791f24b01" providerId="LiveId" clId="{5A9807CA-DB99-4A54-B8F8-BE630928EBE0}" dt="2020-04-02T03:44:34.964" v="5677" actId="21"/>
          <ac:spMkLst>
            <pc:docMk/>
            <pc:sldMk cId="2494208956" sldId="752"/>
            <ac:spMk id="242" creationId="{554F7BFB-6E84-4654-9DE0-5F90196F20B6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58" creationId="{A6A7F55C-1AC6-48A7-9BFB-60D8859F7198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59" creationId="{B4FEFB75-CCD3-40A1-82EE-D1094F724609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60" creationId="{98D28A01-8D04-4520-A377-B760DF2102AA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61" creationId="{7764F6DB-642C-41E0-BED9-3D96279F35BB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62" creationId="{A0C30749-ADFA-4A7C-8805-059E34101EED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63" creationId="{AA76826F-A58A-4058-AABD-480B6D621098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72" creationId="{7E7EDFA0-E339-4F74-81A6-D83B8C1FE0AC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77" creationId="{D6200028-6C01-493E-914C-FF3F6ABF400B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78" creationId="{EA64DC51-41CB-47A6-8610-36FC2C04A23B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79" creationId="{8437770E-B95E-4636-9E0F-8004B22B903D}"/>
          </ac:spMkLst>
        </pc:spChg>
        <pc:spChg chg="del">
          <ac:chgData name="farouk abu hassanain" userId="319a4f4791f24b01" providerId="LiveId" clId="{5A9807CA-DB99-4A54-B8F8-BE630928EBE0}" dt="2020-04-02T03:57:23.322" v="5921" actId="478"/>
          <ac:spMkLst>
            <pc:docMk/>
            <pc:sldMk cId="2494208956" sldId="752"/>
            <ac:spMk id="281" creationId="{0C6EE467-2B4D-43A6-B2F0-A96DAD2506E8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286" creationId="{42A70CF0-19B9-4450-A0A8-1FA7D2F6C0D7}"/>
          </ac:spMkLst>
        </pc:spChg>
        <pc:spChg chg="mod">
          <ac:chgData name="farouk abu hassanain" userId="319a4f4791f24b01" providerId="LiveId" clId="{5A9807CA-DB99-4A54-B8F8-BE630928EBE0}" dt="2020-04-02T03:36:07.192" v="5599" actId="20577"/>
          <ac:spMkLst>
            <pc:docMk/>
            <pc:sldMk cId="2494208956" sldId="752"/>
            <ac:spMk id="350" creationId="{2E47A5D7-24F2-451F-9357-66667EFB07C3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353" creationId="{592BF3A7-7EFE-4F1F-99A2-012157D9E4A3}"/>
          </ac:spMkLst>
        </pc:spChg>
        <pc:spChg chg="del">
          <ac:chgData name="farouk abu hassanain" userId="319a4f4791f24b01" providerId="LiveId" clId="{5A9807CA-DB99-4A54-B8F8-BE630928EBE0}" dt="2020-04-02T03:57:21.659" v="5920" actId="478"/>
          <ac:spMkLst>
            <pc:docMk/>
            <pc:sldMk cId="2494208956" sldId="752"/>
            <ac:spMk id="354" creationId="{A357F136-D66C-40CF-8A2B-E1604ED7758C}"/>
          </ac:spMkLst>
        </pc:spChg>
        <pc:grpChg chg="del">
          <ac:chgData name="farouk abu hassanain" userId="319a4f4791f24b01" providerId="LiveId" clId="{5A9807CA-DB99-4A54-B8F8-BE630928EBE0}" dt="2020-04-02T03:57:24.942" v="5922" actId="478"/>
          <ac:grpSpMkLst>
            <pc:docMk/>
            <pc:sldMk cId="2494208956" sldId="752"/>
            <ac:grpSpMk id="9" creationId="{B732CA36-29C7-48BA-908E-33C34825A4C5}"/>
          </ac:grpSpMkLst>
        </pc:grpChg>
        <pc:grpChg chg="del">
          <ac:chgData name="farouk abu hassanain" userId="319a4f4791f24b01" providerId="LiveId" clId="{5A9807CA-DB99-4A54-B8F8-BE630928EBE0}" dt="2020-04-02T03:57:19.784" v="5919" actId="478"/>
          <ac:grpSpMkLst>
            <pc:docMk/>
            <pc:sldMk cId="2494208956" sldId="752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7:19.784" v="5919" actId="478"/>
          <ac:grpSpMkLst>
            <pc:docMk/>
            <pc:sldMk cId="2494208956" sldId="752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7:24.942" v="5922" actId="478"/>
          <ac:grpSpMkLst>
            <pc:docMk/>
            <pc:sldMk cId="2494208956" sldId="752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7:24.942" v="5922" actId="478"/>
          <ac:grpSpMkLst>
            <pc:docMk/>
            <pc:sldMk cId="2494208956" sldId="752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7:26.402" v="5923" actId="478"/>
          <ac:grpSpMkLst>
            <pc:docMk/>
            <pc:sldMk cId="2494208956" sldId="752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7:24.942" v="5922" actId="478"/>
          <ac:grpSpMkLst>
            <pc:docMk/>
            <pc:sldMk cId="2494208956" sldId="752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7:24.942" v="5922" actId="478"/>
          <ac:grpSpMkLst>
            <pc:docMk/>
            <pc:sldMk cId="2494208956" sldId="752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7:24.942" v="5922" actId="478"/>
          <ac:grpSpMkLst>
            <pc:docMk/>
            <pc:sldMk cId="2494208956" sldId="752"/>
            <ac:grpSpMk id="231" creationId="{4280D101-68C5-4420-AC02-2616686AEAF0}"/>
          </ac:grpSpMkLst>
        </pc:grpChg>
        <pc:grpChg chg="del">
          <ac:chgData name="farouk abu hassanain" userId="319a4f4791f24b01" providerId="LiveId" clId="{5A9807CA-DB99-4A54-B8F8-BE630928EBE0}" dt="2020-04-02T03:57:21.659" v="5920" actId="478"/>
          <ac:grpSpMkLst>
            <pc:docMk/>
            <pc:sldMk cId="2494208956" sldId="752"/>
            <ac:grpSpMk id="264" creationId="{65601FB2-8440-461F-A75E-447862D774A4}"/>
          </ac:grpSpMkLst>
        </pc:grpChg>
        <pc:grpChg chg="del">
          <ac:chgData name="farouk abu hassanain" userId="319a4f4791f24b01" providerId="LiveId" clId="{5A9807CA-DB99-4A54-B8F8-BE630928EBE0}" dt="2020-04-02T03:57:21.659" v="5920" actId="478"/>
          <ac:grpSpMkLst>
            <pc:docMk/>
            <pc:sldMk cId="2494208956" sldId="752"/>
            <ac:grpSpMk id="265" creationId="{B0CD02B8-D7A1-4E73-BD9B-653416804318}"/>
          </ac:grpSpMkLst>
        </pc:grpChg>
        <pc:grpChg chg="del">
          <ac:chgData name="farouk abu hassanain" userId="319a4f4791f24b01" providerId="LiveId" clId="{5A9807CA-DB99-4A54-B8F8-BE630928EBE0}" dt="2020-04-02T03:57:24.942" v="5922" actId="478"/>
          <ac:grpSpMkLst>
            <pc:docMk/>
            <pc:sldMk cId="2494208956" sldId="752"/>
            <ac:grpSpMk id="325" creationId="{63481CBE-C39E-4E5B-8D14-A046C4B28626}"/>
          </ac:grpSpMkLst>
        </pc:grpChg>
        <pc:grpChg chg="del">
          <ac:chgData name="farouk abu hassanain" userId="319a4f4791f24b01" providerId="LiveId" clId="{5A9807CA-DB99-4A54-B8F8-BE630928EBE0}" dt="2020-04-02T03:57:21.659" v="5920" actId="478"/>
          <ac:grpSpMkLst>
            <pc:docMk/>
            <pc:sldMk cId="2494208956" sldId="752"/>
            <ac:grpSpMk id="345" creationId="{62B9D597-1D99-4970-9450-68C55AC0699D}"/>
          </ac:grpSpMkLst>
        </pc:grpChg>
        <pc:grpChg chg="del">
          <ac:chgData name="farouk abu hassanain" userId="319a4f4791f24b01" providerId="LiveId" clId="{5A9807CA-DB99-4A54-B8F8-BE630928EBE0}" dt="2020-04-02T03:57:19.784" v="5919" actId="478"/>
          <ac:grpSpMkLst>
            <pc:docMk/>
            <pc:sldMk cId="2494208956" sldId="752"/>
            <ac:grpSpMk id="390" creationId="{3CC56DA0-171E-4CBD-BC09-56D5988C3F2D}"/>
          </ac:grpSpMkLst>
        </pc:grpChg>
        <pc:grpChg chg="del">
          <ac:chgData name="farouk abu hassanain" userId="319a4f4791f24b01" providerId="LiveId" clId="{5A9807CA-DB99-4A54-B8F8-BE630928EBE0}" dt="2020-04-02T03:57:19.784" v="5919" actId="478"/>
          <ac:grpSpMkLst>
            <pc:docMk/>
            <pc:sldMk cId="2494208956" sldId="752"/>
            <ac:grpSpMk id="397" creationId="{CA45DD92-5333-4054-B826-AF08596831E2}"/>
          </ac:grpSpMkLst>
        </pc:grpChg>
        <pc:grpChg chg="del">
          <ac:chgData name="farouk abu hassanain" userId="319a4f4791f24b01" providerId="LiveId" clId="{5A9807CA-DB99-4A54-B8F8-BE630928EBE0}" dt="2020-04-02T03:57:19.784" v="5919" actId="478"/>
          <ac:grpSpMkLst>
            <pc:docMk/>
            <pc:sldMk cId="2494208956" sldId="752"/>
            <ac:grpSpMk id="404" creationId="{609D4575-3C0B-4A22-ADC1-CFF976F69F5D}"/>
          </ac:grpSpMkLst>
        </pc:grpChg>
        <pc:grpChg chg="del">
          <ac:chgData name="farouk abu hassanain" userId="319a4f4791f24b01" providerId="LiveId" clId="{5A9807CA-DB99-4A54-B8F8-BE630928EBE0}" dt="2020-04-02T03:57:19.784" v="5919" actId="478"/>
          <ac:grpSpMkLst>
            <pc:docMk/>
            <pc:sldMk cId="2494208956" sldId="752"/>
            <ac:grpSpMk id="411" creationId="{9D8080D8-A2F8-456C-A51E-2CE34B8F6817}"/>
          </ac:grpSpMkLst>
        </pc:grpChg>
        <pc:graphicFrameChg chg="add mod modGraphic">
          <ac:chgData name="farouk abu hassanain" userId="319a4f4791f24b01" providerId="LiveId" clId="{5A9807CA-DB99-4A54-B8F8-BE630928EBE0}" dt="2020-04-02T03:41:11.296" v="5640" actId="14734"/>
          <ac:graphicFrameMkLst>
            <pc:docMk/>
            <pc:sldMk cId="2494208956" sldId="752"/>
            <ac:graphicFrameMk id="241" creationId="{4F59A2E7-0214-4487-A895-D912EBF12BF2}"/>
          </ac:graphicFrameMkLst>
        </pc:graphicFrameChg>
        <pc:graphicFrameChg chg="del mod modGraphic">
          <ac:chgData name="farouk abu hassanain" userId="319a4f4791f24b01" providerId="LiveId" clId="{5A9807CA-DB99-4A54-B8F8-BE630928EBE0}" dt="2020-04-02T03:39:58.336" v="5631" actId="21"/>
          <ac:graphicFrameMkLst>
            <pc:docMk/>
            <pc:sldMk cId="2494208956" sldId="752"/>
            <ac:graphicFrameMk id="292" creationId="{A9805E78-8C39-4E7A-B81D-2B22CB00D24C}"/>
          </ac:graphicFrameMkLst>
        </pc:graphicFrameChg>
      </pc:sldChg>
      <pc:sldChg chg="addSp delSp modSp add">
        <pc:chgData name="farouk abu hassanain" userId="319a4f4791f24b01" providerId="LiveId" clId="{5A9807CA-DB99-4A54-B8F8-BE630928EBE0}" dt="2020-04-02T03:54:38.196" v="5868" actId="478"/>
        <pc:sldMkLst>
          <pc:docMk/>
          <pc:sldMk cId="2552239336" sldId="753"/>
        </pc:sldMkLst>
        <pc:spChg chg="add del mod">
          <ac:chgData name="farouk abu hassanain" userId="319a4f4791f24b01" providerId="LiveId" clId="{5A9807CA-DB99-4A54-B8F8-BE630928EBE0}" dt="2020-04-02T03:43:57.179" v="5649" actId="478"/>
          <ac:spMkLst>
            <pc:docMk/>
            <pc:sldMk cId="2552239336" sldId="753"/>
            <ac:spMk id="2" creationId="{8DE87582-BD71-4010-B8F0-B743E0B68EC5}"/>
          </ac:spMkLst>
        </pc:spChg>
        <pc:spChg chg="add mod">
          <ac:chgData name="farouk abu hassanain" userId="319a4f4791f24b01" providerId="LiveId" clId="{5A9807CA-DB99-4A54-B8F8-BE630928EBE0}" dt="2020-04-02T03:53:37.493" v="5824" actId="1037"/>
          <ac:spMkLst>
            <pc:docMk/>
            <pc:sldMk cId="2552239336" sldId="753"/>
            <ac:spMk id="3" creationId="{B368329B-C3DF-40DF-9431-6397BE390F61}"/>
          </ac:spMkLst>
        </pc:spChg>
        <pc:spChg chg="add mod">
          <ac:chgData name="farouk abu hassanain" userId="319a4f4791f24b01" providerId="LiveId" clId="{5A9807CA-DB99-4A54-B8F8-BE630928EBE0}" dt="2020-04-02T03:50:21.940" v="5713" actId="465"/>
          <ac:spMkLst>
            <pc:docMk/>
            <pc:sldMk cId="2552239336" sldId="753"/>
            <ac:spMk id="6" creationId="{A87B52A1-E1C0-437D-938C-BD1BBA10629A}"/>
          </ac:spMkLst>
        </pc:spChg>
        <pc:spChg chg="add mod">
          <ac:chgData name="farouk abu hassanain" userId="319a4f4791f24b01" providerId="LiveId" clId="{5A9807CA-DB99-4A54-B8F8-BE630928EBE0}" dt="2020-04-02T03:53:57.714" v="5861" actId="1037"/>
          <ac:spMkLst>
            <pc:docMk/>
            <pc:sldMk cId="2552239336" sldId="753"/>
            <ac:spMk id="10" creationId="{7A286D26-DF9A-4FB2-AB5D-9152B1D96D73}"/>
          </ac:spMkLst>
        </pc:spChg>
        <pc:spChg chg="add mod">
          <ac:chgData name="farouk abu hassanain" userId="319a4f4791f24b01" providerId="LiveId" clId="{5A9807CA-DB99-4A54-B8F8-BE630928EBE0}" dt="2020-04-02T03:53:37.493" v="5824" actId="1037"/>
          <ac:spMkLst>
            <pc:docMk/>
            <pc:sldMk cId="2552239336" sldId="753"/>
            <ac:spMk id="11" creationId="{7CA753E1-FB92-4977-8F72-D38CAF650258}"/>
          </ac:spMkLst>
        </pc:spChg>
        <pc:spChg chg="add mod">
          <ac:chgData name="farouk abu hassanain" userId="319a4f4791f24b01" providerId="LiveId" clId="{5A9807CA-DB99-4A54-B8F8-BE630928EBE0}" dt="2020-04-02T03:53:37.493" v="5824" actId="1037"/>
          <ac:spMkLst>
            <pc:docMk/>
            <pc:sldMk cId="2552239336" sldId="753"/>
            <ac:spMk id="12" creationId="{AC9AAAE8-C9D8-4E02-8D74-FAA4233E04E2}"/>
          </ac:spMkLst>
        </pc:spChg>
        <pc:spChg chg="add mod">
          <ac:chgData name="farouk abu hassanain" userId="319a4f4791f24b01" providerId="LiveId" clId="{5A9807CA-DB99-4A54-B8F8-BE630928EBE0}" dt="2020-04-02T03:53:29.520" v="5816" actId="1038"/>
          <ac:spMkLst>
            <pc:docMk/>
            <pc:sldMk cId="2552239336" sldId="753"/>
            <ac:spMk id="14" creationId="{163CB0E5-CAE8-4DB5-BA46-64F02103630B}"/>
          </ac:spMkLst>
        </pc:spChg>
        <pc:spChg chg="add mod">
          <ac:chgData name="farouk abu hassanain" userId="319a4f4791f24b01" providerId="LiveId" clId="{5A9807CA-DB99-4A54-B8F8-BE630928EBE0}" dt="2020-04-02T03:53:29.520" v="5816" actId="1038"/>
          <ac:spMkLst>
            <pc:docMk/>
            <pc:sldMk cId="2552239336" sldId="753"/>
            <ac:spMk id="15" creationId="{9A6B0202-CC7D-4DEE-AA6A-3D284DB5EE13}"/>
          </ac:spMkLst>
        </pc:spChg>
        <pc:spChg chg="add mod">
          <ac:chgData name="farouk abu hassanain" userId="319a4f4791f24b01" providerId="LiveId" clId="{5A9807CA-DB99-4A54-B8F8-BE630928EBE0}" dt="2020-04-02T03:53:29.520" v="5816" actId="1038"/>
          <ac:spMkLst>
            <pc:docMk/>
            <pc:sldMk cId="2552239336" sldId="753"/>
            <ac:spMk id="16" creationId="{CA89EBD5-9FB0-4CFC-8E95-9D8E6B703A41}"/>
          </ac:spMkLst>
        </pc:spChg>
        <pc:spChg chg="add mod">
          <ac:chgData name="farouk abu hassanain" userId="319a4f4791f24b01" providerId="LiveId" clId="{5A9807CA-DB99-4A54-B8F8-BE630928EBE0}" dt="2020-04-02T03:53:57.714" v="5861" actId="1037"/>
          <ac:spMkLst>
            <pc:docMk/>
            <pc:sldMk cId="2552239336" sldId="753"/>
            <ac:spMk id="17" creationId="{F16D16FF-6F77-4A46-B083-D35561AA40D3}"/>
          </ac:spMkLst>
        </pc:spChg>
        <pc:spChg chg="add mod">
          <ac:chgData name="farouk abu hassanain" userId="319a4f4791f24b01" providerId="LiveId" clId="{5A9807CA-DB99-4A54-B8F8-BE630928EBE0}" dt="2020-04-02T03:53:57.714" v="5861" actId="1037"/>
          <ac:spMkLst>
            <pc:docMk/>
            <pc:sldMk cId="2552239336" sldId="753"/>
            <ac:spMk id="18" creationId="{57ACD67B-CC4B-411A-B032-2FC832EBF255}"/>
          </ac:spMkLst>
        </pc:spChg>
        <pc:spChg chg="mod">
          <ac:chgData name="farouk abu hassanain" userId="319a4f4791f24b01" providerId="LiveId" clId="{5A9807CA-DB99-4A54-B8F8-BE630928EBE0}" dt="2020-04-02T03:44:03.163" v="5671" actId="1038"/>
          <ac:spMkLst>
            <pc:docMk/>
            <pc:sldMk cId="2552239336" sldId="753"/>
            <ac:spMk id="21" creationId="{F8DAE083-925B-4A57-9207-FF37EF273BB8}"/>
          </ac:spMkLst>
        </pc:spChg>
        <pc:spChg chg="del">
          <ac:chgData name="farouk abu hassanain" userId="319a4f4791f24b01" providerId="LiveId" clId="{5A9807CA-DB99-4A54-B8F8-BE630928EBE0}" dt="2020-04-02T03:54:29.513" v="5865" actId="478"/>
          <ac:spMkLst>
            <pc:docMk/>
            <pc:sldMk cId="2552239336" sldId="753"/>
            <ac:spMk id="68" creationId="{BDA5CC94-415E-432B-806B-D9BCC8647CED}"/>
          </ac:spMkLst>
        </pc:spChg>
        <pc:spChg chg="del">
          <ac:chgData name="farouk abu hassanain" userId="319a4f4791f24b01" providerId="LiveId" clId="{5A9807CA-DB99-4A54-B8F8-BE630928EBE0}" dt="2020-04-02T03:54:29.513" v="5865" actId="478"/>
          <ac:spMkLst>
            <pc:docMk/>
            <pc:sldMk cId="2552239336" sldId="753"/>
            <ac:spMk id="69" creationId="{43D9FE3C-AF0C-4A4F-A1A8-0AF90B7F11A0}"/>
          </ac:spMkLst>
        </pc:spChg>
        <pc:spChg chg="del">
          <ac:chgData name="farouk abu hassanain" userId="319a4f4791f24b01" providerId="LiveId" clId="{5A9807CA-DB99-4A54-B8F8-BE630928EBE0}" dt="2020-04-02T03:54:29.513" v="5865" actId="478"/>
          <ac:spMkLst>
            <pc:docMk/>
            <pc:sldMk cId="2552239336" sldId="753"/>
            <ac:spMk id="79" creationId="{648CDAAA-E2ED-4D20-BD9B-F799C87C07BA}"/>
          </ac:spMkLst>
        </pc:spChg>
        <pc:spChg chg="del">
          <ac:chgData name="farouk abu hassanain" userId="319a4f4791f24b01" providerId="LiveId" clId="{5A9807CA-DB99-4A54-B8F8-BE630928EBE0}" dt="2020-04-02T03:54:29.513" v="5865" actId="478"/>
          <ac:spMkLst>
            <pc:docMk/>
            <pc:sldMk cId="2552239336" sldId="753"/>
            <ac:spMk id="80" creationId="{49B69647-6DEF-4902-AF63-45595FC2729A}"/>
          </ac:spMkLst>
        </pc:spChg>
        <pc:spChg chg="del">
          <ac:chgData name="farouk abu hassanain" userId="319a4f4791f24b01" providerId="LiveId" clId="{5A9807CA-DB99-4A54-B8F8-BE630928EBE0}" dt="2020-04-02T03:54:29.513" v="5865" actId="478"/>
          <ac:spMkLst>
            <pc:docMk/>
            <pc:sldMk cId="2552239336" sldId="753"/>
            <ac:spMk id="81" creationId="{FEC9FFD7-F248-4E41-BD15-991B697B88E2}"/>
          </ac:spMkLst>
        </pc:spChg>
        <pc:spChg chg="del">
          <ac:chgData name="farouk abu hassanain" userId="319a4f4791f24b01" providerId="LiveId" clId="{5A9807CA-DB99-4A54-B8F8-BE630928EBE0}" dt="2020-04-02T03:54:29.513" v="5865" actId="478"/>
          <ac:spMkLst>
            <pc:docMk/>
            <pc:sldMk cId="2552239336" sldId="753"/>
            <ac:spMk id="82" creationId="{020C328F-E35D-4F9B-9E14-0158755DAC5E}"/>
          </ac:spMkLst>
        </pc:spChg>
        <pc:spChg chg="del">
          <ac:chgData name="farouk abu hassanain" userId="319a4f4791f24b01" providerId="LiveId" clId="{5A9807CA-DB99-4A54-B8F8-BE630928EBE0}" dt="2020-04-02T03:54:29.513" v="5865" actId="478"/>
          <ac:spMkLst>
            <pc:docMk/>
            <pc:sldMk cId="2552239336" sldId="753"/>
            <ac:spMk id="83" creationId="{6F8AE8A4-03B1-4315-9235-03406C98EE16}"/>
          </ac:spMkLst>
        </pc:spChg>
        <pc:spChg chg="del">
          <ac:chgData name="farouk abu hassanain" userId="319a4f4791f24b01" providerId="LiveId" clId="{5A9807CA-DB99-4A54-B8F8-BE630928EBE0}" dt="2020-04-02T03:54:29.513" v="5865" actId="478"/>
          <ac:spMkLst>
            <pc:docMk/>
            <pc:sldMk cId="2552239336" sldId="753"/>
            <ac:spMk id="84" creationId="{8FFFA18D-05C8-4A7D-B324-06E51BD2365B}"/>
          </ac:spMkLst>
        </pc:spChg>
        <pc:spChg chg="del">
          <ac:chgData name="farouk abu hassanain" userId="319a4f4791f24b01" providerId="LiveId" clId="{5A9807CA-DB99-4A54-B8F8-BE630928EBE0}" dt="2020-04-02T03:54:29.513" v="5865" actId="478"/>
          <ac:spMkLst>
            <pc:docMk/>
            <pc:sldMk cId="2552239336" sldId="753"/>
            <ac:spMk id="85" creationId="{43422421-DE74-48B6-8F0D-33DD4D180B14}"/>
          </ac:spMkLst>
        </pc:spChg>
        <pc:spChg chg="del">
          <ac:chgData name="farouk abu hassanain" userId="319a4f4791f24b01" providerId="LiveId" clId="{5A9807CA-DB99-4A54-B8F8-BE630928EBE0}" dt="2020-04-02T03:54:29.513" v="5865" actId="478"/>
          <ac:spMkLst>
            <pc:docMk/>
            <pc:sldMk cId="2552239336" sldId="753"/>
            <ac:spMk id="86" creationId="{43F53361-B81D-495E-9908-AAB1FB96C189}"/>
          </ac:spMkLst>
        </pc:spChg>
        <pc:spChg chg="del">
          <ac:chgData name="farouk abu hassanain" userId="319a4f4791f24b01" providerId="LiveId" clId="{5A9807CA-DB99-4A54-B8F8-BE630928EBE0}" dt="2020-04-02T03:54:33.080" v="5866" actId="478"/>
          <ac:spMkLst>
            <pc:docMk/>
            <pc:sldMk cId="2552239336" sldId="753"/>
            <ac:spMk id="225" creationId="{DC6CAB03-D140-43E5-8DF5-DF81F5DC9E3C}"/>
          </ac:spMkLst>
        </pc:spChg>
        <pc:spChg chg="del">
          <ac:chgData name="farouk abu hassanain" userId="319a4f4791f24b01" providerId="LiveId" clId="{5A9807CA-DB99-4A54-B8F8-BE630928EBE0}" dt="2020-04-02T03:54:33.080" v="5866" actId="478"/>
          <ac:spMkLst>
            <pc:docMk/>
            <pc:sldMk cId="2552239336" sldId="753"/>
            <ac:spMk id="226" creationId="{31DD7CE7-A60F-48E6-BE05-E2D87EC772D5}"/>
          </ac:spMkLst>
        </pc:spChg>
        <pc:spChg chg="del">
          <ac:chgData name="farouk abu hassanain" userId="319a4f4791f24b01" providerId="LiveId" clId="{5A9807CA-DB99-4A54-B8F8-BE630928EBE0}" dt="2020-04-02T03:54:33.080" v="5866" actId="478"/>
          <ac:spMkLst>
            <pc:docMk/>
            <pc:sldMk cId="2552239336" sldId="753"/>
            <ac:spMk id="227" creationId="{32A0EEE7-84EF-419A-933B-07F04E9EE038}"/>
          </ac:spMkLst>
        </pc:spChg>
        <pc:spChg chg="del">
          <ac:chgData name="farouk abu hassanain" userId="319a4f4791f24b01" providerId="LiveId" clId="{5A9807CA-DB99-4A54-B8F8-BE630928EBE0}" dt="2020-04-02T03:54:33.080" v="5866" actId="478"/>
          <ac:spMkLst>
            <pc:docMk/>
            <pc:sldMk cId="2552239336" sldId="753"/>
            <ac:spMk id="228" creationId="{34C8FC21-F74F-4599-94C4-B769D6E82491}"/>
          </ac:spMkLst>
        </pc:spChg>
        <pc:spChg chg="del">
          <ac:chgData name="farouk abu hassanain" userId="319a4f4791f24b01" providerId="LiveId" clId="{5A9807CA-DB99-4A54-B8F8-BE630928EBE0}" dt="2020-04-02T03:54:33.080" v="5866" actId="478"/>
          <ac:spMkLst>
            <pc:docMk/>
            <pc:sldMk cId="2552239336" sldId="753"/>
            <ac:spMk id="232" creationId="{43BB36C3-37DE-48E5-89A8-CC081A36DC36}"/>
          </ac:spMkLst>
        </pc:spChg>
        <pc:spChg chg="add mod">
          <ac:chgData name="farouk abu hassanain" userId="319a4f4791f24b01" providerId="LiveId" clId="{5A9807CA-DB99-4A54-B8F8-BE630928EBE0}" dt="2020-04-02T03:50:21.940" v="5713" actId="465"/>
          <ac:spMkLst>
            <pc:docMk/>
            <pc:sldMk cId="2552239336" sldId="753"/>
            <ac:spMk id="242" creationId="{C627F01D-89C2-4515-9640-4D5A5A717875}"/>
          </ac:spMkLst>
        </pc:spChg>
        <pc:spChg chg="add mod">
          <ac:chgData name="farouk abu hassanain" userId="319a4f4791f24b01" providerId="LiveId" clId="{5A9807CA-DB99-4A54-B8F8-BE630928EBE0}" dt="2020-04-02T03:50:21.940" v="5713" actId="465"/>
          <ac:spMkLst>
            <pc:docMk/>
            <pc:sldMk cId="2552239336" sldId="753"/>
            <ac:spMk id="243" creationId="{CE2EE781-DFC5-43B6-82FD-FB0B1C0F0975}"/>
          </ac:spMkLst>
        </pc:spChg>
        <pc:spChg chg="add mod">
          <ac:chgData name="farouk abu hassanain" userId="319a4f4791f24b01" providerId="LiveId" clId="{5A9807CA-DB99-4A54-B8F8-BE630928EBE0}" dt="2020-04-02T03:53:24.074" v="5805" actId="1038"/>
          <ac:spMkLst>
            <pc:docMk/>
            <pc:sldMk cId="2552239336" sldId="753"/>
            <ac:spMk id="244" creationId="{3A4849B8-3D46-4D13-B8FC-0D4C407613DC}"/>
          </ac:spMkLst>
        </pc:spChg>
        <pc:spChg chg="add mod">
          <ac:chgData name="farouk abu hassanain" userId="319a4f4791f24b01" providerId="LiveId" clId="{5A9807CA-DB99-4A54-B8F8-BE630928EBE0}" dt="2020-04-02T03:53:24.074" v="5805" actId="1038"/>
          <ac:spMkLst>
            <pc:docMk/>
            <pc:sldMk cId="2552239336" sldId="753"/>
            <ac:spMk id="245" creationId="{A800D604-F918-48FB-B795-197F2BB69C52}"/>
          </ac:spMkLst>
        </pc:spChg>
        <pc:spChg chg="add mod">
          <ac:chgData name="farouk abu hassanain" userId="319a4f4791f24b01" providerId="LiveId" clId="{5A9807CA-DB99-4A54-B8F8-BE630928EBE0}" dt="2020-04-02T03:53:24.074" v="5805" actId="1038"/>
          <ac:spMkLst>
            <pc:docMk/>
            <pc:sldMk cId="2552239336" sldId="753"/>
            <ac:spMk id="246" creationId="{B7C11171-C69D-4BC7-B1C2-2465835A1B43}"/>
          </ac:spMkLst>
        </pc:spChg>
        <pc:spChg chg="add mod">
          <ac:chgData name="farouk abu hassanain" userId="319a4f4791f24b01" providerId="LiveId" clId="{5A9807CA-DB99-4A54-B8F8-BE630928EBE0}" dt="2020-04-02T03:53:57.714" v="5861" actId="1037"/>
          <ac:spMkLst>
            <pc:docMk/>
            <pc:sldMk cId="2552239336" sldId="753"/>
            <ac:spMk id="247" creationId="{D42B924E-A9CA-48AE-90AB-DDF1DB4C8E19}"/>
          </ac:spMkLst>
        </pc:spChg>
        <pc:spChg chg="add mod">
          <ac:chgData name="farouk abu hassanain" userId="319a4f4791f24b01" providerId="LiveId" clId="{5A9807CA-DB99-4A54-B8F8-BE630928EBE0}" dt="2020-04-02T03:53:57.714" v="5861" actId="1037"/>
          <ac:spMkLst>
            <pc:docMk/>
            <pc:sldMk cId="2552239336" sldId="753"/>
            <ac:spMk id="248" creationId="{AE92210E-1753-40EA-AEC8-A33A954A6616}"/>
          </ac:spMkLst>
        </pc:spChg>
        <pc:spChg chg="add mod">
          <ac:chgData name="farouk abu hassanain" userId="319a4f4791f24b01" providerId="LiveId" clId="{5A9807CA-DB99-4A54-B8F8-BE630928EBE0}" dt="2020-04-02T03:53:57.714" v="5861" actId="1037"/>
          <ac:spMkLst>
            <pc:docMk/>
            <pc:sldMk cId="2552239336" sldId="753"/>
            <ac:spMk id="249" creationId="{93B9B294-F874-49FD-A850-53F9173F5E68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258" creationId="{A6A7F55C-1AC6-48A7-9BFB-60D8859F7198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259" creationId="{B4FEFB75-CCD3-40A1-82EE-D1094F724609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260" creationId="{98D28A01-8D04-4520-A377-B760DF2102AA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261" creationId="{7764F6DB-642C-41E0-BED9-3D96279F35BB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262" creationId="{A0C30749-ADFA-4A7C-8805-059E34101EED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263" creationId="{AA76826F-A58A-4058-AABD-480B6D621098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272" creationId="{7E7EDFA0-E339-4F74-81A6-D83B8C1FE0AC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277" creationId="{D6200028-6C01-493E-914C-FF3F6ABF400B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278" creationId="{EA64DC51-41CB-47A6-8610-36FC2C04A23B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279" creationId="{8437770E-B95E-4636-9E0F-8004B22B903D}"/>
          </ac:spMkLst>
        </pc:spChg>
        <pc:spChg chg="del">
          <ac:chgData name="farouk abu hassanain" userId="319a4f4791f24b01" providerId="LiveId" clId="{5A9807CA-DB99-4A54-B8F8-BE630928EBE0}" dt="2020-04-02T03:54:35.665" v="5867" actId="478"/>
          <ac:spMkLst>
            <pc:docMk/>
            <pc:sldMk cId="2552239336" sldId="753"/>
            <ac:spMk id="281" creationId="{0C6EE467-2B4D-43A6-B2F0-A96DAD2506E8}"/>
          </ac:spMkLst>
        </pc:spChg>
        <pc:spChg chg="del">
          <ac:chgData name="farouk abu hassanain" userId="319a4f4791f24b01" providerId="LiveId" clId="{5A9807CA-DB99-4A54-B8F8-BE630928EBE0}" dt="2020-04-02T03:54:33.080" v="5866" actId="478"/>
          <ac:spMkLst>
            <pc:docMk/>
            <pc:sldMk cId="2552239336" sldId="753"/>
            <ac:spMk id="286" creationId="{42A70CF0-19B9-4450-A0A8-1FA7D2F6C0D7}"/>
          </ac:spMkLst>
        </pc:spChg>
        <pc:spChg chg="mod">
          <ac:chgData name="farouk abu hassanain" userId="319a4f4791f24b01" providerId="LiveId" clId="{5A9807CA-DB99-4A54-B8F8-BE630928EBE0}" dt="2020-04-02T03:54:17.864" v="5864" actId="20577"/>
          <ac:spMkLst>
            <pc:docMk/>
            <pc:sldMk cId="2552239336" sldId="753"/>
            <ac:spMk id="350" creationId="{2E47A5D7-24F2-451F-9357-66667EFB07C3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353" creationId="{592BF3A7-7EFE-4F1F-99A2-012157D9E4A3}"/>
          </ac:spMkLst>
        </pc:spChg>
        <pc:spChg chg="del">
          <ac:chgData name="farouk abu hassanain" userId="319a4f4791f24b01" providerId="LiveId" clId="{5A9807CA-DB99-4A54-B8F8-BE630928EBE0}" dt="2020-04-02T03:54:38.196" v="5868" actId="478"/>
          <ac:spMkLst>
            <pc:docMk/>
            <pc:sldMk cId="2552239336" sldId="753"/>
            <ac:spMk id="354" creationId="{A357F136-D66C-40CF-8A2B-E1604ED7758C}"/>
          </ac:spMkLst>
        </pc:spChg>
        <pc:grpChg chg="mod">
          <ac:chgData name="farouk abu hassanain" userId="319a4f4791f24b01" providerId="LiveId" clId="{5A9807CA-DB99-4A54-B8F8-BE630928EBE0}" dt="2020-04-02T03:51:18.409" v="5734" actId="1076"/>
          <ac:grpSpMkLst>
            <pc:docMk/>
            <pc:sldMk cId="2552239336" sldId="753"/>
            <ac:grpSpMk id="4" creationId="{D691E185-F686-49FD-9636-D4D0853A5887}"/>
          </ac:grpSpMkLst>
        </pc:grpChg>
        <pc:grpChg chg="del">
          <ac:chgData name="farouk abu hassanain" userId="319a4f4791f24b01" providerId="LiveId" clId="{5A9807CA-DB99-4A54-B8F8-BE630928EBE0}" dt="2020-04-02T03:54:33.080" v="5866" actId="478"/>
          <ac:grpSpMkLst>
            <pc:docMk/>
            <pc:sldMk cId="2552239336" sldId="753"/>
            <ac:grpSpMk id="9" creationId="{B732CA36-29C7-48BA-908E-33C34825A4C5}"/>
          </ac:grpSpMkLst>
        </pc:grpChg>
        <pc:grpChg chg="del">
          <ac:chgData name="farouk abu hassanain" userId="319a4f4791f24b01" providerId="LiveId" clId="{5A9807CA-DB99-4A54-B8F8-BE630928EBE0}" dt="2020-04-02T03:54:29.513" v="5865" actId="478"/>
          <ac:grpSpMkLst>
            <pc:docMk/>
            <pc:sldMk cId="2552239336" sldId="753"/>
            <ac:grpSpMk id="61" creationId="{9192FC48-5F3A-4A3E-8169-76C663652EF6}"/>
          </ac:grpSpMkLst>
        </pc:grpChg>
        <pc:grpChg chg="del">
          <ac:chgData name="farouk abu hassanain" userId="319a4f4791f24b01" providerId="LiveId" clId="{5A9807CA-DB99-4A54-B8F8-BE630928EBE0}" dt="2020-04-02T03:54:29.513" v="5865" actId="478"/>
          <ac:grpSpMkLst>
            <pc:docMk/>
            <pc:sldMk cId="2552239336" sldId="753"/>
            <ac:grpSpMk id="72" creationId="{CAB4D407-7DF5-4E9A-836C-178E0FF70428}"/>
          </ac:grpSpMkLst>
        </pc:grpChg>
        <pc:grpChg chg="del">
          <ac:chgData name="farouk abu hassanain" userId="319a4f4791f24b01" providerId="LiveId" clId="{5A9807CA-DB99-4A54-B8F8-BE630928EBE0}" dt="2020-04-02T03:54:29.513" v="5865" actId="478"/>
          <ac:grpSpMkLst>
            <pc:docMk/>
            <pc:sldMk cId="2552239336" sldId="753"/>
            <ac:grpSpMk id="97" creationId="{92A36E1F-1107-4010-A0A9-26ACB14F4B0B}"/>
          </ac:grpSpMkLst>
        </pc:grpChg>
        <pc:grpChg chg="del">
          <ac:chgData name="farouk abu hassanain" userId="319a4f4791f24b01" providerId="LiveId" clId="{5A9807CA-DB99-4A54-B8F8-BE630928EBE0}" dt="2020-04-02T03:54:33.080" v="5866" actId="478"/>
          <ac:grpSpMkLst>
            <pc:docMk/>
            <pc:sldMk cId="2552239336" sldId="753"/>
            <ac:grpSpMk id="122" creationId="{29255E32-AB06-4D92-B40E-01919389FC3F}"/>
          </ac:grpSpMkLst>
        </pc:grpChg>
        <pc:grpChg chg="del">
          <ac:chgData name="farouk abu hassanain" userId="319a4f4791f24b01" providerId="LiveId" clId="{5A9807CA-DB99-4A54-B8F8-BE630928EBE0}" dt="2020-04-02T03:54:29.513" v="5865" actId="478"/>
          <ac:grpSpMkLst>
            <pc:docMk/>
            <pc:sldMk cId="2552239336" sldId="753"/>
            <ac:grpSpMk id="192" creationId="{7B105303-9A31-407F-9737-19BD052C281C}"/>
          </ac:grpSpMkLst>
        </pc:grpChg>
        <pc:grpChg chg="del">
          <ac:chgData name="farouk abu hassanain" userId="319a4f4791f24b01" providerId="LiveId" clId="{5A9807CA-DB99-4A54-B8F8-BE630928EBE0}" dt="2020-04-02T03:54:33.080" v="5866" actId="478"/>
          <ac:grpSpMkLst>
            <pc:docMk/>
            <pc:sldMk cId="2552239336" sldId="753"/>
            <ac:grpSpMk id="229" creationId="{819DF16B-1AEF-4742-9485-73EE1F3AD809}"/>
          </ac:grpSpMkLst>
        </pc:grpChg>
        <pc:grpChg chg="del">
          <ac:chgData name="farouk abu hassanain" userId="319a4f4791f24b01" providerId="LiveId" clId="{5A9807CA-DB99-4A54-B8F8-BE630928EBE0}" dt="2020-04-02T03:54:33.080" v="5866" actId="478"/>
          <ac:grpSpMkLst>
            <pc:docMk/>
            <pc:sldMk cId="2552239336" sldId="753"/>
            <ac:grpSpMk id="230" creationId="{33B734D8-89B6-4612-90BC-C4837C5597FA}"/>
          </ac:grpSpMkLst>
        </pc:grpChg>
        <pc:grpChg chg="del">
          <ac:chgData name="farouk abu hassanain" userId="319a4f4791f24b01" providerId="LiveId" clId="{5A9807CA-DB99-4A54-B8F8-BE630928EBE0}" dt="2020-04-02T03:54:33.080" v="5866" actId="478"/>
          <ac:grpSpMkLst>
            <pc:docMk/>
            <pc:sldMk cId="2552239336" sldId="753"/>
            <ac:grpSpMk id="231" creationId="{4280D101-68C5-4420-AC02-2616686AEAF0}"/>
          </ac:grpSpMkLst>
        </pc:grpChg>
        <pc:grpChg chg="del">
          <ac:chgData name="farouk abu hassanain" userId="319a4f4791f24b01" providerId="LiveId" clId="{5A9807CA-DB99-4A54-B8F8-BE630928EBE0}" dt="2020-04-02T03:54:38.196" v="5868" actId="478"/>
          <ac:grpSpMkLst>
            <pc:docMk/>
            <pc:sldMk cId="2552239336" sldId="753"/>
            <ac:grpSpMk id="264" creationId="{65601FB2-8440-461F-A75E-447862D774A4}"/>
          </ac:grpSpMkLst>
        </pc:grpChg>
        <pc:grpChg chg="del">
          <ac:chgData name="farouk abu hassanain" userId="319a4f4791f24b01" providerId="LiveId" clId="{5A9807CA-DB99-4A54-B8F8-BE630928EBE0}" dt="2020-04-02T03:54:38.196" v="5868" actId="478"/>
          <ac:grpSpMkLst>
            <pc:docMk/>
            <pc:sldMk cId="2552239336" sldId="753"/>
            <ac:grpSpMk id="265" creationId="{B0CD02B8-D7A1-4E73-BD9B-653416804318}"/>
          </ac:grpSpMkLst>
        </pc:grpChg>
        <pc:grpChg chg="del">
          <ac:chgData name="farouk abu hassanain" userId="319a4f4791f24b01" providerId="LiveId" clId="{5A9807CA-DB99-4A54-B8F8-BE630928EBE0}" dt="2020-04-02T03:54:29.513" v="5865" actId="478"/>
          <ac:grpSpMkLst>
            <pc:docMk/>
            <pc:sldMk cId="2552239336" sldId="753"/>
            <ac:grpSpMk id="325" creationId="{63481CBE-C39E-4E5B-8D14-A046C4B28626}"/>
          </ac:grpSpMkLst>
        </pc:grpChg>
        <pc:grpChg chg="del">
          <ac:chgData name="farouk abu hassanain" userId="319a4f4791f24b01" providerId="LiveId" clId="{5A9807CA-DB99-4A54-B8F8-BE630928EBE0}" dt="2020-04-02T03:54:38.196" v="5868" actId="478"/>
          <ac:grpSpMkLst>
            <pc:docMk/>
            <pc:sldMk cId="2552239336" sldId="753"/>
            <ac:grpSpMk id="345" creationId="{62B9D597-1D99-4970-9450-68C55AC0699D}"/>
          </ac:grpSpMkLst>
        </pc:grpChg>
        <pc:grpChg chg="del">
          <ac:chgData name="farouk abu hassanain" userId="319a4f4791f24b01" providerId="LiveId" clId="{5A9807CA-DB99-4A54-B8F8-BE630928EBE0}" dt="2020-04-02T03:54:29.513" v="5865" actId="478"/>
          <ac:grpSpMkLst>
            <pc:docMk/>
            <pc:sldMk cId="2552239336" sldId="753"/>
            <ac:grpSpMk id="390" creationId="{3CC56DA0-171E-4CBD-BC09-56D5988C3F2D}"/>
          </ac:grpSpMkLst>
        </pc:grpChg>
        <pc:grpChg chg="del">
          <ac:chgData name="farouk abu hassanain" userId="319a4f4791f24b01" providerId="LiveId" clId="{5A9807CA-DB99-4A54-B8F8-BE630928EBE0}" dt="2020-04-02T03:54:29.513" v="5865" actId="478"/>
          <ac:grpSpMkLst>
            <pc:docMk/>
            <pc:sldMk cId="2552239336" sldId="753"/>
            <ac:grpSpMk id="397" creationId="{CA45DD92-5333-4054-B826-AF08596831E2}"/>
          </ac:grpSpMkLst>
        </pc:grpChg>
        <pc:grpChg chg="del">
          <ac:chgData name="farouk abu hassanain" userId="319a4f4791f24b01" providerId="LiveId" clId="{5A9807CA-DB99-4A54-B8F8-BE630928EBE0}" dt="2020-04-02T03:54:29.513" v="5865" actId="478"/>
          <ac:grpSpMkLst>
            <pc:docMk/>
            <pc:sldMk cId="2552239336" sldId="753"/>
            <ac:grpSpMk id="404" creationId="{609D4575-3C0B-4A22-ADC1-CFF976F69F5D}"/>
          </ac:grpSpMkLst>
        </pc:grpChg>
        <pc:grpChg chg="del">
          <ac:chgData name="farouk abu hassanain" userId="319a4f4791f24b01" providerId="LiveId" clId="{5A9807CA-DB99-4A54-B8F8-BE630928EBE0}" dt="2020-04-02T03:54:29.513" v="5865" actId="478"/>
          <ac:grpSpMkLst>
            <pc:docMk/>
            <pc:sldMk cId="2552239336" sldId="753"/>
            <ac:grpSpMk id="411" creationId="{9D8080D8-A2F8-456C-A51E-2CE34B8F6817}"/>
          </ac:grpSpMkLst>
        </pc:grpChg>
        <pc:graphicFrameChg chg="del">
          <ac:chgData name="farouk abu hassanain" userId="319a4f4791f24b01" providerId="LiveId" clId="{5A9807CA-DB99-4A54-B8F8-BE630928EBE0}" dt="2020-04-02T03:42:53.984" v="5643" actId="478"/>
          <ac:graphicFrameMkLst>
            <pc:docMk/>
            <pc:sldMk cId="2552239336" sldId="753"/>
            <ac:graphicFrameMk id="241" creationId="{4F59A2E7-0214-4487-A895-D912EBF12BF2}"/>
          </ac:graphicFrameMkLst>
        </pc:graphicFrameChg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85206616" sldId="801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3984097835" sldId="802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2205358353" sldId="803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4015493707" sldId="804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113290733" sldId="805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1336303868" sldId="806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1765061866" sldId="807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1500896375" sldId="808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1990003962" sldId="809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4219321244" sldId="810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3737380" sldId="811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3502287226" sldId="812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942011751" sldId="813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753202206" sldId="814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600361577" sldId="815"/>
        </pc:sldMkLst>
      </pc:sldChg>
      <pc:sldChg chg="del">
        <pc:chgData name="farouk abu hassanain" userId="319a4f4791f24b01" providerId="LiveId" clId="{5A9807CA-DB99-4A54-B8F8-BE630928EBE0}" dt="2020-04-01T10:41:23.464" v="359" actId="47"/>
        <pc:sldMkLst>
          <pc:docMk/>
          <pc:sldMk cId="2972154558" sldId="816"/>
        </pc:sldMkLst>
      </pc:sldChg>
      <pc:sldMasterChg chg="delSldLayout">
        <pc:chgData name="farouk abu hassanain" userId="319a4f4791f24b01" providerId="LiveId" clId="{5A9807CA-DB99-4A54-B8F8-BE630928EBE0}" dt="2020-04-02T03:54:14.121" v="5862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5A9807CA-DB99-4A54-B8F8-BE630928EBE0}" dt="2020-04-02T03:54:14.121" v="5862" actId="47"/>
          <pc:sldLayoutMkLst>
            <pc:docMk/>
            <pc:sldMasterMk cId="0" sldId="2147483648"/>
            <pc:sldLayoutMk cId="3322877719" sldId="2147484625"/>
          </pc:sldLayoutMkLst>
        </pc:sldLayoutChg>
        <pc:sldLayoutChg chg="del">
          <pc:chgData name="farouk abu hassanain" userId="319a4f4791f24b01" providerId="LiveId" clId="{5A9807CA-DB99-4A54-B8F8-BE630928EBE0}" dt="2020-04-01T10:41:23.464" v="359" actId="47"/>
          <pc:sldLayoutMkLst>
            <pc:docMk/>
            <pc:sldMasterMk cId="0" sldId="2147483648"/>
            <pc:sldLayoutMk cId="3793208514" sldId="214748462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E8164EE-C1D6-48AA-9417-40E6AAD1D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A963D1-B641-453F-BF0A-5511A81B6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DD2939-9EB1-4BD7-BDB4-61593950F37B}" type="datetimeFigureOut">
              <a:rPr lang="ar-SA" smtClean="0"/>
              <a:t>10/08/1441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162D41F-C33F-4278-94CD-4D9F16E305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CE04DF-FF2E-4E93-8ECF-97725CC9E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D434D6-CB7D-4F95-A3F8-C8681952E6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7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C29669-838C-4A57-88E2-D4EAAF873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953D7-377E-4278-84C2-BA06986977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1513F2-D893-4F84-969F-6709536FEB07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47463D-E76F-42BE-8A16-E33BE81879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89A0B5-4D2C-42BC-B3A1-992F8B6F1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3E689-6ED4-43BA-80AA-FA53CDB322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80A3-0DA5-468E-BB28-B91ECDC74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5DD69B-3230-4E1A-860B-8E246E5EE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946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270986" y="2012372"/>
            <a:ext cx="3802428" cy="4101004"/>
          </a:xfrm>
          <a:custGeom>
            <a:avLst/>
            <a:gdLst>
              <a:gd name="connsiteX0" fmla="*/ 0 w 2057400"/>
              <a:gd name="connsiteY0" fmla="*/ 0 h 1543050"/>
              <a:gd name="connsiteX1" fmla="*/ 2057400 w 2057400"/>
              <a:gd name="connsiteY1" fmla="*/ 0 h 1543050"/>
              <a:gd name="connsiteX2" fmla="*/ 2057400 w 2057400"/>
              <a:gd name="connsiteY2" fmla="*/ 1543050 h 1543050"/>
              <a:gd name="connsiteX3" fmla="*/ 0 w 2057400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543050">
                <a:moveTo>
                  <a:pt x="0" y="0"/>
                </a:moveTo>
                <a:lnTo>
                  <a:pt x="2057400" y="0"/>
                </a:lnTo>
                <a:lnTo>
                  <a:pt x="2057400" y="1543050"/>
                </a:lnTo>
                <a:lnTo>
                  <a:pt x="0" y="1543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91535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32572" y="0"/>
            <a:ext cx="6059428" cy="6858000"/>
          </a:xfrm>
          <a:custGeom>
            <a:avLst/>
            <a:gdLst>
              <a:gd name="connsiteX0" fmla="*/ 0 w 6059428"/>
              <a:gd name="connsiteY0" fmla="*/ 0 h 6858000"/>
              <a:gd name="connsiteX1" fmla="*/ 6059428 w 6059428"/>
              <a:gd name="connsiteY1" fmla="*/ 0 h 6858000"/>
              <a:gd name="connsiteX2" fmla="*/ 6059428 w 6059428"/>
              <a:gd name="connsiteY2" fmla="*/ 6858000 h 6858000"/>
              <a:gd name="connsiteX3" fmla="*/ 0 w 60594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428" h="6858000">
                <a:moveTo>
                  <a:pt x="0" y="0"/>
                </a:moveTo>
                <a:lnTo>
                  <a:pt x="6059428" y="0"/>
                </a:lnTo>
                <a:lnTo>
                  <a:pt x="605942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869141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3435178"/>
            <a:ext cx="12192000" cy="3422822"/>
          </a:xfrm>
          <a:custGeom>
            <a:avLst/>
            <a:gdLst>
              <a:gd name="connsiteX0" fmla="*/ 0 w 12192000"/>
              <a:gd name="connsiteY0" fmla="*/ 0 h 3422822"/>
              <a:gd name="connsiteX1" fmla="*/ 12192000 w 12192000"/>
              <a:gd name="connsiteY1" fmla="*/ 0 h 3422822"/>
              <a:gd name="connsiteX2" fmla="*/ 12192000 w 12192000"/>
              <a:gd name="connsiteY2" fmla="*/ 3422822 h 3422822"/>
              <a:gd name="connsiteX3" fmla="*/ 0 w 12192000"/>
              <a:gd name="connsiteY3" fmla="*/ 3422822 h 34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2822">
                <a:moveTo>
                  <a:pt x="0" y="0"/>
                </a:moveTo>
                <a:lnTo>
                  <a:pt x="12192000" y="0"/>
                </a:lnTo>
                <a:lnTo>
                  <a:pt x="12192000" y="3422822"/>
                </a:lnTo>
                <a:lnTo>
                  <a:pt x="0" y="342282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573473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4876800" cy="6248400"/>
          </a:xfrm>
          <a:custGeom>
            <a:avLst/>
            <a:gdLst>
              <a:gd name="connsiteX0" fmla="*/ 0 w 4876800"/>
              <a:gd name="connsiteY0" fmla="*/ 0 h 6248400"/>
              <a:gd name="connsiteX1" fmla="*/ 4876800 w 4876800"/>
              <a:gd name="connsiteY1" fmla="*/ 0 h 6248400"/>
              <a:gd name="connsiteX2" fmla="*/ 4876800 w 4876800"/>
              <a:gd name="connsiteY2" fmla="*/ 6248400 h 6248400"/>
              <a:gd name="connsiteX3" fmla="*/ 0 w 48768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6248400">
                <a:moveTo>
                  <a:pt x="0" y="0"/>
                </a:moveTo>
                <a:lnTo>
                  <a:pt x="4876800" y="0"/>
                </a:lnTo>
                <a:lnTo>
                  <a:pt x="4876800" y="6248400"/>
                </a:lnTo>
                <a:lnTo>
                  <a:pt x="0" y="6248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660158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2769326"/>
            <a:ext cx="12192000" cy="4088674"/>
          </a:xfrm>
          <a:custGeom>
            <a:avLst/>
            <a:gdLst>
              <a:gd name="connsiteX0" fmla="*/ 0 w 12192000"/>
              <a:gd name="connsiteY0" fmla="*/ 0 h 4088674"/>
              <a:gd name="connsiteX1" fmla="*/ 12192000 w 12192000"/>
              <a:gd name="connsiteY1" fmla="*/ 0 h 4088674"/>
              <a:gd name="connsiteX2" fmla="*/ 12192000 w 12192000"/>
              <a:gd name="connsiteY2" fmla="*/ 4088674 h 4088674"/>
              <a:gd name="connsiteX3" fmla="*/ 0 w 12192000"/>
              <a:gd name="connsiteY3" fmla="*/ 4088674 h 408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88674">
                <a:moveTo>
                  <a:pt x="0" y="0"/>
                </a:moveTo>
                <a:lnTo>
                  <a:pt x="12192000" y="0"/>
                </a:lnTo>
                <a:lnTo>
                  <a:pt x="12192000" y="4088674"/>
                </a:lnTo>
                <a:lnTo>
                  <a:pt x="0" y="4088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076540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219090" y="179362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219088" y="3387967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219089" y="4982305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37491" y="1793629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037489" y="338796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037490" y="4982306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98158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64627" y="2422359"/>
            <a:ext cx="2297841" cy="3304674"/>
          </a:xfrm>
          <a:custGeom>
            <a:avLst/>
            <a:gdLst>
              <a:gd name="connsiteX0" fmla="*/ 0 w 2297841"/>
              <a:gd name="connsiteY0" fmla="*/ 0 h 3304674"/>
              <a:gd name="connsiteX1" fmla="*/ 2297841 w 2297841"/>
              <a:gd name="connsiteY1" fmla="*/ 0 h 3304674"/>
              <a:gd name="connsiteX2" fmla="*/ 2297841 w 2297841"/>
              <a:gd name="connsiteY2" fmla="*/ 3304674 h 3304674"/>
              <a:gd name="connsiteX3" fmla="*/ 0 w 2297841"/>
              <a:gd name="connsiteY3" fmla="*/ 3304674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841" h="3304674">
                <a:moveTo>
                  <a:pt x="0" y="0"/>
                </a:moveTo>
                <a:lnTo>
                  <a:pt x="2297841" y="0"/>
                </a:lnTo>
                <a:lnTo>
                  <a:pt x="2297841" y="3304674"/>
                </a:lnTo>
                <a:lnTo>
                  <a:pt x="0" y="3304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929532" y="2422359"/>
            <a:ext cx="2297841" cy="3304674"/>
          </a:xfrm>
          <a:custGeom>
            <a:avLst/>
            <a:gdLst>
              <a:gd name="connsiteX0" fmla="*/ 0 w 2297841"/>
              <a:gd name="connsiteY0" fmla="*/ 0 h 3304674"/>
              <a:gd name="connsiteX1" fmla="*/ 2297841 w 2297841"/>
              <a:gd name="connsiteY1" fmla="*/ 0 h 3304674"/>
              <a:gd name="connsiteX2" fmla="*/ 2297841 w 2297841"/>
              <a:gd name="connsiteY2" fmla="*/ 3304674 h 3304674"/>
              <a:gd name="connsiteX3" fmla="*/ 0 w 2297841"/>
              <a:gd name="connsiteY3" fmla="*/ 3304674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841" h="3304674">
                <a:moveTo>
                  <a:pt x="0" y="0"/>
                </a:moveTo>
                <a:lnTo>
                  <a:pt x="2297841" y="0"/>
                </a:lnTo>
                <a:lnTo>
                  <a:pt x="2297841" y="3304674"/>
                </a:lnTo>
                <a:lnTo>
                  <a:pt x="0" y="3304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1528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39963" y="1300981"/>
            <a:ext cx="4256036" cy="4256036"/>
          </a:xfrm>
          <a:custGeom>
            <a:avLst/>
            <a:gdLst>
              <a:gd name="connsiteX0" fmla="*/ 2128018 w 4256036"/>
              <a:gd name="connsiteY0" fmla="*/ 1424240 h 4256036"/>
              <a:gd name="connsiteX1" fmla="*/ 1424240 w 4256036"/>
              <a:gd name="connsiteY1" fmla="*/ 2128018 h 4256036"/>
              <a:gd name="connsiteX2" fmla="*/ 2128018 w 4256036"/>
              <a:gd name="connsiteY2" fmla="*/ 2831796 h 4256036"/>
              <a:gd name="connsiteX3" fmla="*/ 2831796 w 4256036"/>
              <a:gd name="connsiteY3" fmla="*/ 2128018 h 4256036"/>
              <a:gd name="connsiteX4" fmla="*/ 2128018 w 4256036"/>
              <a:gd name="connsiteY4" fmla="*/ 1424240 h 4256036"/>
              <a:gd name="connsiteX5" fmla="*/ 2128018 w 4256036"/>
              <a:gd name="connsiteY5" fmla="*/ 0 h 4256036"/>
              <a:gd name="connsiteX6" fmla="*/ 4256036 w 4256036"/>
              <a:gd name="connsiteY6" fmla="*/ 2128018 h 4256036"/>
              <a:gd name="connsiteX7" fmla="*/ 2128018 w 4256036"/>
              <a:gd name="connsiteY7" fmla="*/ 4256036 h 4256036"/>
              <a:gd name="connsiteX8" fmla="*/ 0 w 4256036"/>
              <a:gd name="connsiteY8" fmla="*/ 2128018 h 4256036"/>
              <a:gd name="connsiteX9" fmla="*/ 2128018 w 4256036"/>
              <a:gd name="connsiteY9" fmla="*/ 0 h 42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036" h="4256036">
                <a:moveTo>
                  <a:pt x="2128018" y="1424240"/>
                </a:moveTo>
                <a:cubicBezTo>
                  <a:pt x="1739332" y="1424240"/>
                  <a:pt x="1424240" y="1739332"/>
                  <a:pt x="1424240" y="2128018"/>
                </a:cubicBezTo>
                <a:cubicBezTo>
                  <a:pt x="1424240" y="2516704"/>
                  <a:pt x="1739332" y="2831796"/>
                  <a:pt x="2128018" y="2831796"/>
                </a:cubicBezTo>
                <a:cubicBezTo>
                  <a:pt x="2516704" y="2831796"/>
                  <a:pt x="2831796" y="2516704"/>
                  <a:pt x="2831796" y="2128018"/>
                </a:cubicBezTo>
                <a:cubicBezTo>
                  <a:pt x="2831796" y="1739332"/>
                  <a:pt x="2516704" y="1424240"/>
                  <a:pt x="2128018" y="1424240"/>
                </a:cubicBezTo>
                <a:close/>
                <a:moveTo>
                  <a:pt x="2128018" y="0"/>
                </a:moveTo>
                <a:cubicBezTo>
                  <a:pt x="3303290" y="0"/>
                  <a:pt x="4256036" y="952746"/>
                  <a:pt x="4256036" y="2128018"/>
                </a:cubicBezTo>
                <a:cubicBezTo>
                  <a:pt x="4256036" y="3303290"/>
                  <a:pt x="3303290" y="4256036"/>
                  <a:pt x="2128018" y="4256036"/>
                </a:cubicBezTo>
                <a:cubicBezTo>
                  <a:pt x="952746" y="4256036"/>
                  <a:pt x="0" y="3303290"/>
                  <a:pt x="0" y="2128018"/>
                </a:cubicBezTo>
                <a:cubicBezTo>
                  <a:pt x="0" y="952746"/>
                  <a:pt x="952746" y="0"/>
                  <a:pt x="2128018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736135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523E3-3DF5-4D4D-B75E-CE7AB043BA66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D372C02-9E11-4D90-9812-718FF4D458D9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2571927"/>
            <a:ext cx="3987977" cy="2340797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609875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04611-CCF6-4D22-A266-4DD684B478F2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5EF88FE-A215-4DC2-A6CF-8420F195B9AC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94427" y="3652687"/>
            <a:ext cx="3987977" cy="2340797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928355" y="864517"/>
            <a:ext cx="3987977" cy="2340797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4448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9175" y="738188"/>
            <a:ext cx="5205413" cy="611981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7882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BE66E4-0E58-4B83-8CB5-3972CD25F5C5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4F01DBB-1EF4-4AAD-9E54-651D1E126002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1837141"/>
            <a:ext cx="3987977" cy="2340797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040070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76333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789387" y="4272814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02443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638556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81989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398168" y="4272815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514347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979502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13248" y="2054837"/>
            <a:ext cx="2461446" cy="2461444"/>
          </a:xfrm>
          <a:custGeom>
            <a:avLst/>
            <a:gdLst>
              <a:gd name="connsiteX0" fmla="*/ 1230723 w 2461446"/>
              <a:gd name="connsiteY0" fmla="*/ 0 h 2461444"/>
              <a:gd name="connsiteX1" fmla="*/ 2461446 w 2461446"/>
              <a:gd name="connsiteY1" fmla="*/ 1230722 h 2461444"/>
              <a:gd name="connsiteX2" fmla="*/ 1230723 w 2461446"/>
              <a:gd name="connsiteY2" fmla="*/ 2461444 h 2461444"/>
              <a:gd name="connsiteX3" fmla="*/ 0 w 2461446"/>
              <a:gd name="connsiteY3" fmla="*/ 1230722 h 2461444"/>
              <a:gd name="connsiteX4" fmla="*/ 1230723 w 2461446"/>
              <a:gd name="connsiteY4" fmla="*/ 0 h 24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446" h="2461444">
                <a:moveTo>
                  <a:pt x="1230723" y="0"/>
                </a:moveTo>
                <a:cubicBezTo>
                  <a:pt x="1910433" y="0"/>
                  <a:pt x="2461446" y="551013"/>
                  <a:pt x="2461446" y="1230722"/>
                </a:cubicBezTo>
                <a:cubicBezTo>
                  <a:pt x="2461446" y="1910431"/>
                  <a:pt x="1910433" y="2461444"/>
                  <a:pt x="1230723" y="2461444"/>
                </a:cubicBezTo>
                <a:cubicBezTo>
                  <a:pt x="551013" y="2461444"/>
                  <a:pt x="0" y="1910431"/>
                  <a:pt x="0" y="1230722"/>
                </a:cubicBezTo>
                <a:cubicBezTo>
                  <a:pt x="0" y="551013"/>
                  <a:pt x="551013" y="0"/>
                  <a:pt x="123072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870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53984" y="2039336"/>
            <a:ext cx="2491796" cy="2491796"/>
          </a:xfrm>
          <a:custGeom>
            <a:avLst/>
            <a:gdLst>
              <a:gd name="connsiteX0" fmla="*/ 1245898 w 2491796"/>
              <a:gd name="connsiteY0" fmla="*/ 0 h 2491796"/>
              <a:gd name="connsiteX1" fmla="*/ 2491796 w 2491796"/>
              <a:gd name="connsiteY1" fmla="*/ 1245898 h 2491796"/>
              <a:gd name="connsiteX2" fmla="*/ 1245898 w 2491796"/>
              <a:gd name="connsiteY2" fmla="*/ 2491796 h 2491796"/>
              <a:gd name="connsiteX3" fmla="*/ 0 w 2491796"/>
              <a:gd name="connsiteY3" fmla="*/ 1245898 h 2491796"/>
              <a:gd name="connsiteX4" fmla="*/ 1245898 w 2491796"/>
              <a:gd name="connsiteY4" fmla="*/ 0 h 249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796" h="2491796">
                <a:moveTo>
                  <a:pt x="1245898" y="0"/>
                </a:moveTo>
                <a:cubicBezTo>
                  <a:pt x="1933988" y="0"/>
                  <a:pt x="2491796" y="557808"/>
                  <a:pt x="2491796" y="1245898"/>
                </a:cubicBezTo>
                <a:cubicBezTo>
                  <a:pt x="2491796" y="1933988"/>
                  <a:pt x="1933988" y="2491796"/>
                  <a:pt x="1245898" y="2491796"/>
                </a:cubicBezTo>
                <a:cubicBezTo>
                  <a:pt x="557808" y="2491796"/>
                  <a:pt x="0" y="1933988"/>
                  <a:pt x="0" y="1245898"/>
                </a:cubicBezTo>
                <a:cubicBezTo>
                  <a:pt x="0" y="557808"/>
                  <a:pt x="557808" y="0"/>
                  <a:pt x="1245898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489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C8457-443A-4612-A82A-261150BB1633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188CE5-6246-4120-9F5D-621E2BD38C35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955209" y="2081279"/>
            <a:ext cx="2118902" cy="2118904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3712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40290" y="2084713"/>
            <a:ext cx="1379353" cy="1600049"/>
          </a:xfrm>
          <a:custGeom>
            <a:avLst/>
            <a:gdLst>
              <a:gd name="connsiteX0" fmla="*/ 689677 w 1379353"/>
              <a:gd name="connsiteY0" fmla="*/ 0 h 1600049"/>
              <a:gd name="connsiteX1" fmla="*/ 1379353 w 1379353"/>
              <a:gd name="connsiteY1" fmla="*/ 344838 h 1600049"/>
              <a:gd name="connsiteX2" fmla="*/ 1379353 w 1379353"/>
              <a:gd name="connsiteY2" fmla="*/ 1255211 h 1600049"/>
              <a:gd name="connsiteX3" fmla="*/ 689677 w 1379353"/>
              <a:gd name="connsiteY3" fmla="*/ 1600049 h 1600049"/>
              <a:gd name="connsiteX4" fmla="*/ 0 w 1379353"/>
              <a:gd name="connsiteY4" fmla="*/ 1255211 h 1600049"/>
              <a:gd name="connsiteX5" fmla="*/ 0 w 1379353"/>
              <a:gd name="connsiteY5" fmla="*/ 344838 h 16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353" h="1600049">
                <a:moveTo>
                  <a:pt x="689677" y="0"/>
                </a:moveTo>
                <a:lnTo>
                  <a:pt x="1379353" y="344838"/>
                </a:lnTo>
                <a:lnTo>
                  <a:pt x="1379353" y="1255211"/>
                </a:lnTo>
                <a:lnTo>
                  <a:pt x="689677" y="1600049"/>
                </a:lnTo>
                <a:lnTo>
                  <a:pt x="0" y="1255211"/>
                </a:lnTo>
                <a:lnTo>
                  <a:pt x="0" y="3448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958618" y="2084712"/>
            <a:ext cx="1379353" cy="1600049"/>
          </a:xfrm>
          <a:custGeom>
            <a:avLst/>
            <a:gdLst>
              <a:gd name="connsiteX0" fmla="*/ 689677 w 1379353"/>
              <a:gd name="connsiteY0" fmla="*/ 0 h 1600049"/>
              <a:gd name="connsiteX1" fmla="*/ 1379353 w 1379353"/>
              <a:gd name="connsiteY1" fmla="*/ 344838 h 1600049"/>
              <a:gd name="connsiteX2" fmla="*/ 1379353 w 1379353"/>
              <a:gd name="connsiteY2" fmla="*/ 1255211 h 1600049"/>
              <a:gd name="connsiteX3" fmla="*/ 689677 w 1379353"/>
              <a:gd name="connsiteY3" fmla="*/ 1600049 h 1600049"/>
              <a:gd name="connsiteX4" fmla="*/ 0 w 1379353"/>
              <a:gd name="connsiteY4" fmla="*/ 1255211 h 1600049"/>
              <a:gd name="connsiteX5" fmla="*/ 0 w 1379353"/>
              <a:gd name="connsiteY5" fmla="*/ 344838 h 16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353" h="1600049">
                <a:moveTo>
                  <a:pt x="689677" y="0"/>
                </a:moveTo>
                <a:lnTo>
                  <a:pt x="1379353" y="344838"/>
                </a:lnTo>
                <a:lnTo>
                  <a:pt x="1379353" y="1255211"/>
                </a:lnTo>
                <a:lnTo>
                  <a:pt x="689677" y="1600049"/>
                </a:lnTo>
                <a:lnTo>
                  <a:pt x="0" y="1255211"/>
                </a:lnTo>
                <a:lnTo>
                  <a:pt x="0" y="3448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198751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748762" y="2241607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288047" y="2241608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5513" y="2241608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8023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54674" y="2081138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901825" y="2081137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548976" y="2081137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196128" y="2081136"/>
            <a:ext cx="1741198" cy="2019790"/>
          </a:xfrm>
          <a:custGeom>
            <a:avLst/>
            <a:gdLst>
              <a:gd name="connsiteX0" fmla="*/ 870598 w 1741198"/>
              <a:gd name="connsiteY0" fmla="*/ 0 h 2019790"/>
              <a:gd name="connsiteX1" fmla="*/ 1741198 w 1741198"/>
              <a:gd name="connsiteY1" fmla="*/ 435299 h 2019790"/>
              <a:gd name="connsiteX2" fmla="*/ 1741198 w 1741198"/>
              <a:gd name="connsiteY2" fmla="*/ 1584490 h 2019790"/>
              <a:gd name="connsiteX3" fmla="*/ 870598 w 1741198"/>
              <a:gd name="connsiteY3" fmla="*/ 2019790 h 2019790"/>
              <a:gd name="connsiteX4" fmla="*/ 0 w 1741198"/>
              <a:gd name="connsiteY4" fmla="*/ 1584490 h 2019790"/>
              <a:gd name="connsiteX5" fmla="*/ 0 w 1741198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8" h="2019790">
                <a:moveTo>
                  <a:pt x="870598" y="0"/>
                </a:moveTo>
                <a:lnTo>
                  <a:pt x="1741198" y="435299"/>
                </a:lnTo>
                <a:lnTo>
                  <a:pt x="1741198" y="1584490"/>
                </a:lnTo>
                <a:lnTo>
                  <a:pt x="870598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93401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61449" y="2132721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813260" y="2137220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480168" y="2137220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9231978" y="2141719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091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56485" y="1122483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730416 h 5735517"/>
              <a:gd name="connsiteX3" fmla="*/ 5735514 w 5735514"/>
              <a:gd name="connsiteY3" fmla="*/ 0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lnTo>
                  <a:pt x="0" y="5730416"/>
                </a:lnTo>
                <a:cubicBezTo>
                  <a:pt x="2815" y="2564771"/>
                  <a:pt x="2569867" y="0"/>
                  <a:pt x="573551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1402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BFFB81-D589-4806-B69F-DF7D505029FC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58369D-B944-4031-9F60-9BF694107DEE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98594" y="893617"/>
            <a:ext cx="2535382" cy="2535382"/>
          </a:xfrm>
          <a:custGeom>
            <a:avLst/>
            <a:gdLst>
              <a:gd name="connsiteX0" fmla="*/ 1267691 w 2535382"/>
              <a:gd name="connsiteY0" fmla="*/ 0 h 2535382"/>
              <a:gd name="connsiteX1" fmla="*/ 2535382 w 2535382"/>
              <a:gd name="connsiteY1" fmla="*/ 1267691 h 2535382"/>
              <a:gd name="connsiteX2" fmla="*/ 1267691 w 2535382"/>
              <a:gd name="connsiteY2" fmla="*/ 2535382 h 2535382"/>
              <a:gd name="connsiteX3" fmla="*/ 0 w 2535382"/>
              <a:gd name="connsiteY3" fmla="*/ 1267691 h 2535382"/>
              <a:gd name="connsiteX4" fmla="*/ 1267691 w 2535382"/>
              <a:gd name="connsiteY4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82" h="2535382">
                <a:moveTo>
                  <a:pt x="1267691" y="0"/>
                </a:moveTo>
                <a:cubicBezTo>
                  <a:pt x="1967817" y="0"/>
                  <a:pt x="2535382" y="567565"/>
                  <a:pt x="2535382" y="1267691"/>
                </a:cubicBezTo>
                <a:cubicBezTo>
                  <a:pt x="2535382" y="1967817"/>
                  <a:pt x="1967817" y="2535382"/>
                  <a:pt x="1267691" y="2535382"/>
                </a:cubicBezTo>
                <a:cubicBezTo>
                  <a:pt x="567565" y="2535382"/>
                  <a:pt x="0" y="1967817"/>
                  <a:pt x="0" y="1267691"/>
                </a:cubicBezTo>
                <a:cubicBezTo>
                  <a:pt x="0" y="567565"/>
                  <a:pt x="567565" y="0"/>
                  <a:pt x="126769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834185" y="893617"/>
            <a:ext cx="2535382" cy="2535382"/>
          </a:xfrm>
          <a:custGeom>
            <a:avLst/>
            <a:gdLst>
              <a:gd name="connsiteX0" fmla="*/ 1267691 w 2535382"/>
              <a:gd name="connsiteY0" fmla="*/ 0 h 2535382"/>
              <a:gd name="connsiteX1" fmla="*/ 2535382 w 2535382"/>
              <a:gd name="connsiteY1" fmla="*/ 1267691 h 2535382"/>
              <a:gd name="connsiteX2" fmla="*/ 1267691 w 2535382"/>
              <a:gd name="connsiteY2" fmla="*/ 2535382 h 2535382"/>
              <a:gd name="connsiteX3" fmla="*/ 0 w 2535382"/>
              <a:gd name="connsiteY3" fmla="*/ 1267691 h 2535382"/>
              <a:gd name="connsiteX4" fmla="*/ 1267691 w 2535382"/>
              <a:gd name="connsiteY4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82" h="2535382">
                <a:moveTo>
                  <a:pt x="1267691" y="0"/>
                </a:moveTo>
                <a:cubicBezTo>
                  <a:pt x="1967817" y="0"/>
                  <a:pt x="2535382" y="567565"/>
                  <a:pt x="2535382" y="1267691"/>
                </a:cubicBezTo>
                <a:cubicBezTo>
                  <a:pt x="2535382" y="1967817"/>
                  <a:pt x="1967817" y="2535382"/>
                  <a:pt x="1267691" y="2535382"/>
                </a:cubicBezTo>
                <a:cubicBezTo>
                  <a:pt x="567565" y="2535382"/>
                  <a:pt x="0" y="1967817"/>
                  <a:pt x="0" y="1267691"/>
                </a:cubicBezTo>
                <a:cubicBezTo>
                  <a:pt x="0" y="567565"/>
                  <a:pt x="567565" y="0"/>
                  <a:pt x="126769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228121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409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729" y="2317618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814179" y="2317619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058631" y="232176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0303082" y="2321768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2187207" y="460613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5431657" y="4610286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8676109" y="461028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9301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2911805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758093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447510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293798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423910" y="5087973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9159816" y="5101420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2077697" y="5093807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3746368" y="5093807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602802" y="2054969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5072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1968202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2903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7382886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5545541" y="4165862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794302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9138557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0482812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9"/>
          </p:nvPr>
        </p:nvSpPr>
        <p:spPr>
          <a:xfrm>
            <a:off x="698326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2042581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3386836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88324" y="1852553"/>
            <a:ext cx="1815354" cy="1815354"/>
          </a:xfrm>
          <a:custGeom>
            <a:avLst/>
            <a:gdLst>
              <a:gd name="connsiteX0" fmla="*/ 907677 w 1815354"/>
              <a:gd name="connsiteY0" fmla="*/ 0 h 1815354"/>
              <a:gd name="connsiteX1" fmla="*/ 1815354 w 1815354"/>
              <a:gd name="connsiteY1" fmla="*/ 907677 h 1815354"/>
              <a:gd name="connsiteX2" fmla="*/ 907677 w 1815354"/>
              <a:gd name="connsiteY2" fmla="*/ 1815354 h 1815354"/>
              <a:gd name="connsiteX3" fmla="*/ 0 w 1815354"/>
              <a:gd name="connsiteY3" fmla="*/ 907677 h 1815354"/>
              <a:gd name="connsiteX4" fmla="*/ 907677 w 1815354"/>
              <a:gd name="connsiteY4" fmla="*/ 0 h 181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354" h="1815354">
                <a:moveTo>
                  <a:pt x="907677" y="0"/>
                </a:moveTo>
                <a:cubicBezTo>
                  <a:pt x="1408973" y="0"/>
                  <a:pt x="1815354" y="406381"/>
                  <a:pt x="1815354" y="907677"/>
                </a:cubicBezTo>
                <a:cubicBezTo>
                  <a:pt x="1815354" y="1408973"/>
                  <a:pt x="1408973" y="1815354"/>
                  <a:pt x="907677" y="1815354"/>
                </a:cubicBezTo>
                <a:cubicBezTo>
                  <a:pt x="406381" y="1815354"/>
                  <a:pt x="0" y="1408973"/>
                  <a:pt x="0" y="907677"/>
                </a:cubicBezTo>
                <a:cubicBezTo>
                  <a:pt x="0" y="406381"/>
                  <a:pt x="406381" y="0"/>
                  <a:pt x="9076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678219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5076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5705914" y="2800934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5705914" y="4406651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8136491" y="2928620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8136491" y="4534338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10464893" y="1897654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9"/>
          </p:nvPr>
        </p:nvSpPr>
        <p:spPr>
          <a:xfrm>
            <a:off x="10462531" y="4107540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0"/>
          </p:nvPr>
        </p:nvSpPr>
        <p:spPr>
          <a:xfrm>
            <a:off x="10460169" y="5081203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052482" y="2446828"/>
            <a:ext cx="1788460" cy="1788460"/>
          </a:xfrm>
          <a:custGeom>
            <a:avLst/>
            <a:gdLst>
              <a:gd name="connsiteX0" fmla="*/ 894230 w 1788460"/>
              <a:gd name="connsiteY0" fmla="*/ 0 h 1788460"/>
              <a:gd name="connsiteX1" fmla="*/ 1788460 w 1788460"/>
              <a:gd name="connsiteY1" fmla="*/ 894230 h 1788460"/>
              <a:gd name="connsiteX2" fmla="*/ 894230 w 1788460"/>
              <a:gd name="connsiteY2" fmla="*/ 1788460 h 1788460"/>
              <a:gd name="connsiteX3" fmla="*/ 0 w 1788460"/>
              <a:gd name="connsiteY3" fmla="*/ 894230 h 1788460"/>
              <a:gd name="connsiteX4" fmla="*/ 894230 w 1788460"/>
              <a:gd name="connsiteY4" fmla="*/ 0 h 17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460" h="1788460">
                <a:moveTo>
                  <a:pt x="894230" y="0"/>
                </a:moveTo>
                <a:cubicBezTo>
                  <a:pt x="1388100" y="0"/>
                  <a:pt x="1788460" y="400360"/>
                  <a:pt x="1788460" y="894230"/>
                </a:cubicBezTo>
                <a:cubicBezTo>
                  <a:pt x="1788460" y="1388100"/>
                  <a:pt x="1388100" y="1788460"/>
                  <a:pt x="894230" y="1788460"/>
                </a:cubicBezTo>
                <a:cubicBezTo>
                  <a:pt x="400360" y="1788460"/>
                  <a:pt x="0" y="1388100"/>
                  <a:pt x="0" y="894230"/>
                </a:cubicBezTo>
                <a:cubicBezTo>
                  <a:pt x="0" y="400360"/>
                  <a:pt x="400360" y="0"/>
                  <a:pt x="894230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5705915" y="1189528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36492" y="1317215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10467255" y="923991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9592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81731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622082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2535824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576175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515648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3555999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7581029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9621380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5561555" y="4954037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582432" y="1966586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699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583935" y="1584427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871558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2"/>
          </p:nvPr>
        </p:nvSpPr>
        <p:spPr>
          <a:xfrm>
            <a:off x="4679810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3"/>
          </p:nvPr>
        </p:nvSpPr>
        <p:spPr>
          <a:xfrm>
            <a:off x="6488062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8296314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5"/>
          </p:nvPr>
        </p:nvSpPr>
        <p:spPr>
          <a:xfrm>
            <a:off x="8296314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9" name="Picture Placeholder 48"/>
          <p:cNvSpPr>
            <a:spLocks noGrp="1"/>
          </p:cNvSpPr>
          <p:nvPr>
            <p:ph type="pic" sz="quarter" idx="16"/>
          </p:nvPr>
        </p:nvSpPr>
        <p:spPr>
          <a:xfrm>
            <a:off x="10104566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6488062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8"/>
          </p:nvPr>
        </p:nvSpPr>
        <p:spPr>
          <a:xfrm>
            <a:off x="4679810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9"/>
          </p:nvPr>
        </p:nvSpPr>
        <p:spPr>
          <a:xfrm>
            <a:off x="2871558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20"/>
          </p:nvPr>
        </p:nvSpPr>
        <p:spPr>
          <a:xfrm>
            <a:off x="1063306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4609746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43330" y="1902443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3517458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6191587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8865716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843329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5"/>
          </p:nvPr>
        </p:nvSpPr>
        <p:spPr>
          <a:xfrm>
            <a:off x="843329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6"/>
          </p:nvPr>
        </p:nvSpPr>
        <p:spPr>
          <a:xfrm>
            <a:off x="3517458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7"/>
          </p:nvPr>
        </p:nvSpPr>
        <p:spPr>
          <a:xfrm>
            <a:off x="3517458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8"/>
          </p:nvPr>
        </p:nvSpPr>
        <p:spPr>
          <a:xfrm>
            <a:off x="6191586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9"/>
          </p:nvPr>
        </p:nvSpPr>
        <p:spPr>
          <a:xfrm>
            <a:off x="6191586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20"/>
          </p:nvPr>
        </p:nvSpPr>
        <p:spPr>
          <a:xfrm>
            <a:off x="8865714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60" name="Picture Placeholder 59"/>
          <p:cNvSpPr>
            <a:spLocks noGrp="1"/>
          </p:cNvSpPr>
          <p:nvPr>
            <p:ph type="pic" sz="quarter" idx="21"/>
          </p:nvPr>
        </p:nvSpPr>
        <p:spPr>
          <a:xfrm>
            <a:off x="8865714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3922144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064596" y="2271007"/>
            <a:ext cx="1101969" cy="1101969"/>
          </a:xfrm>
          <a:custGeom>
            <a:avLst/>
            <a:gdLst>
              <a:gd name="connsiteX0" fmla="*/ 0 w 1101969"/>
              <a:gd name="connsiteY0" fmla="*/ 0 h 1101969"/>
              <a:gd name="connsiteX1" fmla="*/ 1101969 w 1101969"/>
              <a:gd name="connsiteY1" fmla="*/ 0 h 1101969"/>
              <a:gd name="connsiteX2" fmla="*/ 1101969 w 1101969"/>
              <a:gd name="connsiteY2" fmla="*/ 1101969 h 1101969"/>
              <a:gd name="connsiteX3" fmla="*/ 0 w 1101969"/>
              <a:gd name="connsiteY3" fmla="*/ 1101969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69" h="1101969">
                <a:moveTo>
                  <a:pt x="0" y="0"/>
                </a:moveTo>
                <a:lnTo>
                  <a:pt x="1101969" y="0"/>
                </a:lnTo>
                <a:lnTo>
                  <a:pt x="1101969" y="1101969"/>
                </a:lnTo>
                <a:lnTo>
                  <a:pt x="0" y="110196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739735" y="3683486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8781" y="3683486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1059796" y="494957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2443129" y="494957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3980220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5363553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7380513" y="370153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8851528" y="3676481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10310515" y="3660655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566506" y="492674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1"/>
          </p:nvPr>
        </p:nvSpPr>
        <p:spPr>
          <a:xfrm>
            <a:off x="8194906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8716865" y="2248176"/>
            <a:ext cx="1101969" cy="1101969"/>
          </a:xfrm>
          <a:custGeom>
            <a:avLst/>
            <a:gdLst>
              <a:gd name="connsiteX0" fmla="*/ 0 w 1101969"/>
              <a:gd name="connsiteY0" fmla="*/ 0 h 1101969"/>
              <a:gd name="connsiteX1" fmla="*/ 1101969 w 1101969"/>
              <a:gd name="connsiteY1" fmla="*/ 0 h 1101969"/>
              <a:gd name="connsiteX2" fmla="*/ 1101969 w 1101969"/>
              <a:gd name="connsiteY2" fmla="*/ 1101969 h 1101969"/>
              <a:gd name="connsiteX3" fmla="*/ 0 w 1101969"/>
              <a:gd name="connsiteY3" fmla="*/ 1101969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69" h="1101969">
                <a:moveTo>
                  <a:pt x="0" y="0"/>
                </a:moveTo>
                <a:lnTo>
                  <a:pt x="1101969" y="0"/>
                </a:lnTo>
                <a:lnTo>
                  <a:pt x="1101969" y="1101969"/>
                </a:lnTo>
                <a:lnTo>
                  <a:pt x="0" y="110196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4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456486" y="-1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101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cubicBezTo>
                  <a:pt x="2569867" y="5735517"/>
                  <a:pt x="2815" y="3170746"/>
                  <a:pt x="0" y="5101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0069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239864"/>
            <a:ext cx="4215679" cy="5618136"/>
          </a:xfrm>
          <a:custGeom>
            <a:avLst/>
            <a:gdLst>
              <a:gd name="connsiteX0" fmla="*/ 0 w 2641783"/>
              <a:gd name="connsiteY0" fmla="*/ 0 h 3788229"/>
              <a:gd name="connsiteX1" fmla="*/ 2641783 w 2641783"/>
              <a:gd name="connsiteY1" fmla="*/ 0 h 3788229"/>
              <a:gd name="connsiteX2" fmla="*/ 2641783 w 2641783"/>
              <a:gd name="connsiteY2" fmla="*/ 3788229 h 3788229"/>
              <a:gd name="connsiteX3" fmla="*/ 0 w 2641783"/>
              <a:gd name="connsiteY3" fmla="*/ 3788229 h 3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783" h="3788229">
                <a:moveTo>
                  <a:pt x="0" y="0"/>
                </a:moveTo>
                <a:lnTo>
                  <a:pt x="2641783" y="0"/>
                </a:lnTo>
                <a:lnTo>
                  <a:pt x="2641783" y="3788229"/>
                </a:lnTo>
                <a:lnTo>
                  <a:pt x="0" y="378822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553250" y="1239864"/>
            <a:ext cx="4215679" cy="5618136"/>
          </a:xfrm>
          <a:custGeom>
            <a:avLst/>
            <a:gdLst>
              <a:gd name="connsiteX0" fmla="*/ 0 w 2641783"/>
              <a:gd name="connsiteY0" fmla="*/ 0 h 3788229"/>
              <a:gd name="connsiteX1" fmla="*/ 2641783 w 2641783"/>
              <a:gd name="connsiteY1" fmla="*/ 0 h 3788229"/>
              <a:gd name="connsiteX2" fmla="*/ 2641783 w 2641783"/>
              <a:gd name="connsiteY2" fmla="*/ 3788229 h 3788229"/>
              <a:gd name="connsiteX3" fmla="*/ 0 w 2641783"/>
              <a:gd name="connsiteY3" fmla="*/ 3788229 h 3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783" h="3788229">
                <a:moveTo>
                  <a:pt x="0" y="0"/>
                </a:moveTo>
                <a:lnTo>
                  <a:pt x="2641783" y="0"/>
                </a:lnTo>
                <a:lnTo>
                  <a:pt x="2641783" y="3788229"/>
                </a:lnTo>
                <a:lnTo>
                  <a:pt x="0" y="378822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97353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1122486"/>
            <a:ext cx="5735517" cy="5735514"/>
          </a:xfrm>
          <a:custGeom>
            <a:avLst/>
            <a:gdLst>
              <a:gd name="connsiteX0" fmla="*/ 5101 w 5735517"/>
              <a:gd name="connsiteY0" fmla="*/ 0 h 5735514"/>
              <a:gd name="connsiteX1" fmla="*/ 5735517 w 5735517"/>
              <a:gd name="connsiteY1" fmla="*/ 5735514 h 5735514"/>
              <a:gd name="connsiteX2" fmla="*/ 0 w 5735517"/>
              <a:gd name="connsiteY2" fmla="*/ 5735514 h 57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7" h="5735514">
                <a:moveTo>
                  <a:pt x="5101" y="0"/>
                </a:moveTo>
                <a:cubicBezTo>
                  <a:pt x="3170746" y="2815"/>
                  <a:pt x="5735517" y="2569867"/>
                  <a:pt x="5735517" y="5735514"/>
                </a:cubicBezTo>
                <a:lnTo>
                  <a:pt x="0" y="573551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49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5735514" cy="5735517"/>
          </a:xfrm>
          <a:custGeom>
            <a:avLst/>
            <a:gdLst>
              <a:gd name="connsiteX0" fmla="*/ 0 w 5735514"/>
              <a:gd name="connsiteY0" fmla="*/ 0 h 5735517"/>
              <a:gd name="connsiteX1" fmla="*/ 5735514 w 5735514"/>
              <a:gd name="connsiteY1" fmla="*/ 5101 h 5735517"/>
              <a:gd name="connsiteX2" fmla="*/ 0 w 5735514"/>
              <a:gd name="connsiteY2" fmla="*/ 5735517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0" y="0"/>
                </a:moveTo>
                <a:lnTo>
                  <a:pt x="5735514" y="5101"/>
                </a:lnTo>
                <a:cubicBezTo>
                  <a:pt x="5732699" y="3170746"/>
                  <a:pt x="3165647" y="5735517"/>
                  <a:pt x="0" y="5735517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9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8731" y="1934308"/>
            <a:ext cx="2741459" cy="4273061"/>
          </a:xfrm>
          <a:custGeom>
            <a:avLst/>
            <a:gdLst>
              <a:gd name="connsiteX0" fmla="*/ 0 w 2741459"/>
              <a:gd name="connsiteY0" fmla="*/ 0 h 4273061"/>
              <a:gd name="connsiteX1" fmla="*/ 2741459 w 2741459"/>
              <a:gd name="connsiteY1" fmla="*/ 0 h 4273061"/>
              <a:gd name="connsiteX2" fmla="*/ 2741459 w 2741459"/>
              <a:gd name="connsiteY2" fmla="*/ 4273061 h 4273061"/>
              <a:gd name="connsiteX3" fmla="*/ 0 w 2741459"/>
              <a:gd name="connsiteY3" fmla="*/ 4273061 h 42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459" h="4273061">
                <a:moveTo>
                  <a:pt x="0" y="0"/>
                </a:moveTo>
                <a:lnTo>
                  <a:pt x="2741459" y="0"/>
                </a:lnTo>
                <a:lnTo>
                  <a:pt x="2741459" y="4273061"/>
                </a:lnTo>
                <a:lnTo>
                  <a:pt x="0" y="42730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24903" y="4278222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760903" y="1934309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39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275" y="1775684"/>
            <a:ext cx="2652373" cy="1978702"/>
          </a:xfrm>
          <a:custGeom>
            <a:avLst/>
            <a:gdLst>
              <a:gd name="connsiteX0" fmla="*/ 2652373 w 2652373"/>
              <a:gd name="connsiteY0" fmla="*/ 0 h 1978702"/>
              <a:gd name="connsiteX1" fmla="*/ 2652373 w 2652373"/>
              <a:gd name="connsiteY1" fmla="*/ 1978702 h 1978702"/>
              <a:gd name="connsiteX2" fmla="*/ 0 w 2652373"/>
              <a:gd name="connsiteY2" fmla="*/ 1978702 h 1978702"/>
              <a:gd name="connsiteX3" fmla="*/ 0 w 2652373"/>
              <a:gd name="connsiteY3" fmla="*/ 39574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2652373" y="0"/>
                </a:moveTo>
                <a:lnTo>
                  <a:pt x="2652373" y="1978702"/>
                </a:lnTo>
                <a:lnTo>
                  <a:pt x="0" y="1978702"/>
                </a:lnTo>
                <a:lnTo>
                  <a:pt x="0" y="3957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05460" y="3814020"/>
            <a:ext cx="2652373" cy="1978702"/>
          </a:xfrm>
          <a:custGeom>
            <a:avLst/>
            <a:gdLst>
              <a:gd name="connsiteX0" fmla="*/ 0 w 2652373"/>
              <a:gd name="connsiteY0" fmla="*/ 0 h 1978702"/>
              <a:gd name="connsiteX1" fmla="*/ 2652373 w 2652373"/>
              <a:gd name="connsiteY1" fmla="*/ 0 h 1978702"/>
              <a:gd name="connsiteX2" fmla="*/ 2652373 w 2652373"/>
              <a:gd name="connsiteY2" fmla="*/ 1582962 h 1978702"/>
              <a:gd name="connsiteX3" fmla="*/ 0 w 2652373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0" y="0"/>
                </a:moveTo>
                <a:lnTo>
                  <a:pt x="2652373" y="0"/>
                </a:lnTo>
                <a:lnTo>
                  <a:pt x="2652373" y="158296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134168" y="1775684"/>
            <a:ext cx="2652373" cy="1978702"/>
          </a:xfrm>
          <a:custGeom>
            <a:avLst/>
            <a:gdLst>
              <a:gd name="connsiteX0" fmla="*/ 2652373 w 2652373"/>
              <a:gd name="connsiteY0" fmla="*/ 0 h 1978702"/>
              <a:gd name="connsiteX1" fmla="*/ 2652373 w 2652373"/>
              <a:gd name="connsiteY1" fmla="*/ 1978702 h 1978702"/>
              <a:gd name="connsiteX2" fmla="*/ 0 w 2652373"/>
              <a:gd name="connsiteY2" fmla="*/ 1978702 h 1978702"/>
              <a:gd name="connsiteX3" fmla="*/ 0 w 2652373"/>
              <a:gd name="connsiteY3" fmla="*/ 39574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2652373" y="0"/>
                </a:moveTo>
                <a:lnTo>
                  <a:pt x="2652373" y="1978702"/>
                </a:lnTo>
                <a:lnTo>
                  <a:pt x="0" y="1978702"/>
                </a:lnTo>
                <a:lnTo>
                  <a:pt x="0" y="3957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859353" y="3814020"/>
            <a:ext cx="2652373" cy="1978702"/>
          </a:xfrm>
          <a:custGeom>
            <a:avLst/>
            <a:gdLst>
              <a:gd name="connsiteX0" fmla="*/ 0 w 2652373"/>
              <a:gd name="connsiteY0" fmla="*/ 0 h 1978702"/>
              <a:gd name="connsiteX1" fmla="*/ 2652373 w 2652373"/>
              <a:gd name="connsiteY1" fmla="*/ 0 h 1978702"/>
              <a:gd name="connsiteX2" fmla="*/ 2652373 w 2652373"/>
              <a:gd name="connsiteY2" fmla="*/ 1582962 h 1978702"/>
              <a:gd name="connsiteX3" fmla="*/ 0 w 2652373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0" y="0"/>
                </a:moveTo>
                <a:lnTo>
                  <a:pt x="2652373" y="0"/>
                </a:lnTo>
                <a:lnTo>
                  <a:pt x="2652373" y="158296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42319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47507" y="742950"/>
            <a:ext cx="4896986" cy="61150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297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526C28-5713-4693-86D4-D4F2F443A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8EC133-792E-409B-A945-8298EA0EA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DE3E-EA79-4A69-96A0-2ADEDA0D2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E7975A-DAD6-41F4-ABF1-E7736A1288CE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02FE-6AF5-4A7B-9AE3-D8A50BD1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2A8F8-030D-4524-875D-9A4130C7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E91EE0-2AB3-4ADB-8908-7270812F4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  <p:sldLayoutId id="2147484595" r:id="rId13"/>
    <p:sldLayoutId id="2147484596" r:id="rId14"/>
    <p:sldLayoutId id="2147484597" r:id="rId15"/>
    <p:sldLayoutId id="2147484598" r:id="rId16"/>
    <p:sldLayoutId id="2147484599" r:id="rId17"/>
    <p:sldLayoutId id="2147484600" r:id="rId18"/>
    <p:sldLayoutId id="2147484601" r:id="rId19"/>
    <p:sldLayoutId id="2147484602" r:id="rId20"/>
    <p:sldLayoutId id="2147484603" r:id="rId21"/>
    <p:sldLayoutId id="2147484604" r:id="rId22"/>
    <p:sldLayoutId id="2147484605" r:id="rId23"/>
    <p:sldLayoutId id="2147484606" r:id="rId24"/>
    <p:sldLayoutId id="2147484607" r:id="rId25"/>
    <p:sldLayoutId id="2147484608" r:id="rId26"/>
    <p:sldLayoutId id="2147484609" r:id="rId27"/>
    <p:sldLayoutId id="2147484610" r:id="rId28"/>
    <p:sldLayoutId id="2147484611" r:id="rId29"/>
    <p:sldLayoutId id="2147484612" r:id="rId30"/>
    <p:sldLayoutId id="2147484613" r:id="rId31"/>
    <p:sldLayoutId id="2147484614" r:id="rId32"/>
    <p:sldLayoutId id="2147484615" r:id="rId33"/>
    <p:sldLayoutId id="2147484616" r:id="rId34"/>
    <p:sldLayoutId id="2147484617" r:id="rId35"/>
    <p:sldLayoutId id="2147484618" r:id="rId36"/>
    <p:sldLayoutId id="2147484619" r:id="rId37"/>
    <p:sldLayoutId id="2147484620" r:id="rId38"/>
    <p:sldLayoutId id="2147484621" r:id="rId39"/>
    <p:sldLayoutId id="2147484624" r:id="rId4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14350" y="609600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14350" y="1206500"/>
            <a:ext cx="2851150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28266" y="1206500"/>
            <a:ext cx="767734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1759239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382762" y="1206500"/>
            <a:ext cx="1307363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8A8285A6-434C-4958-8126-2A6E9F6B0D3F}"/>
              </a:ext>
            </a:extLst>
          </p:cNvPr>
          <p:cNvSpPr txBox="1">
            <a:spLocks/>
          </p:cNvSpPr>
          <p:nvPr/>
        </p:nvSpPr>
        <p:spPr>
          <a:xfrm>
            <a:off x="978090" y="2569202"/>
            <a:ext cx="7703822" cy="104446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ar-SA" sz="8000" b="1" dirty="0">
                <a:solidFill>
                  <a:sysClr val="windowText" lastClr="000000"/>
                </a:solidFill>
                <a:cs typeface="AL-Mohanad Bold" pitchFamily="2" charset="-78"/>
              </a:rPr>
              <a:t>ريادة الأعمال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696CC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FB9F095-8955-4413-9EEB-C56B7BA27565}"/>
              </a:ext>
            </a:extLst>
          </p:cNvPr>
          <p:cNvSpPr txBox="1">
            <a:spLocks/>
          </p:cNvSpPr>
          <p:nvPr/>
        </p:nvSpPr>
        <p:spPr bwMode="auto">
          <a:xfrm>
            <a:off x="2044505" y="5271150"/>
            <a:ext cx="5344451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3200" b="1" dirty="0">
                <a:solidFill>
                  <a:schemeClr val="tx1"/>
                </a:solidFill>
                <a:cs typeface="AL-Mohanad Bold" pitchFamily="2" charset="-78"/>
              </a:rPr>
              <a:t>أ. د. أحمد الشميمري  - أ. د. وفاء المبيريك </a:t>
            </a:r>
            <a:endParaRPr lang="en-US" sz="32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0144AE2A-D180-484A-B02A-F62E121F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5641"/>
          <a:stretch>
            <a:fillRect/>
          </a:stretch>
        </p:blipFill>
        <p:spPr bwMode="auto">
          <a:xfrm>
            <a:off x="8491922" y="2011862"/>
            <a:ext cx="2531821" cy="363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1B047BD-526C-410A-ABF3-784C36D8CD67}"/>
              </a:ext>
            </a:extLst>
          </p:cNvPr>
          <p:cNvSpPr txBox="1">
            <a:spLocks/>
          </p:cNvSpPr>
          <p:nvPr/>
        </p:nvSpPr>
        <p:spPr bwMode="auto">
          <a:xfrm>
            <a:off x="8557483" y="1271833"/>
            <a:ext cx="1071236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الفصل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3223297" y="1216413"/>
            <a:ext cx="1987312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الحادي عشر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E5223D6-5899-4ACF-9EF4-8F9760E4F921}"/>
              </a:ext>
            </a:extLst>
          </p:cNvPr>
          <p:cNvSpPr/>
          <p:nvPr/>
        </p:nvSpPr>
        <p:spPr>
          <a:xfrm>
            <a:off x="1304592" y="3643962"/>
            <a:ext cx="70304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7200" dirty="0">
                <a:solidFill>
                  <a:srgbClr val="0070C0"/>
                </a:solidFill>
                <a:latin typeface="Bodoni MT" panose="02070603080606020203" pitchFamily="18" charset="0"/>
                <a:cs typeface="+mj-cs"/>
              </a:rPr>
              <a:t>Entrepreneurship</a:t>
            </a:r>
            <a:endParaRPr lang="ar-SA" sz="7200" dirty="0">
              <a:solidFill>
                <a:srgbClr val="0070C0"/>
              </a:solidFill>
              <a:latin typeface="Bodoni MT" panose="02070603080606020203" pitchFamily="18" charset="0"/>
              <a:cs typeface="+mj-cs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0AA38B4-5333-4B7F-8B27-ECAB0BF3367D}"/>
              </a:ext>
            </a:extLst>
          </p:cNvPr>
          <p:cNvGrpSpPr/>
          <p:nvPr/>
        </p:nvGrpSpPr>
        <p:grpSpPr>
          <a:xfrm>
            <a:off x="11150224" y="5836443"/>
            <a:ext cx="803584" cy="797566"/>
            <a:chOff x="11150224" y="5836443"/>
            <a:chExt cx="803584" cy="797566"/>
          </a:xfrm>
        </p:grpSpPr>
        <p:sp>
          <p:nvSpPr>
            <p:cNvPr id="29" name="معين 28">
              <a:extLst>
                <a:ext uri="{FF2B5EF4-FFF2-40B4-BE49-F238E27FC236}">
                  <a16:creationId xmlns:a16="http://schemas.microsoft.com/office/drawing/2014/main" id="{D5E0CA94-1BB9-491D-B8C9-056F73D8347F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B151F3A1-10C4-4835-89AF-546E7ED0B299}"/>
                </a:ext>
              </a:extLst>
            </p:cNvPr>
            <p:cNvSpPr/>
            <p:nvPr/>
          </p:nvSpPr>
          <p:spPr>
            <a:xfrm>
              <a:off x="11180192" y="5836443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67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19835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236679" y="1191495"/>
            <a:ext cx="2703233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عناصر المزيج التسويقي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6AF810-23FA-4657-89AA-13E1865058C8}"/>
              </a:ext>
            </a:extLst>
          </p:cNvPr>
          <p:cNvSpPr/>
          <p:nvPr/>
        </p:nvSpPr>
        <p:spPr>
          <a:xfrm>
            <a:off x="8452774" y="1991641"/>
            <a:ext cx="3842719" cy="52322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رابعا: الترويج (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Promotion</a:t>
            </a: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026B9871-CF1C-4397-AD4D-60ED630C3068}"/>
              </a:ext>
            </a:extLst>
          </p:cNvPr>
          <p:cNvSpPr/>
          <p:nvPr/>
        </p:nvSpPr>
        <p:spPr>
          <a:xfrm>
            <a:off x="6386944" y="2826562"/>
            <a:ext cx="5062705" cy="2839943"/>
          </a:xfrm>
          <a:prstGeom prst="rect">
            <a:avLst/>
          </a:prstGeom>
          <a:ln w="28575">
            <a:solidFill>
              <a:srgbClr val="FF6600"/>
            </a:solidFill>
            <a:prstDash val="lgDash"/>
          </a:ln>
        </p:spPr>
        <p:txBody>
          <a:bodyPr wrap="square">
            <a:noAutofit/>
          </a:bodyPr>
          <a:lstStyle/>
          <a:p>
            <a:pPr algn="just" rtl="1">
              <a:lnSpc>
                <a:spcPct val="150000"/>
              </a:lnSpc>
              <a:buClr>
                <a:srgbClr val="FF6600"/>
              </a:buClr>
              <a:buSzPct val="70000"/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تدفق المعلومات من البائع إلى المشتري بهدف:</a:t>
            </a:r>
          </a:p>
          <a:p>
            <a:pPr marL="457200" indent="-457200" algn="just" rtl="1">
              <a:lnSpc>
                <a:spcPct val="150000"/>
              </a:lnSpc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التأثير على اتجاهات المشتري </a:t>
            </a:r>
          </a:p>
          <a:p>
            <a:pPr marL="457200" indent="-457200" algn="just" rtl="1">
              <a:lnSpc>
                <a:spcPct val="150000"/>
              </a:lnSpc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حثه على شراء المنتج</a:t>
            </a: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67762B6A-4858-425E-B27E-78ED5FA52786}"/>
              </a:ext>
            </a:extLst>
          </p:cNvPr>
          <p:cNvSpPr/>
          <p:nvPr/>
        </p:nvSpPr>
        <p:spPr>
          <a:xfrm>
            <a:off x="761187" y="2826562"/>
            <a:ext cx="5062705" cy="2839943"/>
          </a:xfrm>
          <a:prstGeom prst="rect">
            <a:avLst/>
          </a:prstGeom>
          <a:ln w="28575">
            <a:solidFill>
              <a:srgbClr val="FF6600"/>
            </a:solidFill>
            <a:prstDash val="lgDash"/>
          </a:ln>
        </p:spPr>
        <p:txBody>
          <a:bodyPr wrap="square">
            <a:noAutofit/>
          </a:bodyPr>
          <a:lstStyle/>
          <a:p>
            <a:pPr marL="457200" indent="-457200" algn="just" rtl="1">
              <a:lnSpc>
                <a:spcPct val="150000"/>
              </a:lnSpc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الاتصالات التي يجريها المنتج بالمشترين المرتقبين بغرض تعريفهم و إقناعهم بالسلع و الخدمات المنتجة ودفعهم للشراء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DF4B2A7D-B008-49F2-A0F4-AB36325D0BEB}"/>
              </a:ext>
            </a:extLst>
          </p:cNvPr>
          <p:cNvSpPr/>
          <p:nvPr/>
        </p:nvSpPr>
        <p:spPr>
          <a:xfrm>
            <a:off x="4544302" y="2032455"/>
            <a:ext cx="1798889" cy="46166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4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ويمكن تعريفه بـ 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C0D68651-1A1F-4999-A37D-2665DEB5F814}"/>
              </a:ext>
            </a:extLst>
          </p:cNvPr>
          <p:cNvGrpSpPr/>
          <p:nvPr/>
        </p:nvGrpSpPr>
        <p:grpSpPr>
          <a:xfrm>
            <a:off x="643610" y="4702119"/>
            <a:ext cx="1671580" cy="1671580"/>
            <a:chOff x="3901884" y="1735420"/>
            <a:chExt cx="4528514" cy="4528514"/>
          </a:xfrm>
        </p:grpSpPr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E00D04D6-A00D-4FF0-BCCF-FA5833E75999}"/>
                </a:ext>
              </a:extLst>
            </p:cNvPr>
            <p:cNvGrpSpPr/>
            <p:nvPr/>
          </p:nvGrpSpPr>
          <p:grpSpPr>
            <a:xfrm>
              <a:off x="3901884" y="1735420"/>
              <a:ext cx="2970087" cy="2220806"/>
              <a:chOff x="4657725" y="946151"/>
              <a:chExt cx="2441575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9" name="Freeform 5">
                <a:extLst>
                  <a:ext uri="{FF2B5EF4-FFF2-40B4-BE49-F238E27FC236}">
                    <a16:creationId xmlns:a16="http://schemas.microsoft.com/office/drawing/2014/main" id="{62731F17-769A-430B-A934-A755D8302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id="{EED040A8-64F3-480A-B6C8-D4F13028C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42" name="Group 7">
              <a:extLst>
                <a:ext uri="{FF2B5EF4-FFF2-40B4-BE49-F238E27FC236}">
                  <a16:creationId xmlns:a16="http://schemas.microsoft.com/office/drawing/2014/main" id="{AD3C138D-D559-4E9B-A030-602B1E2CA669}"/>
                </a:ext>
              </a:extLst>
            </p:cNvPr>
            <p:cNvGrpSpPr/>
            <p:nvPr/>
          </p:nvGrpSpPr>
          <p:grpSpPr>
            <a:xfrm>
              <a:off x="3901884" y="3330538"/>
              <a:ext cx="2220806" cy="2933396"/>
              <a:chOff x="4657725" y="2257426"/>
              <a:chExt cx="1825625" cy="241141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990D01F8-5CDC-438E-9F9B-7623D0F4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id="{B8F5AE8B-4F3A-42B5-8E7F-D2E482A5B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57" name="Group 10">
              <a:extLst>
                <a:ext uri="{FF2B5EF4-FFF2-40B4-BE49-F238E27FC236}">
                  <a16:creationId xmlns:a16="http://schemas.microsoft.com/office/drawing/2014/main" id="{26FCE3C1-F9C7-46BC-8EC4-A02C4FD8E6C7}"/>
                </a:ext>
              </a:extLst>
            </p:cNvPr>
            <p:cNvGrpSpPr/>
            <p:nvPr/>
          </p:nvGrpSpPr>
          <p:grpSpPr>
            <a:xfrm>
              <a:off x="5477690" y="4043127"/>
              <a:ext cx="2952707" cy="2220806"/>
              <a:chOff x="5953125" y="2843213"/>
              <a:chExt cx="2427288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E42D3A2D-C5C0-4133-8CB2-03C2F0088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DEDCAD1C-BF59-49B1-8E99-2F2B8F90A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575CFF3E-769A-4052-96B7-935DAF43239F}"/>
                </a:ext>
              </a:extLst>
            </p:cNvPr>
            <p:cNvGrpSpPr/>
            <p:nvPr/>
          </p:nvGrpSpPr>
          <p:grpSpPr>
            <a:xfrm>
              <a:off x="6209592" y="1735420"/>
              <a:ext cx="2220806" cy="2989398"/>
              <a:chOff x="6554788" y="946151"/>
              <a:chExt cx="1825625" cy="245745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5" name="Freeform 14">
                <a:extLst>
                  <a:ext uri="{FF2B5EF4-FFF2-40B4-BE49-F238E27FC236}">
                    <a16:creationId xmlns:a16="http://schemas.microsoft.com/office/drawing/2014/main" id="{34C7AF46-635F-4F2F-B94D-8DBB312BB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FD9BEE86-9C51-4C98-9CC9-21734B33D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sp>
          <p:nvSpPr>
            <p:cNvPr id="59" name="Oval 14">
              <a:extLst>
                <a:ext uri="{FF2B5EF4-FFF2-40B4-BE49-F238E27FC236}">
                  <a16:creationId xmlns:a16="http://schemas.microsoft.com/office/drawing/2014/main" id="{47961BCB-53B2-4BE5-8447-0FE37CC644CB}"/>
                </a:ext>
              </a:extLst>
            </p:cNvPr>
            <p:cNvSpPr/>
            <p:nvPr/>
          </p:nvSpPr>
          <p:spPr>
            <a:xfrm rot="120000">
              <a:off x="5168781" y="3151017"/>
              <a:ext cx="1999125" cy="1707701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A8C9BD54-C5E6-423E-8C6F-1E05C6350B47}"/>
                </a:ext>
              </a:extLst>
            </p:cNvPr>
            <p:cNvSpPr/>
            <p:nvPr/>
          </p:nvSpPr>
          <p:spPr>
            <a:xfrm>
              <a:off x="5185041" y="3194951"/>
              <a:ext cx="2041456" cy="137577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عناصر </a:t>
              </a:r>
            </a:p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المزيج </a:t>
              </a:r>
            </a:p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التسويقى </a:t>
              </a:r>
              <a:endParaRPr lang="ar-SA" sz="9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BAF809F-90E3-48A5-B996-1BB1EBA6EC29}"/>
              </a:ext>
            </a:extLst>
          </p:cNvPr>
          <p:cNvSpPr txBox="1"/>
          <p:nvPr/>
        </p:nvSpPr>
        <p:spPr>
          <a:xfrm rot="19008983">
            <a:off x="581466" y="4836174"/>
            <a:ext cx="92044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S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الترويح</a:t>
            </a:r>
          </a:p>
          <a:p>
            <a:pPr algn="ctr" rtl="1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Promotion</a:t>
            </a:r>
          </a:p>
        </p:txBody>
      </p:sp>
      <p:pic>
        <p:nvPicPr>
          <p:cNvPr id="46" name="Picture 30">
            <a:extLst>
              <a:ext uri="{FF2B5EF4-FFF2-40B4-BE49-F238E27FC236}">
                <a16:creationId xmlns:a16="http://schemas.microsoft.com/office/drawing/2014/main" id="{3E1BC689-DDD2-45C9-908A-66125E3AA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6" t="16154" r="15401" b="16795"/>
          <a:stretch/>
        </p:blipFill>
        <p:spPr>
          <a:xfrm>
            <a:off x="4962882" y="4794891"/>
            <a:ext cx="809038" cy="8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2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19835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236679" y="1191495"/>
            <a:ext cx="2703233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عناصر المزيج التسويقي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6AF810-23FA-4657-89AA-13E1865058C8}"/>
              </a:ext>
            </a:extLst>
          </p:cNvPr>
          <p:cNvSpPr/>
          <p:nvPr/>
        </p:nvSpPr>
        <p:spPr>
          <a:xfrm>
            <a:off x="8452774" y="1991641"/>
            <a:ext cx="3842719" cy="52322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رابعا: الترويج (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Promotion</a:t>
            </a: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DF4B2A7D-B008-49F2-A0F4-AB36325D0BEB}"/>
              </a:ext>
            </a:extLst>
          </p:cNvPr>
          <p:cNvSpPr/>
          <p:nvPr/>
        </p:nvSpPr>
        <p:spPr>
          <a:xfrm>
            <a:off x="10036264" y="2773803"/>
            <a:ext cx="1683474" cy="46166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4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عناصر الترويج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0007BB2-35A8-41D0-A711-62142BE46A74}"/>
              </a:ext>
            </a:extLst>
          </p:cNvPr>
          <p:cNvGrpSpPr/>
          <p:nvPr/>
        </p:nvGrpSpPr>
        <p:grpSpPr>
          <a:xfrm>
            <a:off x="581466" y="4702119"/>
            <a:ext cx="1733724" cy="1671580"/>
            <a:chOff x="581466" y="4702119"/>
            <a:chExt cx="1733724" cy="1671580"/>
          </a:xfrm>
        </p:grpSpPr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C0D68651-1A1F-4999-A37D-2665DEB5F814}"/>
                </a:ext>
              </a:extLst>
            </p:cNvPr>
            <p:cNvGrpSpPr/>
            <p:nvPr/>
          </p:nvGrpSpPr>
          <p:grpSpPr>
            <a:xfrm>
              <a:off x="643610" y="4702119"/>
              <a:ext cx="1671580" cy="1671580"/>
              <a:chOff x="3901884" y="1735420"/>
              <a:chExt cx="4528514" cy="4528514"/>
            </a:xfrm>
          </p:grpSpPr>
          <p:grpSp>
            <p:nvGrpSpPr>
              <p:cNvPr id="41" name="Group 4">
                <a:extLst>
                  <a:ext uri="{FF2B5EF4-FFF2-40B4-BE49-F238E27FC236}">
                    <a16:creationId xmlns:a16="http://schemas.microsoft.com/office/drawing/2014/main" id="{E00D04D6-A00D-4FF0-BCCF-FA5833E75999}"/>
                  </a:ext>
                </a:extLst>
              </p:cNvPr>
              <p:cNvGrpSpPr/>
              <p:nvPr/>
            </p:nvGrpSpPr>
            <p:grpSpPr>
              <a:xfrm>
                <a:off x="3901884" y="1735420"/>
                <a:ext cx="2970087" cy="2220806"/>
                <a:chOff x="4657725" y="946151"/>
                <a:chExt cx="2441575" cy="182562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79" name="Freeform 5">
                  <a:extLst>
                    <a:ext uri="{FF2B5EF4-FFF2-40B4-BE49-F238E27FC236}">
                      <a16:creationId xmlns:a16="http://schemas.microsoft.com/office/drawing/2014/main" id="{62731F17-769A-430B-A934-A755D8302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3125" y="2046288"/>
                  <a:ext cx="1146175" cy="593725"/>
                </a:xfrm>
                <a:custGeom>
                  <a:avLst/>
                  <a:gdLst>
                    <a:gd name="T0" fmla="*/ 849 w 904"/>
                    <a:gd name="T1" fmla="*/ 0 h 468"/>
                    <a:gd name="T2" fmla="*/ 873 w 904"/>
                    <a:gd name="T3" fmla="*/ 58 h 468"/>
                    <a:gd name="T4" fmla="*/ 507 w 904"/>
                    <a:gd name="T5" fmla="*/ 436 h 468"/>
                    <a:gd name="T6" fmla="*/ 396 w 904"/>
                    <a:gd name="T7" fmla="*/ 436 h 468"/>
                    <a:gd name="T8" fmla="*/ 30 w 904"/>
                    <a:gd name="T9" fmla="*/ 58 h 468"/>
                    <a:gd name="T10" fmla="*/ 55 w 904"/>
                    <a:gd name="T11" fmla="*/ 0 h 468"/>
                    <a:gd name="T12" fmla="*/ 849 w 904"/>
                    <a:gd name="T13" fmla="*/ 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4" h="468">
                      <a:moveTo>
                        <a:pt x="849" y="0"/>
                      </a:moveTo>
                      <a:cubicBezTo>
                        <a:pt x="893" y="0"/>
                        <a:pt x="904" y="26"/>
                        <a:pt x="873" y="58"/>
                      </a:cubicBezTo>
                      <a:cubicBezTo>
                        <a:pt x="507" y="436"/>
                        <a:pt x="507" y="436"/>
                        <a:pt x="507" y="436"/>
                      </a:cubicBezTo>
                      <a:cubicBezTo>
                        <a:pt x="477" y="468"/>
                        <a:pt x="427" y="468"/>
                        <a:pt x="396" y="436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0" y="26"/>
                        <a:pt x="11" y="0"/>
                        <a:pt x="55" y="0"/>
                      </a:cubicBezTo>
                      <a:lnTo>
                        <a:pt x="8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/>
                </a:p>
              </p:txBody>
            </p:sp>
            <p:sp>
              <p:nvSpPr>
                <p:cNvPr id="80" name="Freeform 6">
                  <a:extLst>
                    <a:ext uri="{FF2B5EF4-FFF2-40B4-BE49-F238E27FC236}">
                      <a16:creationId xmlns:a16="http://schemas.microsoft.com/office/drawing/2014/main" id="{EED040A8-64F3-480A-B6C8-D4F13028C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7725" y="946151"/>
                  <a:ext cx="2151063" cy="1825625"/>
                </a:xfrm>
                <a:custGeom>
                  <a:avLst/>
                  <a:gdLst>
                    <a:gd name="T0" fmla="*/ 848 w 1696"/>
                    <a:gd name="T1" fmla="*/ 0 h 1440"/>
                    <a:gd name="T2" fmla="*/ 0 w 1696"/>
                    <a:gd name="T3" fmla="*/ 848 h 1440"/>
                    <a:gd name="T4" fmla="*/ 241 w 1696"/>
                    <a:gd name="T5" fmla="*/ 1440 h 1440"/>
                    <a:gd name="T6" fmla="*/ 718 w 1696"/>
                    <a:gd name="T7" fmla="*/ 1209 h 1440"/>
                    <a:gd name="T8" fmla="*/ 464 w 1696"/>
                    <a:gd name="T9" fmla="*/ 848 h 1440"/>
                    <a:gd name="T10" fmla="*/ 848 w 1696"/>
                    <a:gd name="T11" fmla="*/ 464 h 1440"/>
                    <a:gd name="T12" fmla="*/ 1232 w 1696"/>
                    <a:gd name="T13" fmla="*/ 848 h 1440"/>
                    <a:gd name="T14" fmla="*/ 1213 w 1696"/>
                    <a:gd name="T15" fmla="*/ 966 h 1440"/>
                    <a:gd name="T16" fmla="*/ 1293 w 1696"/>
                    <a:gd name="T17" fmla="*/ 966 h 1440"/>
                    <a:gd name="T18" fmla="*/ 1293 w 1696"/>
                    <a:gd name="T19" fmla="*/ 1062 h 1440"/>
                    <a:gd name="T20" fmla="*/ 1669 w 1696"/>
                    <a:gd name="T21" fmla="*/ 1062 h 1440"/>
                    <a:gd name="T22" fmla="*/ 1696 w 1696"/>
                    <a:gd name="T23" fmla="*/ 848 h 1440"/>
                    <a:gd name="T24" fmla="*/ 848 w 1696"/>
                    <a:gd name="T25" fmla="*/ 0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96" h="1440">
                      <a:moveTo>
                        <a:pt x="848" y="0"/>
                      </a:moveTo>
                      <a:cubicBezTo>
                        <a:pt x="380" y="0"/>
                        <a:pt x="0" y="380"/>
                        <a:pt x="0" y="848"/>
                      </a:cubicBezTo>
                      <a:cubicBezTo>
                        <a:pt x="0" y="1078"/>
                        <a:pt x="92" y="1287"/>
                        <a:pt x="241" y="1440"/>
                      </a:cubicBezTo>
                      <a:cubicBezTo>
                        <a:pt x="374" y="1315"/>
                        <a:pt x="540" y="1235"/>
                        <a:pt x="718" y="1209"/>
                      </a:cubicBezTo>
                      <a:cubicBezTo>
                        <a:pt x="570" y="1156"/>
                        <a:pt x="464" y="1014"/>
                        <a:pt x="464" y="848"/>
                      </a:cubicBezTo>
                      <a:cubicBezTo>
                        <a:pt x="464" y="636"/>
                        <a:pt x="636" y="464"/>
                        <a:pt x="848" y="464"/>
                      </a:cubicBezTo>
                      <a:cubicBezTo>
                        <a:pt x="1060" y="464"/>
                        <a:pt x="1232" y="636"/>
                        <a:pt x="1232" y="848"/>
                      </a:cubicBezTo>
                      <a:cubicBezTo>
                        <a:pt x="1232" y="889"/>
                        <a:pt x="1225" y="929"/>
                        <a:pt x="1213" y="966"/>
                      </a:cubicBezTo>
                      <a:cubicBezTo>
                        <a:pt x="1293" y="966"/>
                        <a:pt x="1293" y="966"/>
                        <a:pt x="1293" y="966"/>
                      </a:cubicBezTo>
                      <a:cubicBezTo>
                        <a:pt x="1293" y="1062"/>
                        <a:pt x="1293" y="1062"/>
                        <a:pt x="1293" y="1062"/>
                      </a:cubicBezTo>
                      <a:cubicBezTo>
                        <a:pt x="1669" y="1062"/>
                        <a:pt x="1669" y="1062"/>
                        <a:pt x="1669" y="1062"/>
                      </a:cubicBezTo>
                      <a:cubicBezTo>
                        <a:pt x="1687" y="994"/>
                        <a:pt x="1696" y="922"/>
                        <a:pt x="1696" y="848"/>
                      </a:cubicBezTo>
                      <a:cubicBezTo>
                        <a:pt x="1696" y="380"/>
                        <a:pt x="1316" y="0"/>
                        <a:pt x="8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42" name="Group 7">
                <a:extLst>
                  <a:ext uri="{FF2B5EF4-FFF2-40B4-BE49-F238E27FC236}">
                    <a16:creationId xmlns:a16="http://schemas.microsoft.com/office/drawing/2014/main" id="{AD3C138D-D559-4E9B-A030-602B1E2CA669}"/>
                  </a:ext>
                </a:extLst>
              </p:cNvPr>
              <p:cNvGrpSpPr/>
              <p:nvPr/>
            </p:nvGrpSpPr>
            <p:grpSpPr>
              <a:xfrm>
                <a:off x="3901884" y="3330538"/>
                <a:ext cx="2220806" cy="2933396"/>
                <a:chOff x="4657725" y="2257426"/>
                <a:chExt cx="1825625" cy="2411413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76" name="Freeform 8">
                  <a:extLst>
                    <a:ext uri="{FF2B5EF4-FFF2-40B4-BE49-F238E27FC236}">
                      <a16:creationId xmlns:a16="http://schemas.microsoft.com/office/drawing/2014/main" id="{990D01F8-5CDC-438E-9F9B-7623D0F45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3100" y="2257426"/>
                  <a:ext cx="593725" cy="1146175"/>
                </a:xfrm>
                <a:custGeom>
                  <a:avLst/>
                  <a:gdLst>
                    <a:gd name="T0" fmla="*/ 0 w 468"/>
                    <a:gd name="T1" fmla="*/ 55 h 904"/>
                    <a:gd name="T2" fmla="*/ 57 w 468"/>
                    <a:gd name="T3" fmla="*/ 30 h 904"/>
                    <a:gd name="T4" fmla="*/ 436 w 468"/>
                    <a:gd name="T5" fmla="*/ 397 h 904"/>
                    <a:gd name="T6" fmla="*/ 436 w 468"/>
                    <a:gd name="T7" fmla="*/ 508 h 904"/>
                    <a:gd name="T8" fmla="*/ 57 w 468"/>
                    <a:gd name="T9" fmla="*/ 874 h 904"/>
                    <a:gd name="T10" fmla="*/ 0 w 468"/>
                    <a:gd name="T11" fmla="*/ 849 h 904"/>
                    <a:gd name="T12" fmla="*/ 0 w 468"/>
                    <a:gd name="T13" fmla="*/ 55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904">
                      <a:moveTo>
                        <a:pt x="0" y="55"/>
                      </a:moveTo>
                      <a:cubicBezTo>
                        <a:pt x="0" y="11"/>
                        <a:pt x="26" y="0"/>
                        <a:pt x="57" y="30"/>
                      </a:cubicBezTo>
                      <a:cubicBezTo>
                        <a:pt x="436" y="397"/>
                        <a:pt x="436" y="397"/>
                        <a:pt x="436" y="397"/>
                      </a:cubicBezTo>
                      <a:cubicBezTo>
                        <a:pt x="468" y="427"/>
                        <a:pt x="468" y="477"/>
                        <a:pt x="436" y="508"/>
                      </a:cubicBezTo>
                      <a:cubicBezTo>
                        <a:pt x="57" y="874"/>
                        <a:pt x="57" y="874"/>
                        <a:pt x="57" y="874"/>
                      </a:cubicBezTo>
                      <a:cubicBezTo>
                        <a:pt x="26" y="904"/>
                        <a:pt x="0" y="893"/>
                        <a:pt x="0" y="849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/>
                </a:p>
              </p:txBody>
            </p:sp>
            <p:sp>
              <p:nvSpPr>
                <p:cNvPr id="78" name="Freeform 9">
                  <a:extLst>
                    <a:ext uri="{FF2B5EF4-FFF2-40B4-BE49-F238E27FC236}">
                      <a16:creationId xmlns:a16="http://schemas.microsoft.com/office/drawing/2014/main" id="{B8F5AE8B-4F3A-42B5-8E7F-D2E482A5B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7725" y="2517776"/>
                  <a:ext cx="1825625" cy="2151063"/>
                </a:xfrm>
                <a:custGeom>
                  <a:avLst/>
                  <a:gdLst>
                    <a:gd name="T0" fmla="*/ 1209 w 1440"/>
                    <a:gd name="T1" fmla="*/ 978 h 1696"/>
                    <a:gd name="T2" fmla="*/ 848 w 1440"/>
                    <a:gd name="T3" fmla="*/ 1232 h 1696"/>
                    <a:gd name="T4" fmla="*/ 464 w 1440"/>
                    <a:gd name="T5" fmla="*/ 848 h 1696"/>
                    <a:gd name="T6" fmla="*/ 848 w 1440"/>
                    <a:gd name="T7" fmla="*/ 464 h 1696"/>
                    <a:gd name="T8" fmla="*/ 969 w 1440"/>
                    <a:gd name="T9" fmla="*/ 483 h 1696"/>
                    <a:gd name="T10" fmla="*/ 969 w 1440"/>
                    <a:gd name="T11" fmla="*/ 9 h 1696"/>
                    <a:gd name="T12" fmla="*/ 848 w 1440"/>
                    <a:gd name="T13" fmla="*/ 0 h 1696"/>
                    <a:gd name="T14" fmla="*/ 0 w 1440"/>
                    <a:gd name="T15" fmla="*/ 848 h 1696"/>
                    <a:gd name="T16" fmla="*/ 848 w 1440"/>
                    <a:gd name="T17" fmla="*/ 1696 h 1696"/>
                    <a:gd name="T18" fmla="*/ 1440 w 1440"/>
                    <a:gd name="T19" fmla="*/ 1455 h 1696"/>
                    <a:gd name="T20" fmla="*/ 1209 w 1440"/>
                    <a:gd name="T21" fmla="*/ 978 h 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40" h="1696">
                      <a:moveTo>
                        <a:pt x="1209" y="978"/>
                      </a:moveTo>
                      <a:cubicBezTo>
                        <a:pt x="1156" y="1126"/>
                        <a:pt x="1014" y="1232"/>
                        <a:pt x="848" y="1232"/>
                      </a:cubicBezTo>
                      <a:cubicBezTo>
                        <a:pt x="636" y="1232"/>
                        <a:pt x="464" y="1060"/>
                        <a:pt x="464" y="848"/>
                      </a:cubicBezTo>
                      <a:cubicBezTo>
                        <a:pt x="464" y="636"/>
                        <a:pt x="636" y="464"/>
                        <a:pt x="848" y="464"/>
                      </a:cubicBezTo>
                      <a:cubicBezTo>
                        <a:pt x="890" y="464"/>
                        <a:pt x="931" y="471"/>
                        <a:pt x="969" y="483"/>
                      </a:cubicBezTo>
                      <a:cubicBezTo>
                        <a:pt x="969" y="9"/>
                        <a:pt x="969" y="9"/>
                        <a:pt x="969" y="9"/>
                      </a:cubicBezTo>
                      <a:cubicBezTo>
                        <a:pt x="929" y="3"/>
                        <a:pt x="889" y="0"/>
                        <a:pt x="848" y="0"/>
                      </a:cubicBezTo>
                      <a:cubicBezTo>
                        <a:pt x="380" y="0"/>
                        <a:pt x="0" y="380"/>
                        <a:pt x="0" y="848"/>
                      </a:cubicBezTo>
                      <a:cubicBezTo>
                        <a:pt x="0" y="1316"/>
                        <a:pt x="380" y="1696"/>
                        <a:pt x="848" y="1696"/>
                      </a:cubicBezTo>
                      <a:cubicBezTo>
                        <a:pt x="1078" y="1696"/>
                        <a:pt x="1287" y="1604"/>
                        <a:pt x="1440" y="1455"/>
                      </a:cubicBezTo>
                      <a:cubicBezTo>
                        <a:pt x="1315" y="1322"/>
                        <a:pt x="1235" y="1156"/>
                        <a:pt x="1209" y="9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57" name="Group 10">
                <a:extLst>
                  <a:ext uri="{FF2B5EF4-FFF2-40B4-BE49-F238E27FC236}">
                    <a16:creationId xmlns:a16="http://schemas.microsoft.com/office/drawing/2014/main" id="{26FCE3C1-F9C7-46BC-8EC4-A02C4FD8E6C7}"/>
                  </a:ext>
                </a:extLst>
              </p:cNvPr>
              <p:cNvGrpSpPr/>
              <p:nvPr/>
            </p:nvGrpSpPr>
            <p:grpSpPr>
              <a:xfrm>
                <a:off x="5477690" y="4043127"/>
                <a:ext cx="2952707" cy="2220806"/>
                <a:chOff x="5953125" y="2843213"/>
                <a:chExt cx="2427288" cy="182562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74" name="Freeform 11">
                  <a:extLst>
                    <a:ext uri="{FF2B5EF4-FFF2-40B4-BE49-F238E27FC236}">
                      <a16:creationId xmlns:a16="http://schemas.microsoft.com/office/drawing/2014/main" id="{E42D3A2D-C5C0-4133-8CB2-03C2F0088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3125" y="2989263"/>
                  <a:ext cx="1146175" cy="593725"/>
                </a:xfrm>
                <a:custGeom>
                  <a:avLst/>
                  <a:gdLst>
                    <a:gd name="T0" fmla="*/ 55 w 904"/>
                    <a:gd name="T1" fmla="*/ 468 h 468"/>
                    <a:gd name="T2" fmla="*/ 30 w 904"/>
                    <a:gd name="T3" fmla="*/ 411 h 468"/>
                    <a:gd name="T4" fmla="*/ 396 w 904"/>
                    <a:gd name="T5" fmla="*/ 32 h 468"/>
                    <a:gd name="T6" fmla="*/ 507 w 904"/>
                    <a:gd name="T7" fmla="*/ 32 h 468"/>
                    <a:gd name="T8" fmla="*/ 873 w 904"/>
                    <a:gd name="T9" fmla="*/ 411 h 468"/>
                    <a:gd name="T10" fmla="*/ 849 w 904"/>
                    <a:gd name="T11" fmla="*/ 468 h 468"/>
                    <a:gd name="T12" fmla="*/ 55 w 904"/>
                    <a:gd name="T13" fmla="*/ 468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4" h="468">
                      <a:moveTo>
                        <a:pt x="55" y="468"/>
                      </a:moveTo>
                      <a:cubicBezTo>
                        <a:pt x="11" y="468"/>
                        <a:pt x="0" y="442"/>
                        <a:pt x="30" y="411"/>
                      </a:cubicBezTo>
                      <a:cubicBezTo>
                        <a:pt x="396" y="32"/>
                        <a:pt x="396" y="32"/>
                        <a:pt x="396" y="32"/>
                      </a:cubicBezTo>
                      <a:cubicBezTo>
                        <a:pt x="427" y="0"/>
                        <a:pt x="477" y="0"/>
                        <a:pt x="507" y="32"/>
                      </a:cubicBezTo>
                      <a:cubicBezTo>
                        <a:pt x="873" y="411"/>
                        <a:pt x="873" y="411"/>
                        <a:pt x="873" y="411"/>
                      </a:cubicBezTo>
                      <a:cubicBezTo>
                        <a:pt x="904" y="442"/>
                        <a:pt x="893" y="468"/>
                        <a:pt x="849" y="468"/>
                      </a:cubicBezTo>
                      <a:lnTo>
                        <a:pt x="55" y="46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/>
                </a:p>
              </p:txBody>
            </p:sp>
            <p:sp>
              <p:nvSpPr>
                <p:cNvPr id="75" name="Freeform 12">
                  <a:extLst>
                    <a:ext uri="{FF2B5EF4-FFF2-40B4-BE49-F238E27FC236}">
                      <a16:creationId xmlns:a16="http://schemas.microsoft.com/office/drawing/2014/main" id="{DEDCAD1C-BF59-49B1-8E99-2F2B8F90A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0938" y="2843213"/>
                  <a:ext cx="2149475" cy="1825625"/>
                </a:xfrm>
                <a:custGeom>
                  <a:avLst/>
                  <a:gdLst>
                    <a:gd name="T0" fmla="*/ 978 w 1696"/>
                    <a:gd name="T1" fmla="*/ 231 h 1440"/>
                    <a:gd name="T2" fmla="*/ 1232 w 1696"/>
                    <a:gd name="T3" fmla="*/ 592 h 1440"/>
                    <a:gd name="T4" fmla="*/ 848 w 1696"/>
                    <a:gd name="T5" fmla="*/ 976 h 1440"/>
                    <a:gd name="T6" fmla="*/ 464 w 1696"/>
                    <a:gd name="T7" fmla="*/ 592 h 1440"/>
                    <a:gd name="T8" fmla="*/ 487 w 1696"/>
                    <a:gd name="T9" fmla="*/ 462 h 1440"/>
                    <a:gd name="T10" fmla="*/ 10 w 1696"/>
                    <a:gd name="T11" fmla="*/ 462 h 1440"/>
                    <a:gd name="T12" fmla="*/ 0 w 1696"/>
                    <a:gd name="T13" fmla="*/ 592 h 1440"/>
                    <a:gd name="T14" fmla="*/ 848 w 1696"/>
                    <a:gd name="T15" fmla="*/ 1440 h 1440"/>
                    <a:gd name="T16" fmla="*/ 1696 w 1696"/>
                    <a:gd name="T17" fmla="*/ 592 h 1440"/>
                    <a:gd name="T18" fmla="*/ 1455 w 1696"/>
                    <a:gd name="T19" fmla="*/ 0 h 1440"/>
                    <a:gd name="T20" fmla="*/ 978 w 1696"/>
                    <a:gd name="T21" fmla="*/ 231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6" h="1440">
                      <a:moveTo>
                        <a:pt x="978" y="231"/>
                      </a:moveTo>
                      <a:cubicBezTo>
                        <a:pt x="1126" y="284"/>
                        <a:pt x="1232" y="426"/>
                        <a:pt x="1232" y="592"/>
                      </a:cubicBezTo>
                      <a:cubicBezTo>
                        <a:pt x="1232" y="804"/>
                        <a:pt x="1060" y="976"/>
                        <a:pt x="848" y="976"/>
                      </a:cubicBezTo>
                      <a:cubicBezTo>
                        <a:pt x="636" y="976"/>
                        <a:pt x="464" y="804"/>
                        <a:pt x="464" y="592"/>
                      </a:cubicBezTo>
                      <a:cubicBezTo>
                        <a:pt x="464" y="546"/>
                        <a:pt x="472" y="503"/>
                        <a:pt x="487" y="462"/>
                      </a:cubicBezTo>
                      <a:cubicBezTo>
                        <a:pt x="10" y="462"/>
                        <a:pt x="10" y="462"/>
                        <a:pt x="10" y="462"/>
                      </a:cubicBezTo>
                      <a:cubicBezTo>
                        <a:pt x="3" y="504"/>
                        <a:pt x="0" y="548"/>
                        <a:pt x="0" y="592"/>
                      </a:cubicBezTo>
                      <a:cubicBezTo>
                        <a:pt x="0" y="1060"/>
                        <a:pt x="380" y="1440"/>
                        <a:pt x="848" y="1440"/>
                      </a:cubicBezTo>
                      <a:cubicBezTo>
                        <a:pt x="1316" y="1440"/>
                        <a:pt x="1696" y="1060"/>
                        <a:pt x="1696" y="592"/>
                      </a:cubicBezTo>
                      <a:cubicBezTo>
                        <a:pt x="1696" y="362"/>
                        <a:pt x="1604" y="153"/>
                        <a:pt x="1455" y="0"/>
                      </a:cubicBezTo>
                      <a:cubicBezTo>
                        <a:pt x="1322" y="125"/>
                        <a:pt x="1156" y="205"/>
                        <a:pt x="978" y="2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58" name="Group 13">
                <a:extLst>
                  <a:ext uri="{FF2B5EF4-FFF2-40B4-BE49-F238E27FC236}">
                    <a16:creationId xmlns:a16="http://schemas.microsoft.com/office/drawing/2014/main" id="{575CFF3E-769A-4052-96B7-935DAF43239F}"/>
                  </a:ext>
                </a:extLst>
              </p:cNvPr>
              <p:cNvGrpSpPr/>
              <p:nvPr/>
            </p:nvGrpSpPr>
            <p:grpSpPr>
              <a:xfrm>
                <a:off x="6209592" y="1735420"/>
                <a:ext cx="2220806" cy="2989398"/>
                <a:chOff x="6554788" y="946151"/>
                <a:chExt cx="1825625" cy="2457450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65" name="Freeform 14">
                  <a:extLst>
                    <a:ext uri="{FF2B5EF4-FFF2-40B4-BE49-F238E27FC236}">
                      <a16:creationId xmlns:a16="http://schemas.microsoft.com/office/drawing/2014/main" id="{34C7AF46-635F-4F2F-B94D-8DBB312BB3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1313" y="2257426"/>
                  <a:ext cx="593725" cy="1146175"/>
                </a:xfrm>
                <a:custGeom>
                  <a:avLst/>
                  <a:gdLst>
                    <a:gd name="T0" fmla="*/ 468 w 468"/>
                    <a:gd name="T1" fmla="*/ 849 h 904"/>
                    <a:gd name="T2" fmla="*/ 410 w 468"/>
                    <a:gd name="T3" fmla="*/ 874 h 904"/>
                    <a:gd name="T4" fmla="*/ 32 w 468"/>
                    <a:gd name="T5" fmla="*/ 508 h 904"/>
                    <a:gd name="T6" fmla="*/ 32 w 468"/>
                    <a:gd name="T7" fmla="*/ 397 h 904"/>
                    <a:gd name="T8" fmla="*/ 410 w 468"/>
                    <a:gd name="T9" fmla="*/ 30 h 904"/>
                    <a:gd name="T10" fmla="*/ 468 w 468"/>
                    <a:gd name="T11" fmla="*/ 55 h 904"/>
                    <a:gd name="T12" fmla="*/ 468 w 468"/>
                    <a:gd name="T13" fmla="*/ 849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904">
                      <a:moveTo>
                        <a:pt x="468" y="849"/>
                      </a:moveTo>
                      <a:cubicBezTo>
                        <a:pt x="468" y="893"/>
                        <a:pt x="442" y="904"/>
                        <a:pt x="410" y="874"/>
                      </a:cubicBezTo>
                      <a:cubicBezTo>
                        <a:pt x="32" y="508"/>
                        <a:pt x="32" y="508"/>
                        <a:pt x="32" y="508"/>
                      </a:cubicBezTo>
                      <a:cubicBezTo>
                        <a:pt x="0" y="477"/>
                        <a:pt x="0" y="427"/>
                        <a:pt x="32" y="397"/>
                      </a:cubicBezTo>
                      <a:cubicBezTo>
                        <a:pt x="410" y="30"/>
                        <a:pt x="410" y="30"/>
                        <a:pt x="410" y="30"/>
                      </a:cubicBezTo>
                      <a:cubicBezTo>
                        <a:pt x="442" y="0"/>
                        <a:pt x="468" y="11"/>
                        <a:pt x="468" y="55"/>
                      </a:cubicBezTo>
                      <a:lnTo>
                        <a:pt x="468" y="84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/>
                </a:p>
              </p:txBody>
            </p:sp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FD9BEE86-9C51-4C98-9CC9-21734B33D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4788" y="946151"/>
                  <a:ext cx="1825625" cy="2151063"/>
                </a:xfrm>
                <a:custGeom>
                  <a:avLst/>
                  <a:gdLst>
                    <a:gd name="T0" fmla="*/ 592 w 1440"/>
                    <a:gd name="T1" fmla="*/ 0 h 1696"/>
                    <a:gd name="T2" fmla="*/ 0 w 1440"/>
                    <a:gd name="T3" fmla="*/ 241 h 1696"/>
                    <a:gd name="T4" fmla="*/ 231 w 1440"/>
                    <a:gd name="T5" fmla="*/ 718 h 1696"/>
                    <a:gd name="T6" fmla="*/ 592 w 1440"/>
                    <a:gd name="T7" fmla="*/ 464 h 1696"/>
                    <a:gd name="T8" fmla="*/ 976 w 1440"/>
                    <a:gd name="T9" fmla="*/ 848 h 1696"/>
                    <a:gd name="T10" fmla="*/ 592 w 1440"/>
                    <a:gd name="T11" fmla="*/ 1232 h 1696"/>
                    <a:gd name="T12" fmla="*/ 452 w 1440"/>
                    <a:gd name="T13" fmla="*/ 1206 h 1696"/>
                    <a:gd name="T14" fmla="*/ 452 w 1440"/>
                    <a:gd name="T15" fmla="*/ 1300 h 1696"/>
                    <a:gd name="T16" fmla="*/ 389 w 1440"/>
                    <a:gd name="T17" fmla="*/ 1300 h 1696"/>
                    <a:gd name="T18" fmla="*/ 389 w 1440"/>
                    <a:gd name="T19" fmla="*/ 1671 h 1696"/>
                    <a:gd name="T20" fmla="*/ 592 w 1440"/>
                    <a:gd name="T21" fmla="*/ 1696 h 1696"/>
                    <a:gd name="T22" fmla="*/ 1440 w 1440"/>
                    <a:gd name="T23" fmla="*/ 848 h 1696"/>
                    <a:gd name="T24" fmla="*/ 592 w 1440"/>
                    <a:gd name="T25" fmla="*/ 0 h 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40" h="1696">
                      <a:moveTo>
                        <a:pt x="592" y="0"/>
                      </a:moveTo>
                      <a:cubicBezTo>
                        <a:pt x="362" y="0"/>
                        <a:pt x="153" y="92"/>
                        <a:pt x="0" y="241"/>
                      </a:cubicBezTo>
                      <a:cubicBezTo>
                        <a:pt x="125" y="374"/>
                        <a:pt x="205" y="540"/>
                        <a:pt x="231" y="718"/>
                      </a:cubicBezTo>
                      <a:cubicBezTo>
                        <a:pt x="284" y="570"/>
                        <a:pt x="426" y="464"/>
                        <a:pt x="592" y="464"/>
                      </a:cubicBezTo>
                      <a:cubicBezTo>
                        <a:pt x="804" y="464"/>
                        <a:pt x="976" y="636"/>
                        <a:pt x="976" y="848"/>
                      </a:cubicBezTo>
                      <a:cubicBezTo>
                        <a:pt x="976" y="1060"/>
                        <a:pt x="804" y="1232"/>
                        <a:pt x="592" y="1232"/>
                      </a:cubicBezTo>
                      <a:cubicBezTo>
                        <a:pt x="543" y="1232"/>
                        <a:pt x="495" y="1223"/>
                        <a:pt x="452" y="1206"/>
                      </a:cubicBezTo>
                      <a:cubicBezTo>
                        <a:pt x="452" y="1300"/>
                        <a:pt x="452" y="1300"/>
                        <a:pt x="452" y="1300"/>
                      </a:cubicBezTo>
                      <a:cubicBezTo>
                        <a:pt x="389" y="1300"/>
                        <a:pt x="389" y="1300"/>
                        <a:pt x="389" y="1300"/>
                      </a:cubicBezTo>
                      <a:cubicBezTo>
                        <a:pt x="389" y="1671"/>
                        <a:pt x="389" y="1671"/>
                        <a:pt x="389" y="1671"/>
                      </a:cubicBezTo>
                      <a:cubicBezTo>
                        <a:pt x="454" y="1687"/>
                        <a:pt x="522" y="1696"/>
                        <a:pt x="592" y="1696"/>
                      </a:cubicBezTo>
                      <a:cubicBezTo>
                        <a:pt x="1060" y="1696"/>
                        <a:pt x="1440" y="1316"/>
                        <a:pt x="1440" y="848"/>
                      </a:cubicBezTo>
                      <a:cubicBezTo>
                        <a:pt x="1440" y="380"/>
                        <a:pt x="1060" y="0"/>
                        <a:pt x="5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/>
                </a:p>
              </p:txBody>
            </p:sp>
          </p:grpSp>
          <p:sp>
            <p:nvSpPr>
              <p:cNvPr id="59" name="Oval 14">
                <a:extLst>
                  <a:ext uri="{FF2B5EF4-FFF2-40B4-BE49-F238E27FC236}">
                    <a16:creationId xmlns:a16="http://schemas.microsoft.com/office/drawing/2014/main" id="{47961BCB-53B2-4BE5-8447-0FE37CC644CB}"/>
                  </a:ext>
                </a:extLst>
              </p:cNvPr>
              <p:cNvSpPr/>
              <p:nvPr/>
            </p:nvSpPr>
            <p:spPr>
              <a:xfrm rot="120000">
                <a:off x="5168781" y="3151017"/>
                <a:ext cx="1999125" cy="1707701"/>
              </a:xfrm>
              <a:prstGeom prst="ellipse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8">
                <a:extLst>
                  <a:ext uri="{FF2B5EF4-FFF2-40B4-BE49-F238E27FC236}">
                    <a16:creationId xmlns:a16="http://schemas.microsoft.com/office/drawing/2014/main" id="{A8C9BD54-C5E6-423E-8C6F-1E05C6350B47}"/>
                  </a:ext>
                </a:extLst>
              </p:cNvPr>
              <p:cNvSpPr/>
              <p:nvPr/>
            </p:nvSpPr>
            <p:spPr>
              <a:xfrm>
                <a:off x="5185041" y="3194951"/>
                <a:ext cx="2041456" cy="1375776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900" b="1" dirty="0">
                    <a:solidFill>
                      <a:prstClr val="black"/>
                    </a:solidFill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عناصر </a:t>
                </a:r>
              </a:p>
              <a:p>
                <a:pPr algn="ctr"/>
                <a:r>
                  <a:rPr lang="ar-SA" sz="900" b="1" dirty="0">
                    <a:solidFill>
                      <a:prstClr val="black"/>
                    </a:solidFill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المزيج </a:t>
                </a:r>
              </a:p>
              <a:p>
                <a:pPr algn="ctr"/>
                <a:r>
                  <a:rPr lang="ar-SA" sz="900" b="1" dirty="0">
                    <a:solidFill>
                      <a:prstClr val="black"/>
                    </a:solidFill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التسويقى </a:t>
                </a:r>
                <a:endParaRPr lang="ar-SA" sz="9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5BAF809F-90E3-48A5-B996-1BB1EBA6EC29}"/>
                </a:ext>
              </a:extLst>
            </p:cNvPr>
            <p:cNvSpPr txBox="1"/>
            <p:nvPr/>
          </p:nvSpPr>
          <p:spPr>
            <a:xfrm rot="19008983">
              <a:off x="581466" y="4836174"/>
              <a:ext cx="920445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ar-SA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الترويح</a:t>
              </a:r>
            </a:p>
            <a:p>
              <a:pPr algn="ctr" rtl="1"/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Promotion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79C0117-2A31-4D51-9B70-6D74C3A74B9E}"/>
              </a:ext>
            </a:extLst>
          </p:cNvPr>
          <p:cNvGrpSpPr/>
          <p:nvPr/>
        </p:nvGrpSpPr>
        <p:grpSpPr>
          <a:xfrm>
            <a:off x="4455955" y="2483070"/>
            <a:ext cx="3324498" cy="3126322"/>
            <a:chOff x="4515487" y="2861556"/>
            <a:chExt cx="3324498" cy="3126322"/>
          </a:xfrm>
        </p:grpSpPr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EEC64FA3-30C2-4BB7-AD8A-B1B3FD617B02}"/>
                </a:ext>
              </a:extLst>
            </p:cNvPr>
            <p:cNvGrpSpPr/>
            <p:nvPr/>
          </p:nvGrpSpPr>
          <p:grpSpPr>
            <a:xfrm>
              <a:off x="4515487" y="2861556"/>
              <a:ext cx="3324498" cy="3126322"/>
              <a:chOff x="3723646" y="1684044"/>
              <a:chExt cx="4837868" cy="4549481"/>
            </a:xfrm>
          </p:grpSpPr>
          <p:sp>
            <p:nvSpPr>
              <p:cNvPr id="48" name="Freeform 2">
                <a:extLst>
                  <a:ext uri="{FF2B5EF4-FFF2-40B4-BE49-F238E27FC236}">
                    <a16:creationId xmlns:a16="http://schemas.microsoft.com/office/drawing/2014/main" id="{74BD9008-E48F-443A-A102-6BAB791F3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423" y="4056296"/>
                <a:ext cx="829152" cy="1597277"/>
              </a:xfrm>
              <a:custGeom>
                <a:avLst/>
                <a:gdLst>
                  <a:gd name="T0" fmla="*/ 197 w 394"/>
                  <a:gd name="T1" fmla="*/ 0 h 759"/>
                  <a:gd name="T2" fmla="*/ 0 w 394"/>
                  <a:gd name="T3" fmla="*/ 109 h 759"/>
                  <a:gd name="T4" fmla="*/ 83 w 394"/>
                  <a:gd name="T5" fmla="*/ 109 h 759"/>
                  <a:gd name="T6" fmla="*/ 83 w 394"/>
                  <a:gd name="T7" fmla="*/ 759 h 759"/>
                  <a:gd name="T8" fmla="*/ 311 w 394"/>
                  <a:gd name="T9" fmla="*/ 759 h 759"/>
                  <a:gd name="T10" fmla="*/ 311 w 394"/>
                  <a:gd name="T11" fmla="*/ 109 h 759"/>
                  <a:gd name="T12" fmla="*/ 394 w 394"/>
                  <a:gd name="T13" fmla="*/ 109 h 759"/>
                  <a:gd name="T14" fmla="*/ 197 w 394"/>
                  <a:gd name="T15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59">
                    <a:moveTo>
                      <a:pt x="197" y="0"/>
                    </a:moveTo>
                    <a:lnTo>
                      <a:pt x="0" y="109"/>
                    </a:lnTo>
                    <a:lnTo>
                      <a:pt x="83" y="109"/>
                    </a:lnTo>
                    <a:lnTo>
                      <a:pt x="83" y="759"/>
                    </a:lnTo>
                    <a:lnTo>
                      <a:pt x="311" y="759"/>
                    </a:lnTo>
                    <a:lnTo>
                      <a:pt x="311" y="109"/>
                    </a:lnTo>
                    <a:lnTo>
                      <a:pt x="394" y="10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3">
                <a:extLst>
                  <a:ext uri="{FF2B5EF4-FFF2-40B4-BE49-F238E27FC236}">
                    <a16:creationId xmlns:a16="http://schemas.microsoft.com/office/drawing/2014/main" id="{E7D6707A-6D3F-471E-8DD1-48718BBFE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0084" y="3492304"/>
                <a:ext cx="1597277" cy="1048015"/>
              </a:xfrm>
              <a:custGeom>
                <a:avLst/>
                <a:gdLst>
                  <a:gd name="T0" fmla="*/ 0 w 759"/>
                  <a:gd name="T1" fmla="*/ 154 h 498"/>
                  <a:gd name="T2" fmla="*/ 43 w 759"/>
                  <a:gd name="T3" fmla="*/ 377 h 498"/>
                  <a:gd name="T4" fmla="*/ 69 w 759"/>
                  <a:gd name="T5" fmla="*/ 297 h 498"/>
                  <a:gd name="T6" fmla="*/ 688 w 759"/>
                  <a:gd name="T7" fmla="*/ 498 h 498"/>
                  <a:gd name="T8" fmla="*/ 759 w 759"/>
                  <a:gd name="T9" fmla="*/ 282 h 498"/>
                  <a:gd name="T10" fmla="*/ 140 w 759"/>
                  <a:gd name="T11" fmla="*/ 81 h 498"/>
                  <a:gd name="T12" fmla="*/ 166 w 759"/>
                  <a:gd name="T13" fmla="*/ 0 h 498"/>
                  <a:gd name="T14" fmla="*/ 0 w 759"/>
                  <a:gd name="T15" fmla="*/ 15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9" h="498">
                    <a:moveTo>
                      <a:pt x="0" y="154"/>
                    </a:moveTo>
                    <a:lnTo>
                      <a:pt x="43" y="377"/>
                    </a:lnTo>
                    <a:lnTo>
                      <a:pt x="69" y="297"/>
                    </a:lnTo>
                    <a:lnTo>
                      <a:pt x="688" y="498"/>
                    </a:lnTo>
                    <a:lnTo>
                      <a:pt x="759" y="282"/>
                    </a:lnTo>
                    <a:lnTo>
                      <a:pt x="140" y="81"/>
                    </a:lnTo>
                    <a:lnTo>
                      <a:pt x="166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Freeform 4">
                <a:extLst>
                  <a:ext uri="{FF2B5EF4-FFF2-40B4-BE49-F238E27FC236}">
                    <a16:creationId xmlns:a16="http://schemas.microsoft.com/office/drawing/2014/main" id="{69CEE41A-5F8E-4A08-A63E-843D8418B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5999" y="2000250"/>
                <a:ext cx="1332116" cy="1492054"/>
              </a:xfrm>
              <a:custGeom>
                <a:avLst/>
                <a:gdLst>
                  <a:gd name="T0" fmla="*/ 95 w 633"/>
                  <a:gd name="T1" fmla="*/ 681 h 709"/>
                  <a:gd name="T2" fmla="*/ 320 w 633"/>
                  <a:gd name="T3" fmla="*/ 709 h 709"/>
                  <a:gd name="T4" fmla="*/ 251 w 633"/>
                  <a:gd name="T5" fmla="*/ 659 h 709"/>
                  <a:gd name="T6" fmla="*/ 633 w 633"/>
                  <a:gd name="T7" fmla="*/ 133 h 709"/>
                  <a:gd name="T8" fmla="*/ 451 w 633"/>
                  <a:gd name="T9" fmla="*/ 0 h 709"/>
                  <a:gd name="T10" fmla="*/ 69 w 633"/>
                  <a:gd name="T11" fmla="*/ 527 h 709"/>
                  <a:gd name="T12" fmla="*/ 0 w 633"/>
                  <a:gd name="T13" fmla="*/ 477 h 709"/>
                  <a:gd name="T14" fmla="*/ 95 w 633"/>
                  <a:gd name="T15" fmla="*/ 681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3" h="709">
                    <a:moveTo>
                      <a:pt x="95" y="681"/>
                    </a:moveTo>
                    <a:lnTo>
                      <a:pt x="320" y="709"/>
                    </a:lnTo>
                    <a:lnTo>
                      <a:pt x="251" y="659"/>
                    </a:lnTo>
                    <a:lnTo>
                      <a:pt x="633" y="133"/>
                    </a:lnTo>
                    <a:lnTo>
                      <a:pt x="451" y="0"/>
                    </a:lnTo>
                    <a:lnTo>
                      <a:pt x="69" y="527"/>
                    </a:lnTo>
                    <a:lnTo>
                      <a:pt x="0" y="477"/>
                    </a:lnTo>
                    <a:lnTo>
                      <a:pt x="95" y="6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A7EDB390-3DE0-4168-B87B-30A5A2F83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883" y="2000250"/>
                <a:ext cx="1332116" cy="1492054"/>
              </a:xfrm>
              <a:custGeom>
                <a:avLst/>
                <a:gdLst>
                  <a:gd name="T0" fmla="*/ 538 w 633"/>
                  <a:gd name="T1" fmla="*/ 681 h 709"/>
                  <a:gd name="T2" fmla="*/ 633 w 633"/>
                  <a:gd name="T3" fmla="*/ 477 h 709"/>
                  <a:gd name="T4" fmla="*/ 564 w 633"/>
                  <a:gd name="T5" fmla="*/ 527 h 709"/>
                  <a:gd name="T6" fmla="*/ 183 w 633"/>
                  <a:gd name="T7" fmla="*/ 0 h 709"/>
                  <a:gd name="T8" fmla="*/ 0 w 633"/>
                  <a:gd name="T9" fmla="*/ 133 h 709"/>
                  <a:gd name="T10" fmla="*/ 382 w 633"/>
                  <a:gd name="T11" fmla="*/ 659 h 709"/>
                  <a:gd name="T12" fmla="*/ 313 w 633"/>
                  <a:gd name="T13" fmla="*/ 709 h 709"/>
                  <a:gd name="T14" fmla="*/ 538 w 633"/>
                  <a:gd name="T15" fmla="*/ 681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3" h="709">
                    <a:moveTo>
                      <a:pt x="538" y="681"/>
                    </a:moveTo>
                    <a:lnTo>
                      <a:pt x="633" y="477"/>
                    </a:lnTo>
                    <a:lnTo>
                      <a:pt x="564" y="527"/>
                    </a:lnTo>
                    <a:lnTo>
                      <a:pt x="183" y="0"/>
                    </a:lnTo>
                    <a:lnTo>
                      <a:pt x="0" y="133"/>
                    </a:lnTo>
                    <a:lnTo>
                      <a:pt x="382" y="659"/>
                    </a:lnTo>
                    <a:lnTo>
                      <a:pt x="313" y="709"/>
                    </a:lnTo>
                    <a:lnTo>
                      <a:pt x="538" y="6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ABC71BED-741C-461B-92B9-0EA13C69A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638" y="3492304"/>
                <a:ext cx="1597277" cy="1048015"/>
              </a:xfrm>
              <a:custGeom>
                <a:avLst/>
                <a:gdLst>
                  <a:gd name="T0" fmla="*/ 759 w 759"/>
                  <a:gd name="T1" fmla="*/ 154 h 498"/>
                  <a:gd name="T2" fmla="*/ 593 w 759"/>
                  <a:gd name="T3" fmla="*/ 0 h 498"/>
                  <a:gd name="T4" fmla="*/ 619 w 759"/>
                  <a:gd name="T5" fmla="*/ 81 h 498"/>
                  <a:gd name="T6" fmla="*/ 0 w 759"/>
                  <a:gd name="T7" fmla="*/ 282 h 498"/>
                  <a:gd name="T8" fmla="*/ 71 w 759"/>
                  <a:gd name="T9" fmla="*/ 498 h 498"/>
                  <a:gd name="T10" fmla="*/ 690 w 759"/>
                  <a:gd name="T11" fmla="*/ 297 h 498"/>
                  <a:gd name="T12" fmla="*/ 716 w 759"/>
                  <a:gd name="T13" fmla="*/ 377 h 498"/>
                  <a:gd name="T14" fmla="*/ 759 w 759"/>
                  <a:gd name="T15" fmla="*/ 15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9" h="498">
                    <a:moveTo>
                      <a:pt x="759" y="154"/>
                    </a:moveTo>
                    <a:lnTo>
                      <a:pt x="593" y="0"/>
                    </a:lnTo>
                    <a:lnTo>
                      <a:pt x="619" y="81"/>
                    </a:lnTo>
                    <a:lnTo>
                      <a:pt x="0" y="282"/>
                    </a:lnTo>
                    <a:lnTo>
                      <a:pt x="71" y="498"/>
                    </a:lnTo>
                    <a:lnTo>
                      <a:pt x="690" y="297"/>
                    </a:lnTo>
                    <a:lnTo>
                      <a:pt x="716" y="377"/>
                    </a:lnTo>
                    <a:lnTo>
                      <a:pt x="759" y="1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Oval 18">
                <a:extLst>
                  <a:ext uri="{FF2B5EF4-FFF2-40B4-BE49-F238E27FC236}">
                    <a16:creationId xmlns:a16="http://schemas.microsoft.com/office/drawing/2014/main" id="{4D280C1B-1456-415F-A15D-C94ECB529274}"/>
                  </a:ext>
                </a:extLst>
              </p:cNvPr>
              <p:cNvSpPr/>
              <p:nvPr/>
            </p:nvSpPr>
            <p:spPr>
              <a:xfrm>
                <a:off x="4537892" y="1684044"/>
                <a:ext cx="968861" cy="9688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889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4" name="Oval 19">
                <a:extLst>
                  <a:ext uri="{FF2B5EF4-FFF2-40B4-BE49-F238E27FC236}">
                    <a16:creationId xmlns:a16="http://schemas.microsoft.com/office/drawing/2014/main" id="{04E3413D-16E2-48DC-8B17-4A120977EE03}"/>
                  </a:ext>
                </a:extLst>
              </p:cNvPr>
              <p:cNvSpPr/>
              <p:nvPr/>
            </p:nvSpPr>
            <p:spPr>
              <a:xfrm>
                <a:off x="6744234" y="1684044"/>
                <a:ext cx="968861" cy="96886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5" name="Oval 20">
                <a:extLst>
                  <a:ext uri="{FF2B5EF4-FFF2-40B4-BE49-F238E27FC236}">
                    <a16:creationId xmlns:a16="http://schemas.microsoft.com/office/drawing/2014/main" id="{E0A2681B-98D1-404D-A5C6-B03D251AA5D4}"/>
                  </a:ext>
                </a:extLst>
              </p:cNvPr>
              <p:cNvSpPr/>
              <p:nvPr/>
            </p:nvSpPr>
            <p:spPr>
              <a:xfrm>
                <a:off x="7592653" y="3918748"/>
                <a:ext cx="968861" cy="96886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889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6" name="Oval 21">
                <a:extLst>
                  <a:ext uri="{FF2B5EF4-FFF2-40B4-BE49-F238E27FC236}">
                    <a16:creationId xmlns:a16="http://schemas.microsoft.com/office/drawing/2014/main" id="{B57E2A5D-6718-4810-B254-779A0C914C6F}"/>
                  </a:ext>
                </a:extLst>
              </p:cNvPr>
              <p:cNvSpPr/>
              <p:nvPr/>
            </p:nvSpPr>
            <p:spPr>
              <a:xfrm>
                <a:off x="5597421" y="5264664"/>
                <a:ext cx="968861" cy="96886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889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1" name="Oval 22">
                <a:extLst>
                  <a:ext uri="{FF2B5EF4-FFF2-40B4-BE49-F238E27FC236}">
                    <a16:creationId xmlns:a16="http://schemas.microsoft.com/office/drawing/2014/main" id="{8E944C94-C00D-4F2C-8AB4-4BE91264E106}"/>
                  </a:ext>
                </a:extLst>
              </p:cNvPr>
              <p:cNvSpPr/>
              <p:nvPr/>
            </p:nvSpPr>
            <p:spPr>
              <a:xfrm>
                <a:off x="3723646" y="3918748"/>
                <a:ext cx="968861" cy="96886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889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739621C7-5F3B-4DA7-BFA6-B780DBA083DF}"/>
                </a:ext>
              </a:extLst>
            </p:cNvPr>
            <p:cNvSpPr txBox="1"/>
            <p:nvPr/>
          </p:nvSpPr>
          <p:spPr>
            <a:xfrm>
              <a:off x="6696650" y="2945726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E20A2758-D3A7-4BB5-8604-9237066EB64C}"/>
                </a:ext>
              </a:extLst>
            </p:cNvPr>
            <p:cNvSpPr txBox="1"/>
            <p:nvPr/>
          </p:nvSpPr>
          <p:spPr>
            <a:xfrm>
              <a:off x="7277785" y="4489385"/>
              <a:ext cx="49565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EAC196AD-B3B0-4E97-8F58-70942658E3BA}"/>
                </a:ext>
              </a:extLst>
            </p:cNvPr>
            <p:cNvSpPr txBox="1"/>
            <p:nvPr/>
          </p:nvSpPr>
          <p:spPr>
            <a:xfrm>
              <a:off x="5876311" y="5437167"/>
              <a:ext cx="49565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3C3945A6-DDC3-42E6-9BA9-1EF3F11BF71F}"/>
                </a:ext>
              </a:extLst>
            </p:cNvPr>
            <p:cNvSpPr txBox="1"/>
            <p:nvPr/>
          </p:nvSpPr>
          <p:spPr>
            <a:xfrm>
              <a:off x="4600554" y="4482717"/>
              <a:ext cx="49565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639CA631-12E1-45C4-ACDF-1F5A6E245513}"/>
                </a:ext>
              </a:extLst>
            </p:cNvPr>
            <p:cNvSpPr txBox="1"/>
            <p:nvPr/>
          </p:nvSpPr>
          <p:spPr>
            <a:xfrm>
              <a:off x="5170499" y="2952219"/>
              <a:ext cx="49565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36B01DB-432E-46A9-B129-9CAB63D310C6}"/>
              </a:ext>
            </a:extLst>
          </p:cNvPr>
          <p:cNvSpPr/>
          <p:nvPr/>
        </p:nvSpPr>
        <p:spPr>
          <a:xfrm>
            <a:off x="7282752" y="2414020"/>
            <a:ext cx="1037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الإعلان</a:t>
            </a:r>
            <a:endParaRPr lang="ar-SA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F848CED-2606-4CF5-A97D-8BB8F5FBD3E1}"/>
              </a:ext>
            </a:extLst>
          </p:cNvPr>
          <p:cNvSpPr/>
          <p:nvPr/>
        </p:nvSpPr>
        <p:spPr>
          <a:xfrm>
            <a:off x="7873609" y="4229602"/>
            <a:ext cx="195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تنشيط المبيعات</a:t>
            </a:r>
            <a:endParaRPr lang="en-US" sz="2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0E45EF6-DED5-4527-B89D-1887038B2278}"/>
              </a:ext>
            </a:extLst>
          </p:cNvPr>
          <p:cNvSpPr/>
          <p:nvPr/>
        </p:nvSpPr>
        <p:spPr>
          <a:xfrm>
            <a:off x="5020177" y="5724465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البيع الشخصي</a:t>
            </a:r>
            <a:endParaRPr lang="en-US" sz="2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7EBC516-39AC-484B-BABF-F3F16491A365}"/>
              </a:ext>
            </a:extLst>
          </p:cNvPr>
          <p:cNvSpPr/>
          <p:nvPr/>
        </p:nvSpPr>
        <p:spPr>
          <a:xfrm>
            <a:off x="3507824" y="4110899"/>
            <a:ext cx="819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النشر</a:t>
            </a:r>
            <a:endParaRPr lang="ar-SA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E74F6A0-9BE1-4D5E-9CAA-89F848AAB8D5}"/>
              </a:ext>
            </a:extLst>
          </p:cNvPr>
          <p:cNvSpPr/>
          <p:nvPr/>
        </p:nvSpPr>
        <p:spPr>
          <a:xfrm>
            <a:off x="2812535" y="2542955"/>
            <a:ext cx="209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KW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التسويق المباشر</a:t>
            </a:r>
            <a:endParaRPr lang="en-US" sz="2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37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19835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484527" y="1206009"/>
            <a:ext cx="2339273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اختيار موقع المشروع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392382E8-7E7E-4E93-BE44-D3A875CD1DDD}"/>
              </a:ext>
            </a:extLst>
          </p:cNvPr>
          <p:cNvGrpSpPr/>
          <p:nvPr/>
        </p:nvGrpSpPr>
        <p:grpSpPr>
          <a:xfrm>
            <a:off x="1031794" y="2335555"/>
            <a:ext cx="10625423" cy="4064081"/>
            <a:chOff x="1031794" y="2335555"/>
            <a:chExt cx="10625423" cy="4064081"/>
          </a:xfrm>
        </p:grpSpPr>
        <p:sp>
          <p:nvSpPr>
            <p:cNvPr id="173" name="Rectangle 181">
              <a:extLst>
                <a:ext uri="{FF2B5EF4-FFF2-40B4-BE49-F238E27FC236}">
                  <a16:creationId xmlns:a16="http://schemas.microsoft.com/office/drawing/2014/main" id="{793DAF59-F5FD-4FD8-91BE-12215A960D59}"/>
                </a:ext>
              </a:extLst>
            </p:cNvPr>
            <p:cNvSpPr/>
            <p:nvPr/>
          </p:nvSpPr>
          <p:spPr>
            <a:xfrm>
              <a:off x="9102257" y="4236803"/>
              <a:ext cx="22565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400" b="1" dirty="0">
                  <a:latin typeface="Simplified Arabic" panose="02020603050405020304" pitchFamily="18" charset="-78"/>
                  <a:ea typeface="Adobe Fan Heiti Std B" panose="020B0700000000000000" pitchFamily="34" charset="-128"/>
                  <a:cs typeface="Simplified Arabic" panose="02020603050405020304" pitchFamily="18" charset="-78"/>
                </a:rPr>
                <a:t>عوامل اختيار الموقع</a:t>
              </a:r>
            </a:p>
          </p:txBody>
        </p:sp>
        <p:cxnSp>
          <p:nvCxnSpPr>
            <p:cNvPr id="68" name="Straight Connector 64">
              <a:extLst>
                <a:ext uri="{FF2B5EF4-FFF2-40B4-BE49-F238E27FC236}">
                  <a16:creationId xmlns:a16="http://schemas.microsoft.com/office/drawing/2014/main" id="{990C0036-858B-4A9B-9FF7-0274D8A95498}"/>
                </a:ext>
              </a:extLst>
            </p:cNvPr>
            <p:cNvCxnSpPr>
              <a:cxnSpLocks/>
            </p:cNvCxnSpPr>
            <p:nvPr/>
          </p:nvCxnSpPr>
          <p:spPr>
            <a:xfrm>
              <a:off x="4027457" y="3063780"/>
              <a:ext cx="1198670" cy="926475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66">
              <a:extLst>
                <a:ext uri="{FF2B5EF4-FFF2-40B4-BE49-F238E27FC236}">
                  <a16:creationId xmlns:a16="http://schemas.microsoft.com/office/drawing/2014/main" id="{1CF2343C-E21B-4B77-BF97-793C7724EE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8356" y="2901815"/>
              <a:ext cx="1198670" cy="926475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67">
              <a:extLst>
                <a:ext uri="{FF2B5EF4-FFF2-40B4-BE49-F238E27FC236}">
                  <a16:creationId xmlns:a16="http://schemas.microsoft.com/office/drawing/2014/main" id="{466B6F7E-72B9-438E-B1A9-94BCA7A9E7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00939" y="4144816"/>
              <a:ext cx="1312863" cy="28236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7263">
              <a:extLst>
                <a:ext uri="{FF2B5EF4-FFF2-40B4-BE49-F238E27FC236}">
                  <a16:creationId xmlns:a16="http://schemas.microsoft.com/office/drawing/2014/main" id="{294443B7-1DC7-4022-A97F-4CDC3A7F3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77" y="3332027"/>
              <a:ext cx="850900" cy="790575"/>
            </a:xfrm>
            <a:custGeom>
              <a:avLst/>
              <a:gdLst>
                <a:gd name="T0" fmla="*/ 53 w 536"/>
                <a:gd name="T1" fmla="*/ 477 h 498"/>
                <a:gd name="T2" fmla="*/ 13 w 536"/>
                <a:gd name="T3" fmla="*/ 494 h 498"/>
                <a:gd name="T4" fmla="*/ 0 w 536"/>
                <a:gd name="T5" fmla="*/ 494 h 498"/>
                <a:gd name="T6" fmla="*/ 28 w 536"/>
                <a:gd name="T7" fmla="*/ 483 h 498"/>
                <a:gd name="T8" fmla="*/ 116 w 536"/>
                <a:gd name="T9" fmla="*/ 443 h 498"/>
                <a:gd name="T10" fmla="*/ 89 w 536"/>
                <a:gd name="T11" fmla="*/ 461 h 498"/>
                <a:gd name="T12" fmla="*/ 60 w 536"/>
                <a:gd name="T13" fmla="*/ 470 h 498"/>
                <a:gd name="T14" fmla="*/ 116 w 536"/>
                <a:gd name="T15" fmla="*/ 443 h 498"/>
                <a:gd name="T16" fmla="*/ 197 w 536"/>
                <a:gd name="T17" fmla="*/ 401 h 498"/>
                <a:gd name="T18" fmla="*/ 128 w 536"/>
                <a:gd name="T19" fmla="*/ 441 h 498"/>
                <a:gd name="T20" fmla="*/ 159 w 536"/>
                <a:gd name="T21" fmla="*/ 419 h 498"/>
                <a:gd name="T22" fmla="*/ 269 w 536"/>
                <a:gd name="T23" fmla="*/ 349 h 498"/>
                <a:gd name="T24" fmla="*/ 238 w 536"/>
                <a:gd name="T25" fmla="*/ 375 h 498"/>
                <a:gd name="T26" fmla="*/ 202 w 536"/>
                <a:gd name="T27" fmla="*/ 393 h 498"/>
                <a:gd name="T28" fmla="*/ 269 w 536"/>
                <a:gd name="T29" fmla="*/ 349 h 498"/>
                <a:gd name="T30" fmla="*/ 345 w 536"/>
                <a:gd name="T31" fmla="*/ 295 h 498"/>
                <a:gd name="T32" fmla="*/ 280 w 536"/>
                <a:gd name="T33" fmla="*/ 346 h 498"/>
                <a:gd name="T34" fmla="*/ 277 w 536"/>
                <a:gd name="T35" fmla="*/ 343 h 498"/>
                <a:gd name="T36" fmla="*/ 311 w 536"/>
                <a:gd name="T37" fmla="*/ 317 h 498"/>
                <a:gd name="T38" fmla="*/ 413 w 536"/>
                <a:gd name="T39" fmla="*/ 232 h 498"/>
                <a:gd name="T40" fmla="*/ 387 w 536"/>
                <a:gd name="T41" fmla="*/ 261 h 498"/>
                <a:gd name="T42" fmla="*/ 349 w 536"/>
                <a:gd name="T43" fmla="*/ 287 h 498"/>
                <a:gd name="T44" fmla="*/ 413 w 536"/>
                <a:gd name="T45" fmla="*/ 232 h 498"/>
                <a:gd name="T46" fmla="*/ 483 w 536"/>
                <a:gd name="T47" fmla="*/ 168 h 498"/>
                <a:gd name="T48" fmla="*/ 425 w 536"/>
                <a:gd name="T49" fmla="*/ 228 h 498"/>
                <a:gd name="T50" fmla="*/ 453 w 536"/>
                <a:gd name="T51" fmla="*/ 195 h 498"/>
                <a:gd name="T52" fmla="*/ 522 w 536"/>
                <a:gd name="T53" fmla="*/ 106 h 498"/>
                <a:gd name="T54" fmla="*/ 517 w 536"/>
                <a:gd name="T55" fmla="*/ 122 h 498"/>
                <a:gd name="T56" fmla="*/ 489 w 536"/>
                <a:gd name="T57" fmla="*/ 160 h 498"/>
                <a:gd name="T58" fmla="*/ 500 w 536"/>
                <a:gd name="T59" fmla="*/ 140 h 498"/>
                <a:gd name="T60" fmla="*/ 522 w 536"/>
                <a:gd name="T61" fmla="*/ 106 h 498"/>
                <a:gd name="T62" fmla="*/ 536 w 536"/>
                <a:gd name="T63" fmla="*/ 53 h 498"/>
                <a:gd name="T64" fmla="*/ 532 w 536"/>
                <a:gd name="T65" fmla="*/ 92 h 498"/>
                <a:gd name="T66" fmla="*/ 526 w 536"/>
                <a:gd name="T67" fmla="*/ 97 h 498"/>
                <a:gd name="T68" fmla="*/ 532 w 536"/>
                <a:gd name="T69" fmla="*/ 70 h 498"/>
                <a:gd name="T70" fmla="*/ 526 w 536"/>
                <a:gd name="T71" fmla="*/ 38 h 498"/>
                <a:gd name="T72" fmla="*/ 487 w 536"/>
                <a:gd name="T73" fmla="*/ 7 h 498"/>
                <a:gd name="T74" fmla="*/ 525 w 536"/>
                <a:gd name="T75" fmla="*/ 29 h 498"/>
                <a:gd name="T76" fmla="*/ 510 w 536"/>
                <a:gd name="T77" fmla="*/ 23 h 498"/>
                <a:gd name="T78" fmla="*/ 481 w 536"/>
                <a:gd name="T79" fmla="*/ 9 h 498"/>
                <a:gd name="T80" fmla="*/ 460 w 536"/>
                <a:gd name="T81" fmla="*/ 0 h 498"/>
                <a:gd name="T82" fmla="*/ 475 w 536"/>
                <a:gd name="T83" fmla="*/ 3 h 498"/>
                <a:gd name="T84" fmla="*/ 464 w 536"/>
                <a:gd name="T85" fmla="*/ 6 h 498"/>
                <a:gd name="T86" fmla="*/ 445 w 536"/>
                <a:gd name="T87" fmla="*/ 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6" h="498">
                  <a:moveTo>
                    <a:pt x="51" y="474"/>
                  </a:moveTo>
                  <a:lnTo>
                    <a:pt x="53" y="477"/>
                  </a:lnTo>
                  <a:lnTo>
                    <a:pt x="30" y="487"/>
                  </a:lnTo>
                  <a:lnTo>
                    <a:pt x="13" y="494"/>
                  </a:lnTo>
                  <a:lnTo>
                    <a:pt x="1" y="498"/>
                  </a:lnTo>
                  <a:lnTo>
                    <a:pt x="0" y="494"/>
                  </a:lnTo>
                  <a:lnTo>
                    <a:pt x="11" y="490"/>
                  </a:lnTo>
                  <a:lnTo>
                    <a:pt x="28" y="483"/>
                  </a:lnTo>
                  <a:lnTo>
                    <a:pt x="51" y="474"/>
                  </a:lnTo>
                  <a:close/>
                  <a:moveTo>
                    <a:pt x="116" y="443"/>
                  </a:moveTo>
                  <a:lnTo>
                    <a:pt x="119" y="445"/>
                  </a:lnTo>
                  <a:lnTo>
                    <a:pt x="89" y="461"/>
                  </a:lnTo>
                  <a:lnTo>
                    <a:pt x="61" y="473"/>
                  </a:lnTo>
                  <a:lnTo>
                    <a:pt x="60" y="470"/>
                  </a:lnTo>
                  <a:lnTo>
                    <a:pt x="86" y="457"/>
                  </a:lnTo>
                  <a:lnTo>
                    <a:pt x="116" y="443"/>
                  </a:lnTo>
                  <a:close/>
                  <a:moveTo>
                    <a:pt x="195" y="398"/>
                  </a:moveTo>
                  <a:lnTo>
                    <a:pt x="197" y="401"/>
                  </a:lnTo>
                  <a:lnTo>
                    <a:pt x="162" y="423"/>
                  </a:lnTo>
                  <a:lnTo>
                    <a:pt x="128" y="441"/>
                  </a:lnTo>
                  <a:lnTo>
                    <a:pt x="125" y="438"/>
                  </a:lnTo>
                  <a:lnTo>
                    <a:pt x="159" y="419"/>
                  </a:lnTo>
                  <a:lnTo>
                    <a:pt x="195" y="398"/>
                  </a:lnTo>
                  <a:close/>
                  <a:moveTo>
                    <a:pt x="269" y="349"/>
                  </a:moveTo>
                  <a:lnTo>
                    <a:pt x="272" y="352"/>
                  </a:lnTo>
                  <a:lnTo>
                    <a:pt x="238" y="375"/>
                  </a:lnTo>
                  <a:lnTo>
                    <a:pt x="205" y="396"/>
                  </a:lnTo>
                  <a:lnTo>
                    <a:pt x="202" y="393"/>
                  </a:lnTo>
                  <a:lnTo>
                    <a:pt x="235" y="372"/>
                  </a:lnTo>
                  <a:lnTo>
                    <a:pt x="269" y="349"/>
                  </a:lnTo>
                  <a:close/>
                  <a:moveTo>
                    <a:pt x="343" y="292"/>
                  </a:moveTo>
                  <a:lnTo>
                    <a:pt x="345" y="295"/>
                  </a:lnTo>
                  <a:lnTo>
                    <a:pt x="314" y="320"/>
                  </a:lnTo>
                  <a:lnTo>
                    <a:pt x="280" y="346"/>
                  </a:lnTo>
                  <a:lnTo>
                    <a:pt x="278" y="347"/>
                  </a:lnTo>
                  <a:lnTo>
                    <a:pt x="277" y="343"/>
                  </a:lnTo>
                  <a:lnTo>
                    <a:pt x="277" y="342"/>
                  </a:lnTo>
                  <a:lnTo>
                    <a:pt x="311" y="317"/>
                  </a:lnTo>
                  <a:lnTo>
                    <a:pt x="343" y="292"/>
                  </a:lnTo>
                  <a:close/>
                  <a:moveTo>
                    <a:pt x="413" y="232"/>
                  </a:moveTo>
                  <a:lnTo>
                    <a:pt x="417" y="235"/>
                  </a:lnTo>
                  <a:lnTo>
                    <a:pt x="387" y="261"/>
                  </a:lnTo>
                  <a:lnTo>
                    <a:pt x="352" y="290"/>
                  </a:lnTo>
                  <a:lnTo>
                    <a:pt x="349" y="287"/>
                  </a:lnTo>
                  <a:lnTo>
                    <a:pt x="383" y="259"/>
                  </a:lnTo>
                  <a:lnTo>
                    <a:pt x="413" y="232"/>
                  </a:lnTo>
                  <a:close/>
                  <a:moveTo>
                    <a:pt x="479" y="168"/>
                  </a:moveTo>
                  <a:lnTo>
                    <a:pt x="483" y="168"/>
                  </a:lnTo>
                  <a:lnTo>
                    <a:pt x="456" y="197"/>
                  </a:lnTo>
                  <a:lnTo>
                    <a:pt x="425" y="228"/>
                  </a:lnTo>
                  <a:lnTo>
                    <a:pt x="421" y="225"/>
                  </a:lnTo>
                  <a:lnTo>
                    <a:pt x="453" y="195"/>
                  </a:lnTo>
                  <a:lnTo>
                    <a:pt x="479" y="168"/>
                  </a:lnTo>
                  <a:close/>
                  <a:moveTo>
                    <a:pt x="522" y="106"/>
                  </a:moveTo>
                  <a:lnTo>
                    <a:pt x="526" y="106"/>
                  </a:lnTo>
                  <a:lnTo>
                    <a:pt x="517" y="122"/>
                  </a:lnTo>
                  <a:lnTo>
                    <a:pt x="505" y="140"/>
                  </a:lnTo>
                  <a:lnTo>
                    <a:pt x="489" y="160"/>
                  </a:lnTo>
                  <a:lnTo>
                    <a:pt x="485" y="160"/>
                  </a:lnTo>
                  <a:lnTo>
                    <a:pt x="500" y="140"/>
                  </a:lnTo>
                  <a:lnTo>
                    <a:pt x="513" y="122"/>
                  </a:lnTo>
                  <a:lnTo>
                    <a:pt x="522" y="106"/>
                  </a:lnTo>
                  <a:close/>
                  <a:moveTo>
                    <a:pt x="530" y="37"/>
                  </a:moveTo>
                  <a:lnTo>
                    <a:pt x="536" y="53"/>
                  </a:lnTo>
                  <a:lnTo>
                    <a:pt x="536" y="71"/>
                  </a:lnTo>
                  <a:lnTo>
                    <a:pt x="532" y="92"/>
                  </a:lnTo>
                  <a:lnTo>
                    <a:pt x="530" y="97"/>
                  </a:lnTo>
                  <a:lnTo>
                    <a:pt x="526" y="97"/>
                  </a:lnTo>
                  <a:lnTo>
                    <a:pt x="528" y="91"/>
                  </a:lnTo>
                  <a:lnTo>
                    <a:pt x="532" y="70"/>
                  </a:lnTo>
                  <a:lnTo>
                    <a:pt x="532" y="53"/>
                  </a:lnTo>
                  <a:lnTo>
                    <a:pt x="526" y="38"/>
                  </a:lnTo>
                  <a:lnTo>
                    <a:pt x="530" y="37"/>
                  </a:lnTo>
                  <a:close/>
                  <a:moveTo>
                    <a:pt x="487" y="7"/>
                  </a:moveTo>
                  <a:lnTo>
                    <a:pt x="507" y="16"/>
                  </a:lnTo>
                  <a:lnTo>
                    <a:pt x="525" y="29"/>
                  </a:lnTo>
                  <a:lnTo>
                    <a:pt x="521" y="30"/>
                  </a:lnTo>
                  <a:lnTo>
                    <a:pt x="510" y="23"/>
                  </a:lnTo>
                  <a:lnTo>
                    <a:pt x="497" y="15"/>
                  </a:lnTo>
                  <a:lnTo>
                    <a:pt x="481" y="9"/>
                  </a:lnTo>
                  <a:lnTo>
                    <a:pt x="487" y="7"/>
                  </a:lnTo>
                  <a:close/>
                  <a:moveTo>
                    <a:pt x="460" y="0"/>
                  </a:moveTo>
                  <a:lnTo>
                    <a:pt x="464" y="2"/>
                  </a:lnTo>
                  <a:lnTo>
                    <a:pt x="475" y="3"/>
                  </a:lnTo>
                  <a:lnTo>
                    <a:pt x="470" y="7"/>
                  </a:lnTo>
                  <a:lnTo>
                    <a:pt x="464" y="6"/>
                  </a:lnTo>
                  <a:lnTo>
                    <a:pt x="455" y="4"/>
                  </a:lnTo>
                  <a:lnTo>
                    <a:pt x="445" y="3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solidFill>
                <a:srgbClr val="EAF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279">
              <a:extLst>
                <a:ext uri="{FF2B5EF4-FFF2-40B4-BE49-F238E27FC236}">
                  <a16:creationId xmlns:a16="http://schemas.microsoft.com/office/drawing/2014/main" id="{2FE47AA6-C327-474C-93DE-34CD8C558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865" y="3035165"/>
              <a:ext cx="474663" cy="307975"/>
            </a:xfrm>
            <a:custGeom>
              <a:avLst/>
              <a:gdLst>
                <a:gd name="T0" fmla="*/ 296 w 299"/>
                <a:gd name="T1" fmla="*/ 185 h 194"/>
                <a:gd name="T2" fmla="*/ 297 w 299"/>
                <a:gd name="T3" fmla="*/ 191 h 194"/>
                <a:gd name="T4" fmla="*/ 291 w 299"/>
                <a:gd name="T5" fmla="*/ 194 h 194"/>
                <a:gd name="T6" fmla="*/ 279 w 299"/>
                <a:gd name="T7" fmla="*/ 183 h 194"/>
                <a:gd name="T8" fmla="*/ 286 w 299"/>
                <a:gd name="T9" fmla="*/ 178 h 194"/>
                <a:gd name="T10" fmla="*/ 262 w 299"/>
                <a:gd name="T11" fmla="*/ 162 h 194"/>
                <a:gd name="T12" fmla="*/ 263 w 299"/>
                <a:gd name="T13" fmla="*/ 169 h 194"/>
                <a:gd name="T14" fmla="*/ 256 w 299"/>
                <a:gd name="T15" fmla="*/ 172 h 194"/>
                <a:gd name="T16" fmla="*/ 245 w 299"/>
                <a:gd name="T17" fmla="*/ 161 h 194"/>
                <a:gd name="T18" fmla="*/ 250 w 299"/>
                <a:gd name="T19" fmla="*/ 156 h 194"/>
                <a:gd name="T20" fmla="*/ 227 w 299"/>
                <a:gd name="T21" fmla="*/ 140 h 194"/>
                <a:gd name="T22" fmla="*/ 228 w 299"/>
                <a:gd name="T23" fmla="*/ 147 h 194"/>
                <a:gd name="T24" fmla="*/ 222 w 299"/>
                <a:gd name="T25" fmla="*/ 149 h 194"/>
                <a:gd name="T26" fmla="*/ 210 w 299"/>
                <a:gd name="T27" fmla="*/ 139 h 194"/>
                <a:gd name="T28" fmla="*/ 215 w 299"/>
                <a:gd name="T29" fmla="*/ 134 h 194"/>
                <a:gd name="T30" fmla="*/ 191 w 299"/>
                <a:gd name="T31" fmla="*/ 118 h 194"/>
                <a:gd name="T32" fmla="*/ 193 w 299"/>
                <a:gd name="T33" fmla="*/ 126 h 194"/>
                <a:gd name="T34" fmla="*/ 186 w 299"/>
                <a:gd name="T35" fmla="*/ 127 h 194"/>
                <a:gd name="T36" fmla="*/ 174 w 299"/>
                <a:gd name="T37" fmla="*/ 117 h 194"/>
                <a:gd name="T38" fmla="*/ 181 w 299"/>
                <a:gd name="T39" fmla="*/ 111 h 194"/>
                <a:gd name="T40" fmla="*/ 156 w 299"/>
                <a:gd name="T41" fmla="*/ 96 h 194"/>
                <a:gd name="T42" fmla="*/ 159 w 299"/>
                <a:gd name="T43" fmla="*/ 104 h 194"/>
                <a:gd name="T44" fmla="*/ 151 w 299"/>
                <a:gd name="T45" fmla="*/ 105 h 194"/>
                <a:gd name="T46" fmla="*/ 140 w 299"/>
                <a:gd name="T47" fmla="*/ 94 h 194"/>
                <a:gd name="T48" fmla="*/ 146 w 299"/>
                <a:gd name="T49" fmla="*/ 89 h 194"/>
                <a:gd name="T50" fmla="*/ 122 w 299"/>
                <a:gd name="T51" fmla="*/ 73 h 194"/>
                <a:gd name="T52" fmla="*/ 123 w 299"/>
                <a:gd name="T53" fmla="*/ 81 h 194"/>
                <a:gd name="T54" fmla="*/ 117 w 299"/>
                <a:gd name="T55" fmla="*/ 83 h 194"/>
                <a:gd name="T56" fmla="*/ 105 w 299"/>
                <a:gd name="T57" fmla="*/ 72 h 194"/>
                <a:gd name="T58" fmla="*/ 110 w 299"/>
                <a:gd name="T59" fmla="*/ 67 h 194"/>
                <a:gd name="T60" fmla="*/ 87 w 299"/>
                <a:gd name="T61" fmla="*/ 51 h 194"/>
                <a:gd name="T62" fmla="*/ 88 w 299"/>
                <a:gd name="T63" fmla="*/ 59 h 194"/>
                <a:gd name="T64" fmla="*/ 81 w 299"/>
                <a:gd name="T65" fmla="*/ 60 h 194"/>
                <a:gd name="T66" fmla="*/ 70 w 299"/>
                <a:gd name="T67" fmla="*/ 50 h 194"/>
                <a:gd name="T68" fmla="*/ 75 w 299"/>
                <a:gd name="T69" fmla="*/ 45 h 194"/>
                <a:gd name="T70" fmla="*/ 51 w 299"/>
                <a:gd name="T71" fmla="*/ 29 h 194"/>
                <a:gd name="T72" fmla="*/ 54 w 299"/>
                <a:gd name="T73" fmla="*/ 37 h 194"/>
                <a:gd name="T74" fmla="*/ 46 w 299"/>
                <a:gd name="T75" fmla="*/ 38 h 194"/>
                <a:gd name="T76" fmla="*/ 36 w 299"/>
                <a:gd name="T77" fmla="*/ 28 h 194"/>
                <a:gd name="T78" fmla="*/ 41 w 299"/>
                <a:gd name="T79" fmla="*/ 22 h 194"/>
                <a:gd name="T80" fmla="*/ 17 w 299"/>
                <a:gd name="T81" fmla="*/ 7 h 194"/>
                <a:gd name="T82" fmla="*/ 19 w 299"/>
                <a:gd name="T83" fmla="*/ 14 h 194"/>
                <a:gd name="T84" fmla="*/ 11 w 299"/>
                <a:gd name="T85" fmla="*/ 16 h 194"/>
                <a:gd name="T86" fmla="*/ 0 w 299"/>
                <a:gd name="T87" fmla="*/ 5 h 194"/>
                <a:gd name="T88" fmla="*/ 6 w 299"/>
                <a:gd name="T8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9" h="194">
                  <a:moveTo>
                    <a:pt x="286" y="178"/>
                  </a:moveTo>
                  <a:lnTo>
                    <a:pt x="288" y="179"/>
                  </a:lnTo>
                  <a:lnTo>
                    <a:pt x="296" y="185"/>
                  </a:lnTo>
                  <a:lnTo>
                    <a:pt x="299" y="186"/>
                  </a:lnTo>
                  <a:lnTo>
                    <a:pt x="299" y="189"/>
                  </a:lnTo>
                  <a:lnTo>
                    <a:pt x="297" y="191"/>
                  </a:lnTo>
                  <a:lnTo>
                    <a:pt x="296" y="194"/>
                  </a:lnTo>
                  <a:lnTo>
                    <a:pt x="294" y="194"/>
                  </a:lnTo>
                  <a:lnTo>
                    <a:pt x="291" y="194"/>
                  </a:lnTo>
                  <a:lnTo>
                    <a:pt x="282" y="187"/>
                  </a:lnTo>
                  <a:lnTo>
                    <a:pt x="280" y="186"/>
                  </a:lnTo>
                  <a:lnTo>
                    <a:pt x="279" y="183"/>
                  </a:lnTo>
                  <a:lnTo>
                    <a:pt x="280" y="181"/>
                  </a:lnTo>
                  <a:lnTo>
                    <a:pt x="283" y="178"/>
                  </a:lnTo>
                  <a:lnTo>
                    <a:pt x="286" y="178"/>
                  </a:lnTo>
                  <a:close/>
                  <a:moveTo>
                    <a:pt x="250" y="156"/>
                  </a:moveTo>
                  <a:lnTo>
                    <a:pt x="253" y="157"/>
                  </a:lnTo>
                  <a:lnTo>
                    <a:pt x="262" y="162"/>
                  </a:lnTo>
                  <a:lnTo>
                    <a:pt x="263" y="164"/>
                  </a:lnTo>
                  <a:lnTo>
                    <a:pt x="263" y="166"/>
                  </a:lnTo>
                  <a:lnTo>
                    <a:pt x="263" y="169"/>
                  </a:lnTo>
                  <a:lnTo>
                    <a:pt x="261" y="172"/>
                  </a:lnTo>
                  <a:lnTo>
                    <a:pt x="258" y="172"/>
                  </a:lnTo>
                  <a:lnTo>
                    <a:pt x="256" y="172"/>
                  </a:lnTo>
                  <a:lnTo>
                    <a:pt x="248" y="165"/>
                  </a:lnTo>
                  <a:lnTo>
                    <a:pt x="245" y="164"/>
                  </a:lnTo>
                  <a:lnTo>
                    <a:pt x="245" y="161"/>
                  </a:lnTo>
                  <a:lnTo>
                    <a:pt x="245" y="158"/>
                  </a:lnTo>
                  <a:lnTo>
                    <a:pt x="248" y="157"/>
                  </a:lnTo>
                  <a:lnTo>
                    <a:pt x="250" y="156"/>
                  </a:lnTo>
                  <a:close/>
                  <a:moveTo>
                    <a:pt x="215" y="134"/>
                  </a:moveTo>
                  <a:lnTo>
                    <a:pt x="218" y="135"/>
                  </a:lnTo>
                  <a:lnTo>
                    <a:pt x="227" y="140"/>
                  </a:lnTo>
                  <a:lnTo>
                    <a:pt x="228" y="143"/>
                  </a:lnTo>
                  <a:lnTo>
                    <a:pt x="229" y="144"/>
                  </a:lnTo>
                  <a:lnTo>
                    <a:pt x="228" y="147"/>
                  </a:lnTo>
                  <a:lnTo>
                    <a:pt x="227" y="149"/>
                  </a:lnTo>
                  <a:lnTo>
                    <a:pt x="224" y="149"/>
                  </a:lnTo>
                  <a:lnTo>
                    <a:pt x="222" y="149"/>
                  </a:lnTo>
                  <a:lnTo>
                    <a:pt x="212" y="143"/>
                  </a:lnTo>
                  <a:lnTo>
                    <a:pt x="211" y="141"/>
                  </a:lnTo>
                  <a:lnTo>
                    <a:pt x="210" y="139"/>
                  </a:lnTo>
                  <a:lnTo>
                    <a:pt x="211" y="136"/>
                  </a:lnTo>
                  <a:lnTo>
                    <a:pt x="212" y="135"/>
                  </a:lnTo>
                  <a:lnTo>
                    <a:pt x="215" y="134"/>
                  </a:lnTo>
                  <a:close/>
                  <a:moveTo>
                    <a:pt x="181" y="111"/>
                  </a:moveTo>
                  <a:lnTo>
                    <a:pt x="182" y="113"/>
                  </a:lnTo>
                  <a:lnTo>
                    <a:pt x="191" y="118"/>
                  </a:lnTo>
                  <a:lnTo>
                    <a:pt x="194" y="121"/>
                  </a:lnTo>
                  <a:lnTo>
                    <a:pt x="194" y="123"/>
                  </a:lnTo>
                  <a:lnTo>
                    <a:pt x="193" y="126"/>
                  </a:lnTo>
                  <a:lnTo>
                    <a:pt x="191" y="127"/>
                  </a:lnTo>
                  <a:lnTo>
                    <a:pt x="189" y="127"/>
                  </a:lnTo>
                  <a:lnTo>
                    <a:pt x="186" y="127"/>
                  </a:lnTo>
                  <a:lnTo>
                    <a:pt x="177" y="121"/>
                  </a:lnTo>
                  <a:lnTo>
                    <a:pt x="176" y="119"/>
                  </a:lnTo>
                  <a:lnTo>
                    <a:pt x="174" y="117"/>
                  </a:lnTo>
                  <a:lnTo>
                    <a:pt x="176" y="114"/>
                  </a:lnTo>
                  <a:lnTo>
                    <a:pt x="178" y="113"/>
                  </a:lnTo>
                  <a:lnTo>
                    <a:pt x="181" y="111"/>
                  </a:lnTo>
                  <a:close/>
                  <a:moveTo>
                    <a:pt x="146" y="89"/>
                  </a:moveTo>
                  <a:lnTo>
                    <a:pt x="148" y="90"/>
                  </a:lnTo>
                  <a:lnTo>
                    <a:pt x="156" y="96"/>
                  </a:lnTo>
                  <a:lnTo>
                    <a:pt x="159" y="98"/>
                  </a:lnTo>
                  <a:lnTo>
                    <a:pt x="159" y="101"/>
                  </a:lnTo>
                  <a:lnTo>
                    <a:pt x="159" y="104"/>
                  </a:lnTo>
                  <a:lnTo>
                    <a:pt x="156" y="105"/>
                  </a:lnTo>
                  <a:lnTo>
                    <a:pt x="153" y="105"/>
                  </a:lnTo>
                  <a:lnTo>
                    <a:pt x="151" y="105"/>
                  </a:lnTo>
                  <a:lnTo>
                    <a:pt x="143" y="100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0" y="92"/>
                  </a:lnTo>
                  <a:lnTo>
                    <a:pt x="143" y="90"/>
                  </a:lnTo>
                  <a:lnTo>
                    <a:pt x="146" y="89"/>
                  </a:lnTo>
                  <a:close/>
                  <a:moveTo>
                    <a:pt x="110" y="67"/>
                  </a:moveTo>
                  <a:lnTo>
                    <a:pt x="113" y="68"/>
                  </a:lnTo>
                  <a:lnTo>
                    <a:pt x="122" y="73"/>
                  </a:lnTo>
                  <a:lnTo>
                    <a:pt x="123" y="76"/>
                  </a:lnTo>
                  <a:lnTo>
                    <a:pt x="125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7" y="83"/>
                  </a:lnTo>
                  <a:lnTo>
                    <a:pt x="108" y="77"/>
                  </a:lnTo>
                  <a:lnTo>
                    <a:pt x="105" y="75"/>
                  </a:lnTo>
                  <a:lnTo>
                    <a:pt x="105" y="72"/>
                  </a:lnTo>
                  <a:lnTo>
                    <a:pt x="106" y="69"/>
                  </a:lnTo>
                  <a:lnTo>
                    <a:pt x="108" y="68"/>
                  </a:lnTo>
                  <a:lnTo>
                    <a:pt x="110" y="67"/>
                  </a:lnTo>
                  <a:close/>
                  <a:moveTo>
                    <a:pt x="75" y="45"/>
                  </a:moveTo>
                  <a:lnTo>
                    <a:pt x="78" y="46"/>
                  </a:lnTo>
                  <a:lnTo>
                    <a:pt x="87" y="51"/>
                  </a:lnTo>
                  <a:lnTo>
                    <a:pt x="88" y="54"/>
                  </a:lnTo>
                  <a:lnTo>
                    <a:pt x="89" y="56"/>
                  </a:lnTo>
                  <a:lnTo>
                    <a:pt x="88" y="59"/>
                  </a:lnTo>
                  <a:lnTo>
                    <a:pt x="87" y="60"/>
                  </a:lnTo>
                  <a:lnTo>
                    <a:pt x="84" y="62"/>
                  </a:lnTo>
                  <a:lnTo>
                    <a:pt x="81" y="60"/>
                  </a:lnTo>
                  <a:lnTo>
                    <a:pt x="72" y="55"/>
                  </a:lnTo>
                  <a:lnTo>
                    <a:pt x="71" y="52"/>
                  </a:lnTo>
                  <a:lnTo>
                    <a:pt x="70" y="50"/>
                  </a:lnTo>
                  <a:lnTo>
                    <a:pt x="71" y="47"/>
                  </a:lnTo>
                  <a:lnTo>
                    <a:pt x="72" y="46"/>
                  </a:lnTo>
                  <a:lnTo>
                    <a:pt x="75" y="45"/>
                  </a:lnTo>
                  <a:close/>
                  <a:moveTo>
                    <a:pt x="41" y="22"/>
                  </a:moveTo>
                  <a:lnTo>
                    <a:pt x="44" y="24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7"/>
                  </a:lnTo>
                  <a:lnTo>
                    <a:pt x="51" y="38"/>
                  </a:lnTo>
                  <a:lnTo>
                    <a:pt x="49" y="39"/>
                  </a:lnTo>
                  <a:lnTo>
                    <a:pt x="46" y="38"/>
                  </a:lnTo>
                  <a:lnTo>
                    <a:pt x="37" y="33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25"/>
                  </a:lnTo>
                  <a:lnTo>
                    <a:pt x="38" y="24"/>
                  </a:lnTo>
                  <a:lnTo>
                    <a:pt x="41" y="22"/>
                  </a:lnTo>
                  <a:close/>
                  <a:moveTo>
                    <a:pt x="6" y="0"/>
                  </a:moveTo>
                  <a:lnTo>
                    <a:pt x="8" y="1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3" y="17"/>
                  </a:lnTo>
                  <a:lnTo>
                    <a:pt x="11" y="16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280">
              <a:extLst>
                <a:ext uri="{FF2B5EF4-FFF2-40B4-BE49-F238E27FC236}">
                  <a16:creationId xmlns:a16="http://schemas.microsoft.com/office/drawing/2014/main" id="{0766C28C-4820-43D1-9645-33129F9C3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5552" y="3728902"/>
              <a:ext cx="755650" cy="53975"/>
            </a:xfrm>
            <a:custGeom>
              <a:avLst/>
              <a:gdLst>
                <a:gd name="T0" fmla="*/ 473 w 476"/>
                <a:gd name="T1" fmla="*/ 24 h 34"/>
                <a:gd name="T2" fmla="*/ 474 w 476"/>
                <a:gd name="T3" fmla="*/ 32 h 34"/>
                <a:gd name="T4" fmla="*/ 460 w 476"/>
                <a:gd name="T5" fmla="*/ 33 h 34"/>
                <a:gd name="T6" fmla="*/ 455 w 476"/>
                <a:gd name="T7" fmla="*/ 28 h 34"/>
                <a:gd name="T8" fmla="*/ 460 w 476"/>
                <a:gd name="T9" fmla="*/ 23 h 34"/>
                <a:gd name="T10" fmla="*/ 431 w 476"/>
                <a:gd name="T11" fmla="*/ 23 h 34"/>
                <a:gd name="T12" fmla="*/ 432 w 476"/>
                <a:gd name="T13" fmla="*/ 29 h 34"/>
                <a:gd name="T14" fmla="*/ 418 w 476"/>
                <a:gd name="T15" fmla="*/ 32 h 34"/>
                <a:gd name="T16" fmla="*/ 413 w 476"/>
                <a:gd name="T17" fmla="*/ 27 h 34"/>
                <a:gd name="T18" fmla="*/ 418 w 476"/>
                <a:gd name="T19" fmla="*/ 21 h 34"/>
                <a:gd name="T20" fmla="*/ 391 w 476"/>
                <a:gd name="T21" fmla="*/ 20 h 34"/>
                <a:gd name="T22" fmla="*/ 392 w 476"/>
                <a:gd name="T23" fmla="*/ 28 h 34"/>
                <a:gd name="T24" fmla="*/ 376 w 476"/>
                <a:gd name="T25" fmla="*/ 29 h 34"/>
                <a:gd name="T26" fmla="*/ 372 w 476"/>
                <a:gd name="T27" fmla="*/ 24 h 34"/>
                <a:gd name="T28" fmla="*/ 377 w 476"/>
                <a:gd name="T29" fmla="*/ 19 h 34"/>
                <a:gd name="T30" fmla="*/ 349 w 476"/>
                <a:gd name="T31" fmla="*/ 19 h 34"/>
                <a:gd name="T32" fmla="*/ 350 w 476"/>
                <a:gd name="T33" fmla="*/ 25 h 34"/>
                <a:gd name="T34" fmla="*/ 336 w 476"/>
                <a:gd name="T35" fmla="*/ 28 h 34"/>
                <a:gd name="T36" fmla="*/ 330 w 476"/>
                <a:gd name="T37" fmla="*/ 21 h 34"/>
                <a:gd name="T38" fmla="*/ 336 w 476"/>
                <a:gd name="T39" fmla="*/ 17 h 34"/>
                <a:gd name="T40" fmla="*/ 308 w 476"/>
                <a:gd name="T41" fmla="*/ 16 h 34"/>
                <a:gd name="T42" fmla="*/ 309 w 476"/>
                <a:gd name="T43" fmla="*/ 24 h 34"/>
                <a:gd name="T44" fmla="*/ 294 w 476"/>
                <a:gd name="T45" fmla="*/ 25 h 34"/>
                <a:gd name="T46" fmla="*/ 290 w 476"/>
                <a:gd name="T47" fmla="*/ 20 h 34"/>
                <a:gd name="T48" fmla="*/ 295 w 476"/>
                <a:gd name="T49" fmla="*/ 15 h 34"/>
                <a:gd name="T50" fmla="*/ 266 w 476"/>
                <a:gd name="T51" fmla="*/ 15 h 34"/>
                <a:gd name="T52" fmla="*/ 268 w 476"/>
                <a:gd name="T53" fmla="*/ 21 h 34"/>
                <a:gd name="T54" fmla="*/ 253 w 476"/>
                <a:gd name="T55" fmla="*/ 23 h 34"/>
                <a:gd name="T56" fmla="*/ 248 w 476"/>
                <a:gd name="T57" fmla="*/ 17 h 34"/>
                <a:gd name="T58" fmla="*/ 253 w 476"/>
                <a:gd name="T59" fmla="*/ 12 h 34"/>
                <a:gd name="T60" fmla="*/ 224 w 476"/>
                <a:gd name="T61" fmla="*/ 12 h 34"/>
                <a:gd name="T62" fmla="*/ 227 w 476"/>
                <a:gd name="T63" fmla="*/ 19 h 34"/>
                <a:gd name="T64" fmla="*/ 211 w 476"/>
                <a:gd name="T65" fmla="*/ 21 h 34"/>
                <a:gd name="T66" fmla="*/ 206 w 476"/>
                <a:gd name="T67" fmla="*/ 16 h 34"/>
                <a:gd name="T68" fmla="*/ 213 w 476"/>
                <a:gd name="T69" fmla="*/ 11 h 34"/>
                <a:gd name="T70" fmla="*/ 184 w 476"/>
                <a:gd name="T71" fmla="*/ 9 h 34"/>
                <a:gd name="T72" fmla="*/ 185 w 476"/>
                <a:gd name="T73" fmla="*/ 17 h 34"/>
                <a:gd name="T74" fmla="*/ 171 w 476"/>
                <a:gd name="T75" fmla="*/ 19 h 34"/>
                <a:gd name="T76" fmla="*/ 165 w 476"/>
                <a:gd name="T77" fmla="*/ 13 h 34"/>
                <a:gd name="T78" fmla="*/ 171 w 476"/>
                <a:gd name="T79" fmla="*/ 8 h 34"/>
                <a:gd name="T80" fmla="*/ 142 w 476"/>
                <a:gd name="T81" fmla="*/ 8 h 34"/>
                <a:gd name="T82" fmla="*/ 143 w 476"/>
                <a:gd name="T83" fmla="*/ 15 h 34"/>
                <a:gd name="T84" fmla="*/ 129 w 476"/>
                <a:gd name="T85" fmla="*/ 17 h 34"/>
                <a:gd name="T86" fmla="*/ 124 w 476"/>
                <a:gd name="T87" fmla="*/ 12 h 34"/>
                <a:gd name="T88" fmla="*/ 129 w 476"/>
                <a:gd name="T89" fmla="*/ 7 h 34"/>
                <a:gd name="T90" fmla="*/ 101 w 476"/>
                <a:gd name="T91" fmla="*/ 6 h 34"/>
                <a:gd name="T92" fmla="*/ 103 w 476"/>
                <a:gd name="T93" fmla="*/ 13 h 34"/>
                <a:gd name="T94" fmla="*/ 87 w 476"/>
                <a:gd name="T95" fmla="*/ 15 h 34"/>
                <a:gd name="T96" fmla="*/ 83 w 476"/>
                <a:gd name="T97" fmla="*/ 9 h 34"/>
                <a:gd name="T98" fmla="*/ 88 w 476"/>
                <a:gd name="T99" fmla="*/ 4 h 34"/>
                <a:gd name="T100" fmla="*/ 59 w 476"/>
                <a:gd name="T101" fmla="*/ 4 h 34"/>
                <a:gd name="T102" fmla="*/ 61 w 476"/>
                <a:gd name="T103" fmla="*/ 11 h 34"/>
                <a:gd name="T104" fmla="*/ 46 w 476"/>
                <a:gd name="T105" fmla="*/ 13 h 34"/>
                <a:gd name="T106" fmla="*/ 41 w 476"/>
                <a:gd name="T107" fmla="*/ 7 h 34"/>
                <a:gd name="T108" fmla="*/ 46 w 476"/>
                <a:gd name="T109" fmla="*/ 3 h 34"/>
                <a:gd name="T110" fmla="*/ 19 w 476"/>
                <a:gd name="T111" fmla="*/ 2 h 34"/>
                <a:gd name="T112" fmla="*/ 20 w 476"/>
                <a:gd name="T113" fmla="*/ 9 h 34"/>
                <a:gd name="T114" fmla="*/ 4 w 476"/>
                <a:gd name="T115" fmla="*/ 11 h 34"/>
                <a:gd name="T116" fmla="*/ 0 w 476"/>
                <a:gd name="T117" fmla="*/ 6 h 34"/>
                <a:gd name="T118" fmla="*/ 6 w 476"/>
                <a:gd name="T1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6" h="34">
                  <a:moveTo>
                    <a:pt x="460" y="23"/>
                  </a:moveTo>
                  <a:lnTo>
                    <a:pt x="470" y="24"/>
                  </a:lnTo>
                  <a:lnTo>
                    <a:pt x="473" y="24"/>
                  </a:lnTo>
                  <a:lnTo>
                    <a:pt x="474" y="27"/>
                  </a:lnTo>
                  <a:lnTo>
                    <a:pt x="476" y="29"/>
                  </a:lnTo>
                  <a:lnTo>
                    <a:pt x="474" y="32"/>
                  </a:lnTo>
                  <a:lnTo>
                    <a:pt x="473" y="33"/>
                  </a:lnTo>
                  <a:lnTo>
                    <a:pt x="470" y="34"/>
                  </a:lnTo>
                  <a:lnTo>
                    <a:pt x="460" y="33"/>
                  </a:lnTo>
                  <a:lnTo>
                    <a:pt x="457" y="33"/>
                  </a:lnTo>
                  <a:lnTo>
                    <a:pt x="455" y="30"/>
                  </a:lnTo>
                  <a:lnTo>
                    <a:pt x="455" y="28"/>
                  </a:lnTo>
                  <a:lnTo>
                    <a:pt x="456" y="25"/>
                  </a:lnTo>
                  <a:lnTo>
                    <a:pt x="457" y="24"/>
                  </a:lnTo>
                  <a:lnTo>
                    <a:pt x="460" y="23"/>
                  </a:lnTo>
                  <a:close/>
                  <a:moveTo>
                    <a:pt x="418" y="21"/>
                  </a:moveTo>
                  <a:lnTo>
                    <a:pt x="429" y="21"/>
                  </a:lnTo>
                  <a:lnTo>
                    <a:pt x="431" y="23"/>
                  </a:lnTo>
                  <a:lnTo>
                    <a:pt x="434" y="24"/>
                  </a:lnTo>
                  <a:lnTo>
                    <a:pt x="434" y="27"/>
                  </a:lnTo>
                  <a:lnTo>
                    <a:pt x="432" y="29"/>
                  </a:lnTo>
                  <a:lnTo>
                    <a:pt x="431" y="32"/>
                  </a:lnTo>
                  <a:lnTo>
                    <a:pt x="429" y="32"/>
                  </a:lnTo>
                  <a:lnTo>
                    <a:pt x="418" y="32"/>
                  </a:lnTo>
                  <a:lnTo>
                    <a:pt x="415" y="30"/>
                  </a:lnTo>
                  <a:lnTo>
                    <a:pt x="414" y="29"/>
                  </a:lnTo>
                  <a:lnTo>
                    <a:pt x="413" y="27"/>
                  </a:lnTo>
                  <a:lnTo>
                    <a:pt x="414" y="24"/>
                  </a:lnTo>
                  <a:lnTo>
                    <a:pt x="415" y="21"/>
                  </a:lnTo>
                  <a:lnTo>
                    <a:pt x="418" y="21"/>
                  </a:lnTo>
                  <a:close/>
                  <a:moveTo>
                    <a:pt x="377" y="19"/>
                  </a:moveTo>
                  <a:lnTo>
                    <a:pt x="388" y="20"/>
                  </a:lnTo>
                  <a:lnTo>
                    <a:pt x="391" y="20"/>
                  </a:lnTo>
                  <a:lnTo>
                    <a:pt x="392" y="23"/>
                  </a:lnTo>
                  <a:lnTo>
                    <a:pt x="393" y="25"/>
                  </a:lnTo>
                  <a:lnTo>
                    <a:pt x="392" y="28"/>
                  </a:lnTo>
                  <a:lnTo>
                    <a:pt x="389" y="29"/>
                  </a:lnTo>
                  <a:lnTo>
                    <a:pt x="387" y="29"/>
                  </a:lnTo>
                  <a:lnTo>
                    <a:pt x="376" y="29"/>
                  </a:lnTo>
                  <a:lnTo>
                    <a:pt x="375" y="28"/>
                  </a:lnTo>
                  <a:lnTo>
                    <a:pt x="372" y="27"/>
                  </a:lnTo>
                  <a:lnTo>
                    <a:pt x="372" y="24"/>
                  </a:lnTo>
                  <a:lnTo>
                    <a:pt x="372" y="21"/>
                  </a:lnTo>
                  <a:lnTo>
                    <a:pt x="375" y="20"/>
                  </a:lnTo>
                  <a:lnTo>
                    <a:pt x="377" y="19"/>
                  </a:lnTo>
                  <a:close/>
                  <a:moveTo>
                    <a:pt x="336" y="17"/>
                  </a:moveTo>
                  <a:lnTo>
                    <a:pt x="346" y="17"/>
                  </a:lnTo>
                  <a:lnTo>
                    <a:pt x="349" y="19"/>
                  </a:lnTo>
                  <a:lnTo>
                    <a:pt x="350" y="20"/>
                  </a:lnTo>
                  <a:lnTo>
                    <a:pt x="351" y="23"/>
                  </a:lnTo>
                  <a:lnTo>
                    <a:pt x="350" y="25"/>
                  </a:lnTo>
                  <a:lnTo>
                    <a:pt x="349" y="27"/>
                  </a:lnTo>
                  <a:lnTo>
                    <a:pt x="346" y="28"/>
                  </a:lnTo>
                  <a:lnTo>
                    <a:pt x="336" y="28"/>
                  </a:lnTo>
                  <a:lnTo>
                    <a:pt x="333" y="27"/>
                  </a:lnTo>
                  <a:lnTo>
                    <a:pt x="332" y="24"/>
                  </a:lnTo>
                  <a:lnTo>
                    <a:pt x="330" y="21"/>
                  </a:lnTo>
                  <a:lnTo>
                    <a:pt x="332" y="19"/>
                  </a:lnTo>
                  <a:lnTo>
                    <a:pt x="333" y="17"/>
                  </a:lnTo>
                  <a:lnTo>
                    <a:pt x="336" y="17"/>
                  </a:lnTo>
                  <a:close/>
                  <a:moveTo>
                    <a:pt x="295" y="15"/>
                  </a:moveTo>
                  <a:lnTo>
                    <a:pt x="305" y="15"/>
                  </a:lnTo>
                  <a:lnTo>
                    <a:pt x="308" y="16"/>
                  </a:lnTo>
                  <a:lnTo>
                    <a:pt x="309" y="19"/>
                  </a:lnTo>
                  <a:lnTo>
                    <a:pt x="309" y="21"/>
                  </a:lnTo>
                  <a:lnTo>
                    <a:pt x="309" y="24"/>
                  </a:lnTo>
                  <a:lnTo>
                    <a:pt x="307" y="25"/>
                  </a:lnTo>
                  <a:lnTo>
                    <a:pt x="304" y="25"/>
                  </a:lnTo>
                  <a:lnTo>
                    <a:pt x="294" y="25"/>
                  </a:lnTo>
                  <a:lnTo>
                    <a:pt x="291" y="24"/>
                  </a:lnTo>
                  <a:lnTo>
                    <a:pt x="290" y="23"/>
                  </a:lnTo>
                  <a:lnTo>
                    <a:pt x="290" y="20"/>
                  </a:lnTo>
                  <a:lnTo>
                    <a:pt x="290" y="17"/>
                  </a:lnTo>
                  <a:lnTo>
                    <a:pt x="292" y="15"/>
                  </a:lnTo>
                  <a:lnTo>
                    <a:pt x="295" y="15"/>
                  </a:lnTo>
                  <a:close/>
                  <a:moveTo>
                    <a:pt x="253" y="12"/>
                  </a:moveTo>
                  <a:lnTo>
                    <a:pt x="264" y="13"/>
                  </a:lnTo>
                  <a:lnTo>
                    <a:pt x="266" y="15"/>
                  </a:lnTo>
                  <a:lnTo>
                    <a:pt x="268" y="16"/>
                  </a:lnTo>
                  <a:lnTo>
                    <a:pt x="269" y="19"/>
                  </a:lnTo>
                  <a:lnTo>
                    <a:pt x="268" y="21"/>
                  </a:lnTo>
                  <a:lnTo>
                    <a:pt x="266" y="23"/>
                  </a:lnTo>
                  <a:lnTo>
                    <a:pt x="264" y="24"/>
                  </a:lnTo>
                  <a:lnTo>
                    <a:pt x="253" y="23"/>
                  </a:lnTo>
                  <a:lnTo>
                    <a:pt x="251" y="23"/>
                  </a:lnTo>
                  <a:lnTo>
                    <a:pt x="248" y="20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1" y="13"/>
                  </a:lnTo>
                  <a:lnTo>
                    <a:pt x="253" y="12"/>
                  </a:lnTo>
                  <a:close/>
                  <a:moveTo>
                    <a:pt x="213" y="11"/>
                  </a:moveTo>
                  <a:lnTo>
                    <a:pt x="222" y="11"/>
                  </a:lnTo>
                  <a:lnTo>
                    <a:pt x="224" y="12"/>
                  </a:lnTo>
                  <a:lnTo>
                    <a:pt x="227" y="13"/>
                  </a:lnTo>
                  <a:lnTo>
                    <a:pt x="227" y="16"/>
                  </a:lnTo>
                  <a:lnTo>
                    <a:pt x="227" y="19"/>
                  </a:lnTo>
                  <a:lnTo>
                    <a:pt x="224" y="21"/>
                  </a:lnTo>
                  <a:lnTo>
                    <a:pt x="222" y="21"/>
                  </a:lnTo>
                  <a:lnTo>
                    <a:pt x="211" y="21"/>
                  </a:lnTo>
                  <a:lnTo>
                    <a:pt x="209" y="20"/>
                  </a:lnTo>
                  <a:lnTo>
                    <a:pt x="207" y="19"/>
                  </a:lnTo>
                  <a:lnTo>
                    <a:pt x="206" y="16"/>
                  </a:lnTo>
                  <a:lnTo>
                    <a:pt x="207" y="13"/>
                  </a:lnTo>
                  <a:lnTo>
                    <a:pt x="210" y="11"/>
                  </a:lnTo>
                  <a:lnTo>
                    <a:pt x="213" y="11"/>
                  </a:lnTo>
                  <a:close/>
                  <a:moveTo>
                    <a:pt x="171" y="8"/>
                  </a:moveTo>
                  <a:lnTo>
                    <a:pt x="181" y="9"/>
                  </a:lnTo>
                  <a:lnTo>
                    <a:pt x="184" y="9"/>
                  </a:lnTo>
                  <a:lnTo>
                    <a:pt x="185" y="12"/>
                  </a:lnTo>
                  <a:lnTo>
                    <a:pt x="186" y="15"/>
                  </a:lnTo>
                  <a:lnTo>
                    <a:pt x="185" y="17"/>
                  </a:lnTo>
                  <a:lnTo>
                    <a:pt x="182" y="19"/>
                  </a:lnTo>
                  <a:lnTo>
                    <a:pt x="180" y="20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5" y="16"/>
                  </a:lnTo>
                  <a:lnTo>
                    <a:pt x="165" y="13"/>
                  </a:lnTo>
                  <a:lnTo>
                    <a:pt x="165" y="11"/>
                  </a:lnTo>
                  <a:lnTo>
                    <a:pt x="168" y="9"/>
                  </a:lnTo>
                  <a:lnTo>
                    <a:pt x="171" y="8"/>
                  </a:lnTo>
                  <a:close/>
                  <a:moveTo>
                    <a:pt x="129" y="7"/>
                  </a:moveTo>
                  <a:lnTo>
                    <a:pt x="139" y="7"/>
                  </a:lnTo>
                  <a:lnTo>
                    <a:pt x="142" y="8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3" y="15"/>
                  </a:lnTo>
                  <a:lnTo>
                    <a:pt x="142" y="17"/>
                  </a:lnTo>
                  <a:lnTo>
                    <a:pt x="139" y="17"/>
                  </a:lnTo>
                  <a:lnTo>
                    <a:pt x="129" y="17"/>
                  </a:lnTo>
                  <a:lnTo>
                    <a:pt x="126" y="16"/>
                  </a:lnTo>
                  <a:lnTo>
                    <a:pt x="125" y="15"/>
                  </a:lnTo>
                  <a:lnTo>
                    <a:pt x="124" y="12"/>
                  </a:lnTo>
                  <a:lnTo>
                    <a:pt x="125" y="9"/>
                  </a:lnTo>
                  <a:lnTo>
                    <a:pt x="126" y="7"/>
                  </a:lnTo>
                  <a:lnTo>
                    <a:pt x="129" y="7"/>
                  </a:lnTo>
                  <a:close/>
                  <a:moveTo>
                    <a:pt x="88" y="4"/>
                  </a:moveTo>
                  <a:lnTo>
                    <a:pt x="99" y="6"/>
                  </a:lnTo>
                  <a:lnTo>
                    <a:pt x="101" y="6"/>
                  </a:lnTo>
                  <a:lnTo>
                    <a:pt x="103" y="8"/>
                  </a:lnTo>
                  <a:lnTo>
                    <a:pt x="103" y="11"/>
                  </a:lnTo>
                  <a:lnTo>
                    <a:pt x="103" y="13"/>
                  </a:lnTo>
                  <a:lnTo>
                    <a:pt x="100" y="15"/>
                  </a:lnTo>
                  <a:lnTo>
                    <a:pt x="97" y="15"/>
                  </a:lnTo>
                  <a:lnTo>
                    <a:pt x="87" y="15"/>
                  </a:lnTo>
                  <a:lnTo>
                    <a:pt x="84" y="13"/>
                  </a:lnTo>
                  <a:lnTo>
                    <a:pt x="83" y="12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6" y="6"/>
                  </a:lnTo>
                  <a:lnTo>
                    <a:pt x="88" y="4"/>
                  </a:lnTo>
                  <a:close/>
                  <a:moveTo>
                    <a:pt x="46" y="3"/>
                  </a:moveTo>
                  <a:lnTo>
                    <a:pt x="57" y="3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1" y="11"/>
                  </a:lnTo>
                  <a:lnTo>
                    <a:pt x="59" y="12"/>
                  </a:lnTo>
                  <a:lnTo>
                    <a:pt x="57" y="13"/>
                  </a:lnTo>
                  <a:lnTo>
                    <a:pt x="46" y="13"/>
                  </a:lnTo>
                  <a:lnTo>
                    <a:pt x="44" y="12"/>
                  </a:lnTo>
                  <a:lnTo>
                    <a:pt x="42" y="9"/>
                  </a:lnTo>
                  <a:lnTo>
                    <a:pt x="41" y="7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6" y="3"/>
                  </a:lnTo>
                  <a:close/>
                  <a:moveTo>
                    <a:pt x="6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281">
              <a:extLst>
                <a:ext uri="{FF2B5EF4-FFF2-40B4-BE49-F238E27FC236}">
                  <a16:creationId xmlns:a16="http://schemas.microsoft.com/office/drawing/2014/main" id="{A1DEDF0E-749D-40BF-9E32-174B65436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8890" y="4168640"/>
              <a:ext cx="863600" cy="549275"/>
            </a:xfrm>
            <a:custGeom>
              <a:avLst/>
              <a:gdLst>
                <a:gd name="T0" fmla="*/ 19 w 544"/>
                <a:gd name="T1" fmla="*/ 336 h 346"/>
                <a:gd name="T2" fmla="*/ 6 w 544"/>
                <a:gd name="T3" fmla="*/ 346 h 346"/>
                <a:gd name="T4" fmla="*/ 0 w 544"/>
                <a:gd name="T5" fmla="*/ 340 h 346"/>
                <a:gd name="T6" fmla="*/ 49 w 544"/>
                <a:gd name="T7" fmla="*/ 308 h 346"/>
                <a:gd name="T8" fmla="*/ 53 w 544"/>
                <a:gd name="T9" fmla="*/ 316 h 346"/>
                <a:gd name="T10" fmla="*/ 37 w 544"/>
                <a:gd name="T11" fmla="*/ 324 h 346"/>
                <a:gd name="T12" fmla="*/ 37 w 544"/>
                <a:gd name="T13" fmla="*/ 315 h 346"/>
                <a:gd name="T14" fmla="*/ 86 w 544"/>
                <a:gd name="T15" fmla="*/ 288 h 346"/>
                <a:gd name="T16" fmla="*/ 87 w 544"/>
                <a:gd name="T17" fmla="*/ 297 h 346"/>
                <a:gd name="T18" fmla="*/ 71 w 544"/>
                <a:gd name="T19" fmla="*/ 301 h 346"/>
                <a:gd name="T20" fmla="*/ 82 w 544"/>
                <a:gd name="T21" fmla="*/ 288 h 346"/>
                <a:gd name="T22" fmla="*/ 123 w 544"/>
                <a:gd name="T23" fmla="*/ 267 h 346"/>
                <a:gd name="T24" fmla="*/ 113 w 544"/>
                <a:gd name="T25" fmla="*/ 280 h 346"/>
                <a:gd name="T26" fmla="*/ 105 w 544"/>
                <a:gd name="T27" fmla="*/ 276 h 346"/>
                <a:gd name="T28" fmla="*/ 118 w 544"/>
                <a:gd name="T29" fmla="*/ 265 h 346"/>
                <a:gd name="T30" fmla="*/ 159 w 544"/>
                <a:gd name="T31" fmla="*/ 248 h 346"/>
                <a:gd name="T32" fmla="*/ 146 w 544"/>
                <a:gd name="T33" fmla="*/ 259 h 346"/>
                <a:gd name="T34" fmla="*/ 140 w 544"/>
                <a:gd name="T35" fmla="*/ 251 h 346"/>
                <a:gd name="T36" fmla="*/ 189 w 544"/>
                <a:gd name="T37" fmla="*/ 221 h 346"/>
                <a:gd name="T38" fmla="*/ 193 w 544"/>
                <a:gd name="T39" fmla="*/ 229 h 346"/>
                <a:gd name="T40" fmla="*/ 177 w 544"/>
                <a:gd name="T41" fmla="*/ 235 h 346"/>
                <a:gd name="T42" fmla="*/ 177 w 544"/>
                <a:gd name="T43" fmla="*/ 227 h 346"/>
                <a:gd name="T44" fmla="*/ 226 w 544"/>
                <a:gd name="T45" fmla="*/ 199 h 346"/>
                <a:gd name="T46" fmla="*/ 227 w 544"/>
                <a:gd name="T47" fmla="*/ 208 h 346"/>
                <a:gd name="T48" fmla="*/ 211 w 544"/>
                <a:gd name="T49" fmla="*/ 212 h 346"/>
                <a:gd name="T50" fmla="*/ 220 w 544"/>
                <a:gd name="T51" fmla="*/ 200 h 346"/>
                <a:gd name="T52" fmla="*/ 264 w 544"/>
                <a:gd name="T53" fmla="*/ 179 h 346"/>
                <a:gd name="T54" fmla="*/ 253 w 544"/>
                <a:gd name="T55" fmla="*/ 192 h 346"/>
                <a:gd name="T56" fmla="*/ 245 w 544"/>
                <a:gd name="T57" fmla="*/ 187 h 346"/>
                <a:gd name="T58" fmla="*/ 258 w 544"/>
                <a:gd name="T59" fmla="*/ 176 h 346"/>
                <a:gd name="T60" fmla="*/ 299 w 544"/>
                <a:gd name="T61" fmla="*/ 159 h 346"/>
                <a:gd name="T62" fmla="*/ 284 w 544"/>
                <a:gd name="T63" fmla="*/ 170 h 346"/>
                <a:gd name="T64" fmla="*/ 281 w 544"/>
                <a:gd name="T65" fmla="*/ 162 h 346"/>
                <a:gd name="T66" fmla="*/ 329 w 544"/>
                <a:gd name="T67" fmla="*/ 132 h 346"/>
                <a:gd name="T68" fmla="*/ 333 w 544"/>
                <a:gd name="T69" fmla="*/ 140 h 346"/>
                <a:gd name="T70" fmla="*/ 317 w 544"/>
                <a:gd name="T71" fmla="*/ 147 h 346"/>
                <a:gd name="T72" fmla="*/ 317 w 544"/>
                <a:gd name="T73" fmla="*/ 138 h 346"/>
                <a:gd name="T74" fmla="*/ 366 w 544"/>
                <a:gd name="T75" fmla="*/ 111 h 346"/>
                <a:gd name="T76" fmla="*/ 367 w 544"/>
                <a:gd name="T77" fmla="*/ 120 h 346"/>
                <a:gd name="T78" fmla="*/ 350 w 544"/>
                <a:gd name="T79" fmla="*/ 124 h 346"/>
                <a:gd name="T80" fmla="*/ 360 w 544"/>
                <a:gd name="T81" fmla="*/ 111 h 346"/>
                <a:gd name="T82" fmla="*/ 404 w 544"/>
                <a:gd name="T83" fmla="*/ 90 h 346"/>
                <a:gd name="T84" fmla="*/ 393 w 544"/>
                <a:gd name="T85" fmla="*/ 103 h 346"/>
                <a:gd name="T86" fmla="*/ 385 w 544"/>
                <a:gd name="T87" fmla="*/ 99 h 346"/>
                <a:gd name="T88" fmla="*/ 398 w 544"/>
                <a:gd name="T89" fmla="*/ 87 h 346"/>
                <a:gd name="T90" fmla="*/ 439 w 544"/>
                <a:gd name="T91" fmla="*/ 70 h 346"/>
                <a:gd name="T92" fmla="*/ 425 w 544"/>
                <a:gd name="T93" fmla="*/ 82 h 346"/>
                <a:gd name="T94" fmla="*/ 421 w 544"/>
                <a:gd name="T95" fmla="*/ 74 h 346"/>
                <a:gd name="T96" fmla="*/ 469 w 544"/>
                <a:gd name="T97" fmla="*/ 44 h 346"/>
                <a:gd name="T98" fmla="*/ 473 w 544"/>
                <a:gd name="T99" fmla="*/ 51 h 346"/>
                <a:gd name="T100" fmla="*/ 457 w 544"/>
                <a:gd name="T101" fmla="*/ 58 h 346"/>
                <a:gd name="T102" fmla="*/ 457 w 544"/>
                <a:gd name="T103" fmla="*/ 51 h 346"/>
                <a:gd name="T104" fmla="*/ 506 w 544"/>
                <a:gd name="T105" fmla="*/ 22 h 346"/>
                <a:gd name="T106" fmla="*/ 507 w 544"/>
                <a:gd name="T107" fmla="*/ 31 h 346"/>
                <a:gd name="T108" fmla="*/ 490 w 544"/>
                <a:gd name="T109" fmla="*/ 35 h 346"/>
                <a:gd name="T110" fmla="*/ 500 w 544"/>
                <a:gd name="T111" fmla="*/ 22 h 346"/>
                <a:gd name="T112" fmla="*/ 542 w 544"/>
                <a:gd name="T113" fmla="*/ 2 h 346"/>
                <a:gd name="T114" fmla="*/ 533 w 544"/>
                <a:gd name="T115" fmla="*/ 14 h 346"/>
                <a:gd name="T116" fmla="*/ 524 w 544"/>
                <a:gd name="T117" fmla="*/ 10 h 346"/>
                <a:gd name="T118" fmla="*/ 538 w 544"/>
                <a:gd name="T11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4" h="346">
                  <a:moveTo>
                    <a:pt x="14" y="331"/>
                  </a:moveTo>
                  <a:lnTo>
                    <a:pt x="16" y="332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19" y="339"/>
                  </a:lnTo>
                  <a:lnTo>
                    <a:pt x="16" y="341"/>
                  </a:lnTo>
                  <a:lnTo>
                    <a:pt x="8" y="346"/>
                  </a:lnTo>
                  <a:lnTo>
                    <a:pt x="6" y="346"/>
                  </a:lnTo>
                  <a:lnTo>
                    <a:pt x="3" y="346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0" y="340"/>
                  </a:lnTo>
                  <a:lnTo>
                    <a:pt x="2" y="337"/>
                  </a:lnTo>
                  <a:lnTo>
                    <a:pt x="11" y="332"/>
                  </a:lnTo>
                  <a:lnTo>
                    <a:pt x="14" y="331"/>
                  </a:lnTo>
                  <a:close/>
                  <a:moveTo>
                    <a:pt x="49" y="308"/>
                  </a:moveTo>
                  <a:lnTo>
                    <a:pt x="51" y="310"/>
                  </a:lnTo>
                  <a:lnTo>
                    <a:pt x="53" y="311"/>
                  </a:lnTo>
                  <a:lnTo>
                    <a:pt x="54" y="314"/>
                  </a:lnTo>
                  <a:lnTo>
                    <a:pt x="53" y="316"/>
                  </a:lnTo>
                  <a:lnTo>
                    <a:pt x="51" y="319"/>
                  </a:lnTo>
                  <a:lnTo>
                    <a:pt x="42" y="324"/>
                  </a:lnTo>
                  <a:lnTo>
                    <a:pt x="40" y="324"/>
                  </a:lnTo>
                  <a:lnTo>
                    <a:pt x="37" y="324"/>
                  </a:lnTo>
                  <a:lnTo>
                    <a:pt x="36" y="323"/>
                  </a:lnTo>
                  <a:lnTo>
                    <a:pt x="34" y="320"/>
                  </a:lnTo>
                  <a:lnTo>
                    <a:pt x="36" y="318"/>
                  </a:lnTo>
                  <a:lnTo>
                    <a:pt x="37" y="315"/>
                  </a:lnTo>
                  <a:lnTo>
                    <a:pt x="46" y="310"/>
                  </a:lnTo>
                  <a:lnTo>
                    <a:pt x="49" y="308"/>
                  </a:lnTo>
                  <a:close/>
                  <a:moveTo>
                    <a:pt x="84" y="286"/>
                  </a:moveTo>
                  <a:lnTo>
                    <a:pt x="86" y="288"/>
                  </a:lnTo>
                  <a:lnTo>
                    <a:pt x="88" y="289"/>
                  </a:lnTo>
                  <a:lnTo>
                    <a:pt x="89" y="291"/>
                  </a:lnTo>
                  <a:lnTo>
                    <a:pt x="88" y="294"/>
                  </a:lnTo>
                  <a:lnTo>
                    <a:pt x="87" y="297"/>
                  </a:lnTo>
                  <a:lnTo>
                    <a:pt x="78" y="302"/>
                  </a:lnTo>
                  <a:lnTo>
                    <a:pt x="75" y="303"/>
                  </a:lnTo>
                  <a:lnTo>
                    <a:pt x="72" y="302"/>
                  </a:lnTo>
                  <a:lnTo>
                    <a:pt x="71" y="301"/>
                  </a:lnTo>
                  <a:lnTo>
                    <a:pt x="70" y="298"/>
                  </a:lnTo>
                  <a:lnTo>
                    <a:pt x="70" y="295"/>
                  </a:lnTo>
                  <a:lnTo>
                    <a:pt x="72" y="293"/>
                  </a:lnTo>
                  <a:lnTo>
                    <a:pt x="82" y="288"/>
                  </a:lnTo>
                  <a:lnTo>
                    <a:pt x="84" y="286"/>
                  </a:lnTo>
                  <a:close/>
                  <a:moveTo>
                    <a:pt x="118" y="265"/>
                  </a:moveTo>
                  <a:lnTo>
                    <a:pt x="121" y="265"/>
                  </a:lnTo>
                  <a:lnTo>
                    <a:pt x="123" y="267"/>
                  </a:lnTo>
                  <a:lnTo>
                    <a:pt x="123" y="269"/>
                  </a:lnTo>
                  <a:lnTo>
                    <a:pt x="123" y="272"/>
                  </a:lnTo>
                  <a:lnTo>
                    <a:pt x="122" y="274"/>
                  </a:lnTo>
                  <a:lnTo>
                    <a:pt x="113" y="280"/>
                  </a:lnTo>
                  <a:lnTo>
                    <a:pt x="110" y="281"/>
                  </a:lnTo>
                  <a:lnTo>
                    <a:pt x="108" y="280"/>
                  </a:lnTo>
                  <a:lnTo>
                    <a:pt x="105" y="278"/>
                  </a:lnTo>
                  <a:lnTo>
                    <a:pt x="105" y="276"/>
                  </a:lnTo>
                  <a:lnTo>
                    <a:pt x="105" y="273"/>
                  </a:lnTo>
                  <a:lnTo>
                    <a:pt x="108" y="271"/>
                  </a:lnTo>
                  <a:lnTo>
                    <a:pt x="116" y="265"/>
                  </a:lnTo>
                  <a:lnTo>
                    <a:pt x="118" y="265"/>
                  </a:lnTo>
                  <a:close/>
                  <a:moveTo>
                    <a:pt x="154" y="243"/>
                  </a:moveTo>
                  <a:lnTo>
                    <a:pt x="156" y="243"/>
                  </a:lnTo>
                  <a:lnTo>
                    <a:pt x="158" y="246"/>
                  </a:lnTo>
                  <a:lnTo>
                    <a:pt x="159" y="248"/>
                  </a:lnTo>
                  <a:lnTo>
                    <a:pt x="159" y="250"/>
                  </a:lnTo>
                  <a:lnTo>
                    <a:pt x="156" y="252"/>
                  </a:lnTo>
                  <a:lnTo>
                    <a:pt x="148" y="257"/>
                  </a:lnTo>
                  <a:lnTo>
                    <a:pt x="146" y="259"/>
                  </a:lnTo>
                  <a:lnTo>
                    <a:pt x="143" y="257"/>
                  </a:lnTo>
                  <a:lnTo>
                    <a:pt x="140" y="256"/>
                  </a:lnTo>
                  <a:lnTo>
                    <a:pt x="139" y="254"/>
                  </a:lnTo>
                  <a:lnTo>
                    <a:pt x="140" y="251"/>
                  </a:lnTo>
                  <a:lnTo>
                    <a:pt x="142" y="250"/>
                  </a:lnTo>
                  <a:lnTo>
                    <a:pt x="151" y="243"/>
                  </a:lnTo>
                  <a:lnTo>
                    <a:pt x="154" y="243"/>
                  </a:lnTo>
                  <a:close/>
                  <a:moveTo>
                    <a:pt x="189" y="221"/>
                  </a:moveTo>
                  <a:lnTo>
                    <a:pt x="192" y="221"/>
                  </a:lnTo>
                  <a:lnTo>
                    <a:pt x="193" y="223"/>
                  </a:lnTo>
                  <a:lnTo>
                    <a:pt x="194" y="226"/>
                  </a:lnTo>
                  <a:lnTo>
                    <a:pt x="193" y="229"/>
                  </a:lnTo>
                  <a:lnTo>
                    <a:pt x="192" y="230"/>
                  </a:lnTo>
                  <a:lnTo>
                    <a:pt x="182" y="235"/>
                  </a:lnTo>
                  <a:lnTo>
                    <a:pt x="180" y="236"/>
                  </a:lnTo>
                  <a:lnTo>
                    <a:pt x="177" y="235"/>
                  </a:lnTo>
                  <a:lnTo>
                    <a:pt x="176" y="234"/>
                  </a:lnTo>
                  <a:lnTo>
                    <a:pt x="175" y="231"/>
                  </a:lnTo>
                  <a:lnTo>
                    <a:pt x="176" y="229"/>
                  </a:lnTo>
                  <a:lnTo>
                    <a:pt x="177" y="227"/>
                  </a:lnTo>
                  <a:lnTo>
                    <a:pt x="186" y="221"/>
                  </a:lnTo>
                  <a:lnTo>
                    <a:pt x="189" y="221"/>
                  </a:lnTo>
                  <a:close/>
                  <a:moveTo>
                    <a:pt x="223" y="199"/>
                  </a:moveTo>
                  <a:lnTo>
                    <a:pt x="226" y="199"/>
                  </a:lnTo>
                  <a:lnTo>
                    <a:pt x="228" y="201"/>
                  </a:lnTo>
                  <a:lnTo>
                    <a:pt x="230" y="204"/>
                  </a:lnTo>
                  <a:lnTo>
                    <a:pt x="228" y="206"/>
                  </a:lnTo>
                  <a:lnTo>
                    <a:pt x="227" y="208"/>
                  </a:lnTo>
                  <a:lnTo>
                    <a:pt x="218" y="213"/>
                  </a:lnTo>
                  <a:lnTo>
                    <a:pt x="215" y="214"/>
                  </a:lnTo>
                  <a:lnTo>
                    <a:pt x="212" y="214"/>
                  </a:lnTo>
                  <a:lnTo>
                    <a:pt x="211" y="212"/>
                  </a:lnTo>
                  <a:lnTo>
                    <a:pt x="210" y="209"/>
                  </a:lnTo>
                  <a:lnTo>
                    <a:pt x="210" y="206"/>
                  </a:lnTo>
                  <a:lnTo>
                    <a:pt x="212" y="205"/>
                  </a:lnTo>
                  <a:lnTo>
                    <a:pt x="220" y="200"/>
                  </a:lnTo>
                  <a:lnTo>
                    <a:pt x="223" y="199"/>
                  </a:lnTo>
                  <a:close/>
                  <a:moveTo>
                    <a:pt x="258" y="176"/>
                  </a:moveTo>
                  <a:lnTo>
                    <a:pt x="261" y="176"/>
                  </a:lnTo>
                  <a:lnTo>
                    <a:pt x="264" y="179"/>
                  </a:lnTo>
                  <a:lnTo>
                    <a:pt x="264" y="182"/>
                  </a:lnTo>
                  <a:lnTo>
                    <a:pt x="264" y="184"/>
                  </a:lnTo>
                  <a:lnTo>
                    <a:pt x="261" y="185"/>
                  </a:lnTo>
                  <a:lnTo>
                    <a:pt x="253" y="192"/>
                  </a:lnTo>
                  <a:lnTo>
                    <a:pt x="250" y="192"/>
                  </a:lnTo>
                  <a:lnTo>
                    <a:pt x="248" y="192"/>
                  </a:lnTo>
                  <a:lnTo>
                    <a:pt x="245" y="189"/>
                  </a:lnTo>
                  <a:lnTo>
                    <a:pt x="245" y="187"/>
                  </a:lnTo>
                  <a:lnTo>
                    <a:pt x="245" y="184"/>
                  </a:lnTo>
                  <a:lnTo>
                    <a:pt x="248" y="183"/>
                  </a:lnTo>
                  <a:lnTo>
                    <a:pt x="256" y="178"/>
                  </a:lnTo>
                  <a:lnTo>
                    <a:pt x="258" y="176"/>
                  </a:lnTo>
                  <a:close/>
                  <a:moveTo>
                    <a:pt x="294" y="154"/>
                  </a:moveTo>
                  <a:lnTo>
                    <a:pt x="296" y="155"/>
                  </a:lnTo>
                  <a:lnTo>
                    <a:pt x="298" y="157"/>
                  </a:lnTo>
                  <a:lnTo>
                    <a:pt x="299" y="159"/>
                  </a:lnTo>
                  <a:lnTo>
                    <a:pt x="299" y="162"/>
                  </a:lnTo>
                  <a:lnTo>
                    <a:pt x="296" y="163"/>
                  </a:lnTo>
                  <a:lnTo>
                    <a:pt x="287" y="170"/>
                  </a:lnTo>
                  <a:lnTo>
                    <a:pt x="284" y="170"/>
                  </a:lnTo>
                  <a:lnTo>
                    <a:pt x="283" y="170"/>
                  </a:lnTo>
                  <a:lnTo>
                    <a:pt x="281" y="167"/>
                  </a:lnTo>
                  <a:lnTo>
                    <a:pt x="279" y="164"/>
                  </a:lnTo>
                  <a:lnTo>
                    <a:pt x="281" y="162"/>
                  </a:lnTo>
                  <a:lnTo>
                    <a:pt x="282" y="161"/>
                  </a:lnTo>
                  <a:lnTo>
                    <a:pt x="291" y="155"/>
                  </a:lnTo>
                  <a:lnTo>
                    <a:pt x="294" y="154"/>
                  </a:lnTo>
                  <a:close/>
                  <a:moveTo>
                    <a:pt x="329" y="132"/>
                  </a:moveTo>
                  <a:lnTo>
                    <a:pt x="332" y="133"/>
                  </a:lnTo>
                  <a:lnTo>
                    <a:pt x="333" y="134"/>
                  </a:lnTo>
                  <a:lnTo>
                    <a:pt x="334" y="137"/>
                  </a:lnTo>
                  <a:lnTo>
                    <a:pt x="333" y="140"/>
                  </a:lnTo>
                  <a:lnTo>
                    <a:pt x="332" y="142"/>
                  </a:lnTo>
                  <a:lnTo>
                    <a:pt x="322" y="147"/>
                  </a:lnTo>
                  <a:lnTo>
                    <a:pt x="320" y="147"/>
                  </a:lnTo>
                  <a:lnTo>
                    <a:pt x="317" y="147"/>
                  </a:lnTo>
                  <a:lnTo>
                    <a:pt x="316" y="146"/>
                  </a:lnTo>
                  <a:lnTo>
                    <a:pt x="315" y="144"/>
                  </a:lnTo>
                  <a:lnTo>
                    <a:pt x="316" y="141"/>
                  </a:lnTo>
                  <a:lnTo>
                    <a:pt x="317" y="138"/>
                  </a:lnTo>
                  <a:lnTo>
                    <a:pt x="326" y="133"/>
                  </a:lnTo>
                  <a:lnTo>
                    <a:pt x="329" y="132"/>
                  </a:lnTo>
                  <a:close/>
                  <a:moveTo>
                    <a:pt x="363" y="110"/>
                  </a:moveTo>
                  <a:lnTo>
                    <a:pt x="366" y="111"/>
                  </a:lnTo>
                  <a:lnTo>
                    <a:pt x="368" y="112"/>
                  </a:lnTo>
                  <a:lnTo>
                    <a:pt x="368" y="115"/>
                  </a:lnTo>
                  <a:lnTo>
                    <a:pt x="368" y="117"/>
                  </a:lnTo>
                  <a:lnTo>
                    <a:pt x="367" y="120"/>
                  </a:lnTo>
                  <a:lnTo>
                    <a:pt x="358" y="125"/>
                  </a:lnTo>
                  <a:lnTo>
                    <a:pt x="355" y="125"/>
                  </a:lnTo>
                  <a:lnTo>
                    <a:pt x="353" y="125"/>
                  </a:lnTo>
                  <a:lnTo>
                    <a:pt x="350" y="124"/>
                  </a:lnTo>
                  <a:lnTo>
                    <a:pt x="350" y="121"/>
                  </a:lnTo>
                  <a:lnTo>
                    <a:pt x="350" y="119"/>
                  </a:lnTo>
                  <a:lnTo>
                    <a:pt x="353" y="116"/>
                  </a:lnTo>
                  <a:lnTo>
                    <a:pt x="360" y="111"/>
                  </a:lnTo>
                  <a:lnTo>
                    <a:pt x="363" y="110"/>
                  </a:lnTo>
                  <a:close/>
                  <a:moveTo>
                    <a:pt x="398" y="87"/>
                  </a:moveTo>
                  <a:lnTo>
                    <a:pt x="401" y="89"/>
                  </a:lnTo>
                  <a:lnTo>
                    <a:pt x="404" y="90"/>
                  </a:lnTo>
                  <a:lnTo>
                    <a:pt x="404" y="92"/>
                  </a:lnTo>
                  <a:lnTo>
                    <a:pt x="404" y="95"/>
                  </a:lnTo>
                  <a:lnTo>
                    <a:pt x="401" y="98"/>
                  </a:lnTo>
                  <a:lnTo>
                    <a:pt x="393" y="103"/>
                  </a:lnTo>
                  <a:lnTo>
                    <a:pt x="391" y="104"/>
                  </a:lnTo>
                  <a:lnTo>
                    <a:pt x="388" y="103"/>
                  </a:lnTo>
                  <a:lnTo>
                    <a:pt x="385" y="102"/>
                  </a:lnTo>
                  <a:lnTo>
                    <a:pt x="385" y="99"/>
                  </a:lnTo>
                  <a:lnTo>
                    <a:pt x="385" y="96"/>
                  </a:lnTo>
                  <a:lnTo>
                    <a:pt x="387" y="94"/>
                  </a:lnTo>
                  <a:lnTo>
                    <a:pt x="396" y="89"/>
                  </a:lnTo>
                  <a:lnTo>
                    <a:pt x="398" y="87"/>
                  </a:lnTo>
                  <a:close/>
                  <a:moveTo>
                    <a:pt x="434" y="66"/>
                  </a:moveTo>
                  <a:lnTo>
                    <a:pt x="436" y="66"/>
                  </a:lnTo>
                  <a:lnTo>
                    <a:pt x="438" y="68"/>
                  </a:lnTo>
                  <a:lnTo>
                    <a:pt x="439" y="70"/>
                  </a:lnTo>
                  <a:lnTo>
                    <a:pt x="438" y="73"/>
                  </a:lnTo>
                  <a:lnTo>
                    <a:pt x="436" y="75"/>
                  </a:lnTo>
                  <a:lnTo>
                    <a:pt x="427" y="81"/>
                  </a:lnTo>
                  <a:lnTo>
                    <a:pt x="425" y="82"/>
                  </a:lnTo>
                  <a:lnTo>
                    <a:pt x="422" y="81"/>
                  </a:lnTo>
                  <a:lnTo>
                    <a:pt x="421" y="79"/>
                  </a:lnTo>
                  <a:lnTo>
                    <a:pt x="419" y="77"/>
                  </a:lnTo>
                  <a:lnTo>
                    <a:pt x="421" y="74"/>
                  </a:lnTo>
                  <a:lnTo>
                    <a:pt x="422" y="72"/>
                  </a:lnTo>
                  <a:lnTo>
                    <a:pt x="431" y="66"/>
                  </a:lnTo>
                  <a:lnTo>
                    <a:pt x="434" y="66"/>
                  </a:lnTo>
                  <a:close/>
                  <a:moveTo>
                    <a:pt x="469" y="44"/>
                  </a:moveTo>
                  <a:lnTo>
                    <a:pt x="472" y="44"/>
                  </a:lnTo>
                  <a:lnTo>
                    <a:pt x="473" y="47"/>
                  </a:lnTo>
                  <a:lnTo>
                    <a:pt x="474" y="49"/>
                  </a:lnTo>
                  <a:lnTo>
                    <a:pt x="473" y="51"/>
                  </a:lnTo>
                  <a:lnTo>
                    <a:pt x="472" y="53"/>
                  </a:lnTo>
                  <a:lnTo>
                    <a:pt x="463" y="58"/>
                  </a:lnTo>
                  <a:lnTo>
                    <a:pt x="460" y="60"/>
                  </a:lnTo>
                  <a:lnTo>
                    <a:pt x="457" y="58"/>
                  </a:lnTo>
                  <a:lnTo>
                    <a:pt x="456" y="57"/>
                  </a:lnTo>
                  <a:lnTo>
                    <a:pt x="455" y="55"/>
                  </a:lnTo>
                  <a:lnTo>
                    <a:pt x="455" y="52"/>
                  </a:lnTo>
                  <a:lnTo>
                    <a:pt x="457" y="51"/>
                  </a:lnTo>
                  <a:lnTo>
                    <a:pt x="466" y="44"/>
                  </a:lnTo>
                  <a:lnTo>
                    <a:pt x="469" y="44"/>
                  </a:lnTo>
                  <a:close/>
                  <a:moveTo>
                    <a:pt x="503" y="22"/>
                  </a:moveTo>
                  <a:lnTo>
                    <a:pt x="506" y="22"/>
                  </a:lnTo>
                  <a:lnTo>
                    <a:pt x="508" y="24"/>
                  </a:lnTo>
                  <a:lnTo>
                    <a:pt x="508" y="27"/>
                  </a:lnTo>
                  <a:lnTo>
                    <a:pt x="508" y="30"/>
                  </a:lnTo>
                  <a:lnTo>
                    <a:pt x="507" y="31"/>
                  </a:lnTo>
                  <a:lnTo>
                    <a:pt x="498" y="36"/>
                  </a:lnTo>
                  <a:lnTo>
                    <a:pt x="495" y="38"/>
                  </a:lnTo>
                  <a:lnTo>
                    <a:pt x="493" y="36"/>
                  </a:lnTo>
                  <a:lnTo>
                    <a:pt x="490" y="35"/>
                  </a:lnTo>
                  <a:lnTo>
                    <a:pt x="490" y="32"/>
                  </a:lnTo>
                  <a:lnTo>
                    <a:pt x="490" y="30"/>
                  </a:lnTo>
                  <a:lnTo>
                    <a:pt x="493" y="28"/>
                  </a:lnTo>
                  <a:lnTo>
                    <a:pt x="500" y="22"/>
                  </a:lnTo>
                  <a:lnTo>
                    <a:pt x="503" y="22"/>
                  </a:lnTo>
                  <a:close/>
                  <a:moveTo>
                    <a:pt x="538" y="0"/>
                  </a:moveTo>
                  <a:lnTo>
                    <a:pt x="541" y="0"/>
                  </a:lnTo>
                  <a:lnTo>
                    <a:pt x="542" y="2"/>
                  </a:lnTo>
                  <a:lnTo>
                    <a:pt x="544" y="5"/>
                  </a:lnTo>
                  <a:lnTo>
                    <a:pt x="544" y="7"/>
                  </a:lnTo>
                  <a:lnTo>
                    <a:pt x="541" y="9"/>
                  </a:lnTo>
                  <a:lnTo>
                    <a:pt x="533" y="14"/>
                  </a:lnTo>
                  <a:lnTo>
                    <a:pt x="531" y="15"/>
                  </a:lnTo>
                  <a:lnTo>
                    <a:pt x="528" y="15"/>
                  </a:lnTo>
                  <a:lnTo>
                    <a:pt x="525" y="13"/>
                  </a:lnTo>
                  <a:lnTo>
                    <a:pt x="524" y="10"/>
                  </a:lnTo>
                  <a:lnTo>
                    <a:pt x="525" y="7"/>
                  </a:lnTo>
                  <a:lnTo>
                    <a:pt x="527" y="6"/>
                  </a:lnTo>
                  <a:lnTo>
                    <a:pt x="536" y="1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203">
              <a:extLst>
                <a:ext uri="{FF2B5EF4-FFF2-40B4-BE49-F238E27FC236}">
                  <a16:creationId xmlns:a16="http://schemas.microsoft.com/office/drawing/2014/main" id="{8D6654EB-ED8A-403F-8468-0149C8890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827" y="2685915"/>
              <a:ext cx="2714625" cy="2714625"/>
            </a:xfrm>
            <a:custGeom>
              <a:avLst/>
              <a:gdLst>
                <a:gd name="T0" fmla="*/ 938 w 1710"/>
                <a:gd name="T1" fmla="*/ 4 h 1710"/>
                <a:gd name="T2" fmla="*/ 1096 w 1710"/>
                <a:gd name="T3" fmla="*/ 34 h 1710"/>
                <a:gd name="T4" fmla="*/ 1241 w 1710"/>
                <a:gd name="T5" fmla="*/ 93 h 1710"/>
                <a:gd name="T6" fmla="*/ 1374 w 1710"/>
                <a:gd name="T7" fmla="*/ 174 h 1710"/>
                <a:gd name="T8" fmla="*/ 1487 w 1710"/>
                <a:gd name="T9" fmla="*/ 279 h 1710"/>
                <a:gd name="T10" fmla="*/ 1580 w 1710"/>
                <a:gd name="T11" fmla="*/ 402 h 1710"/>
                <a:gd name="T12" fmla="*/ 1651 w 1710"/>
                <a:gd name="T13" fmla="*/ 541 h 1710"/>
                <a:gd name="T14" fmla="*/ 1696 w 1710"/>
                <a:gd name="T15" fmla="*/ 693 h 1710"/>
                <a:gd name="T16" fmla="*/ 1710 w 1710"/>
                <a:gd name="T17" fmla="*/ 855 h 1710"/>
                <a:gd name="T18" fmla="*/ 1696 w 1710"/>
                <a:gd name="T19" fmla="*/ 1017 h 1710"/>
                <a:gd name="T20" fmla="*/ 1651 w 1710"/>
                <a:gd name="T21" fmla="*/ 1170 h 1710"/>
                <a:gd name="T22" fmla="*/ 1580 w 1710"/>
                <a:gd name="T23" fmla="*/ 1309 h 1710"/>
                <a:gd name="T24" fmla="*/ 1487 w 1710"/>
                <a:gd name="T25" fmla="*/ 1432 h 1710"/>
                <a:gd name="T26" fmla="*/ 1374 w 1710"/>
                <a:gd name="T27" fmla="*/ 1536 h 1710"/>
                <a:gd name="T28" fmla="*/ 1241 w 1710"/>
                <a:gd name="T29" fmla="*/ 1618 h 1710"/>
                <a:gd name="T30" fmla="*/ 1096 w 1710"/>
                <a:gd name="T31" fmla="*/ 1676 h 1710"/>
                <a:gd name="T32" fmla="*/ 938 w 1710"/>
                <a:gd name="T33" fmla="*/ 1706 h 1710"/>
                <a:gd name="T34" fmla="*/ 774 w 1710"/>
                <a:gd name="T35" fmla="*/ 1706 h 1710"/>
                <a:gd name="T36" fmla="*/ 616 w 1710"/>
                <a:gd name="T37" fmla="*/ 1676 h 1710"/>
                <a:gd name="T38" fmla="*/ 470 w 1710"/>
                <a:gd name="T39" fmla="*/ 1618 h 1710"/>
                <a:gd name="T40" fmla="*/ 338 w 1710"/>
                <a:gd name="T41" fmla="*/ 1536 h 1710"/>
                <a:gd name="T42" fmla="*/ 224 w 1710"/>
                <a:gd name="T43" fmla="*/ 1432 h 1710"/>
                <a:gd name="T44" fmla="*/ 131 w 1710"/>
                <a:gd name="T45" fmla="*/ 1309 h 1710"/>
                <a:gd name="T46" fmla="*/ 61 w 1710"/>
                <a:gd name="T47" fmla="*/ 1170 h 1710"/>
                <a:gd name="T48" fmla="*/ 16 w 1710"/>
                <a:gd name="T49" fmla="*/ 1017 h 1710"/>
                <a:gd name="T50" fmla="*/ 0 w 1710"/>
                <a:gd name="T51" fmla="*/ 855 h 1710"/>
                <a:gd name="T52" fmla="*/ 16 w 1710"/>
                <a:gd name="T53" fmla="*/ 693 h 1710"/>
                <a:gd name="T54" fmla="*/ 61 w 1710"/>
                <a:gd name="T55" fmla="*/ 541 h 1710"/>
                <a:gd name="T56" fmla="*/ 131 w 1710"/>
                <a:gd name="T57" fmla="*/ 402 h 1710"/>
                <a:gd name="T58" fmla="*/ 224 w 1710"/>
                <a:gd name="T59" fmla="*/ 279 h 1710"/>
                <a:gd name="T60" fmla="*/ 338 w 1710"/>
                <a:gd name="T61" fmla="*/ 174 h 1710"/>
                <a:gd name="T62" fmla="*/ 470 w 1710"/>
                <a:gd name="T63" fmla="*/ 93 h 1710"/>
                <a:gd name="T64" fmla="*/ 616 w 1710"/>
                <a:gd name="T65" fmla="*/ 34 h 1710"/>
                <a:gd name="T66" fmla="*/ 774 w 1710"/>
                <a:gd name="T67" fmla="*/ 4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0" h="1710">
                  <a:moveTo>
                    <a:pt x="855" y="0"/>
                  </a:moveTo>
                  <a:lnTo>
                    <a:pt x="938" y="4"/>
                  </a:lnTo>
                  <a:lnTo>
                    <a:pt x="1019" y="16"/>
                  </a:lnTo>
                  <a:lnTo>
                    <a:pt x="1096" y="34"/>
                  </a:lnTo>
                  <a:lnTo>
                    <a:pt x="1171" y="60"/>
                  </a:lnTo>
                  <a:lnTo>
                    <a:pt x="1241" y="93"/>
                  </a:lnTo>
                  <a:lnTo>
                    <a:pt x="1309" y="131"/>
                  </a:lnTo>
                  <a:lnTo>
                    <a:pt x="1374" y="174"/>
                  </a:lnTo>
                  <a:lnTo>
                    <a:pt x="1433" y="224"/>
                  </a:lnTo>
                  <a:lnTo>
                    <a:pt x="1487" y="279"/>
                  </a:lnTo>
                  <a:lnTo>
                    <a:pt x="1536" y="338"/>
                  </a:lnTo>
                  <a:lnTo>
                    <a:pt x="1580" y="402"/>
                  </a:lnTo>
                  <a:lnTo>
                    <a:pt x="1618" y="470"/>
                  </a:lnTo>
                  <a:lnTo>
                    <a:pt x="1651" y="541"/>
                  </a:lnTo>
                  <a:lnTo>
                    <a:pt x="1676" y="615"/>
                  </a:lnTo>
                  <a:lnTo>
                    <a:pt x="1696" y="693"/>
                  </a:lnTo>
                  <a:lnTo>
                    <a:pt x="1706" y="773"/>
                  </a:lnTo>
                  <a:lnTo>
                    <a:pt x="1710" y="855"/>
                  </a:lnTo>
                  <a:lnTo>
                    <a:pt x="1706" y="937"/>
                  </a:lnTo>
                  <a:lnTo>
                    <a:pt x="1696" y="1017"/>
                  </a:lnTo>
                  <a:lnTo>
                    <a:pt x="1676" y="1096"/>
                  </a:lnTo>
                  <a:lnTo>
                    <a:pt x="1651" y="1170"/>
                  </a:lnTo>
                  <a:lnTo>
                    <a:pt x="1618" y="1241"/>
                  </a:lnTo>
                  <a:lnTo>
                    <a:pt x="1580" y="1309"/>
                  </a:lnTo>
                  <a:lnTo>
                    <a:pt x="1536" y="1372"/>
                  </a:lnTo>
                  <a:lnTo>
                    <a:pt x="1487" y="1432"/>
                  </a:lnTo>
                  <a:lnTo>
                    <a:pt x="1433" y="1486"/>
                  </a:lnTo>
                  <a:lnTo>
                    <a:pt x="1374" y="1536"/>
                  </a:lnTo>
                  <a:lnTo>
                    <a:pt x="1309" y="1580"/>
                  </a:lnTo>
                  <a:lnTo>
                    <a:pt x="1241" y="1618"/>
                  </a:lnTo>
                  <a:lnTo>
                    <a:pt x="1171" y="1651"/>
                  </a:lnTo>
                  <a:lnTo>
                    <a:pt x="1096" y="1676"/>
                  </a:lnTo>
                  <a:lnTo>
                    <a:pt x="1019" y="1695"/>
                  </a:lnTo>
                  <a:lnTo>
                    <a:pt x="938" y="1706"/>
                  </a:lnTo>
                  <a:lnTo>
                    <a:pt x="855" y="1710"/>
                  </a:lnTo>
                  <a:lnTo>
                    <a:pt x="774" y="1706"/>
                  </a:lnTo>
                  <a:lnTo>
                    <a:pt x="693" y="1695"/>
                  </a:lnTo>
                  <a:lnTo>
                    <a:pt x="616" y="1676"/>
                  </a:lnTo>
                  <a:lnTo>
                    <a:pt x="541" y="1651"/>
                  </a:lnTo>
                  <a:lnTo>
                    <a:pt x="470" y="1618"/>
                  </a:lnTo>
                  <a:lnTo>
                    <a:pt x="402" y="1580"/>
                  </a:lnTo>
                  <a:lnTo>
                    <a:pt x="338" y="1536"/>
                  </a:lnTo>
                  <a:lnTo>
                    <a:pt x="279" y="1486"/>
                  </a:lnTo>
                  <a:lnTo>
                    <a:pt x="224" y="1432"/>
                  </a:lnTo>
                  <a:lnTo>
                    <a:pt x="176" y="1372"/>
                  </a:lnTo>
                  <a:lnTo>
                    <a:pt x="131" y="1309"/>
                  </a:lnTo>
                  <a:lnTo>
                    <a:pt x="93" y="1241"/>
                  </a:lnTo>
                  <a:lnTo>
                    <a:pt x="61" y="1170"/>
                  </a:lnTo>
                  <a:lnTo>
                    <a:pt x="36" y="1096"/>
                  </a:lnTo>
                  <a:lnTo>
                    <a:pt x="16" y="1017"/>
                  </a:lnTo>
                  <a:lnTo>
                    <a:pt x="4" y="937"/>
                  </a:lnTo>
                  <a:lnTo>
                    <a:pt x="0" y="855"/>
                  </a:lnTo>
                  <a:lnTo>
                    <a:pt x="4" y="773"/>
                  </a:lnTo>
                  <a:lnTo>
                    <a:pt x="16" y="693"/>
                  </a:lnTo>
                  <a:lnTo>
                    <a:pt x="36" y="615"/>
                  </a:lnTo>
                  <a:lnTo>
                    <a:pt x="61" y="541"/>
                  </a:lnTo>
                  <a:lnTo>
                    <a:pt x="93" y="470"/>
                  </a:lnTo>
                  <a:lnTo>
                    <a:pt x="131" y="402"/>
                  </a:lnTo>
                  <a:lnTo>
                    <a:pt x="176" y="338"/>
                  </a:lnTo>
                  <a:lnTo>
                    <a:pt x="224" y="279"/>
                  </a:lnTo>
                  <a:lnTo>
                    <a:pt x="279" y="224"/>
                  </a:lnTo>
                  <a:lnTo>
                    <a:pt x="338" y="174"/>
                  </a:lnTo>
                  <a:lnTo>
                    <a:pt x="402" y="131"/>
                  </a:lnTo>
                  <a:lnTo>
                    <a:pt x="470" y="93"/>
                  </a:lnTo>
                  <a:lnTo>
                    <a:pt x="541" y="60"/>
                  </a:lnTo>
                  <a:lnTo>
                    <a:pt x="616" y="34"/>
                  </a:lnTo>
                  <a:lnTo>
                    <a:pt x="693" y="16"/>
                  </a:lnTo>
                  <a:lnTo>
                    <a:pt x="774" y="4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EAF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8" name="Group 81">
              <a:extLst>
                <a:ext uri="{FF2B5EF4-FFF2-40B4-BE49-F238E27FC236}">
                  <a16:creationId xmlns:a16="http://schemas.microsoft.com/office/drawing/2014/main" id="{69871DFD-CAF5-4AF9-A344-0860D1A626C7}"/>
                </a:ext>
              </a:extLst>
            </p:cNvPr>
            <p:cNvGrpSpPr/>
            <p:nvPr/>
          </p:nvGrpSpPr>
          <p:grpSpPr>
            <a:xfrm>
              <a:off x="4835602" y="2765290"/>
              <a:ext cx="2609851" cy="2574925"/>
              <a:chOff x="4911725" y="2151063"/>
              <a:chExt cx="2609851" cy="2574925"/>
            </a:xfrm>
            <a:solidFill>
              <a:schemeClr val="bg1"/>
            </a:solidFill>
          </p:grpSpPr>
          <p:sp>
            <p:nvSpPr>
              <p:cNvPr id="89" name="Freeform 7205">
                <a:extLst>
                  <a:ext uri="{FF2B5EF4-FFF2-40B4-BE49-F238E27FC236}">
                    <a16:creationId xmlns:a16="http://schemas.microsoft.com/office/drawing/2014/main" id="{CD5E22C4-AE1D-4B6A-BCD8-42A157CEA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438" y="2660650"/>
                <a:ext cx="19050" cy="11113"/>
              </a:xfrm>
              <a:custGeom>
                <a:avLst/>
                <a:gdLst>
                  <a:gd name="T0" fmla="*/ 5 w 12"/>
                  <a:gd name="T1" fmla="*/ 0 h 7"/>
                  <a:gd name="T2" fmla="*/ 8 w 12"/>
                  <a:gd name="T3" fmla="*/ 0 h 7"/>
                  <a:gd name="T4" fmla="*/ 9 w 12"/>
                  <a:gd name="T5" fmla="*/ 1 h 7"/>
                  <a:gd name="T6" fmla="*/ 12 w 12"/>
                  <a:gd name="T7" fmla="*/ 2 h 7"/>
                  <a:gd name="T8" fmla="*/ 12 w 12"/>
                  <a:gd name="T9" fmla="*/ 4 h 7"/>
                  <a:gd name="T10" fmla="*/ 12 w 12"/>
                  <a:gd name="T11" fmla="*/ 6 h 7"/>
                  <a:gd name="T12" fmla="*/ 11 w 12"/>
                  <a:gd name="T13" fmla="*/ 7 h 7"/>
                  <a:gd name="T14" fmla="*/ 8 w 12"/>
                  <a:gd name="T15" fmla="*/ 7 h 7"/>
                  <a:gd name="T16" fmla="*/ 5 w 12"/>
                  <a:gd name="T17" fmla="*/ 7 h 7"/>
                  <a:gd name="T18" fmla="*/ 4 w 12"/>
                  <a:gd name="T19" fmla="*/ 6 h 7"/>
                  <a:gd name="T20" fmla="*/ 2 w 12"/>
                  <a:gd name="T21" fmla="*/ 5 h 7"/>
                  <a:gd name="T22" fmla="*/ 0 w 12"/>
                  <a:gd name="T23" fmla="*/ 4 h 7"/>
                  <a:gd name="T24" fmla="*/ 0 w 12"/>
                  <a:gd name="T25" fmla="*/ 2 h 7"/>
                  <a:gd name="T26" fmla="*/ 3 w 12"/>
                  <a:gd name="T27" fmla="*/ 0 h 7"/>
                  <a:gd name="T28" fmla="*/ 5 w 12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206">
                <a:extLst>
                  <a:ext uri="{FF2B5EF4-FFF2-40B4-BE49-F238E27FC236}">
                    <a16:creationId xmlns:a16="http://schemas.microsoft.com/office/drawing/2014/main" id="{7B47F23D-FBF1-4FC0-91D1-0AC8B0ACA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713" y="2671763"/>
                <a:ext cx="17463" cy="15875"/>
              </a:xfrm>
              <a:custGeom>
                <a:avLst/>
                <a:gdLst>
                  <a:gd name="T0" fmla="*/ 7 w 11"/>
                  <a:gd name="T1" fmla="*/ 0 h 10"/>
                  <a:gd name="T2" fmla="*/ 10 w 11"/>
                  <a:gd name="T3" fmla="*/ 2 h 10"/>
                  <a:gd name="T4" fmla="*/ 11 w 11"/>
                  <a:gd name="T5" fmla="*/ 3 h 10"/>
                  <a:gd name="T6" fmla="*/ 11 w 11"/>
                  <a:gd name="T7" fmla="*/ 6 h 10"/>
                  <a:gd name="T8" fmla="*/ 11 w 11"/>
                  <a:gd name="T9" fmla="*/ 8 h 10"/>
                  <a:gd name="T10" fmla="*/ 8 w 11"/>
                  <a:gd name="T11" fmla="*/ 10 h 10"/>
                  <a:gd name="T12" fmla="*/ 6 w 11"/>
                  <a:gd name="T13" fmla="*/ 10 h 10"/>
                  <a:gd name="T14" fmla="*/ 4 w 11"/>
                  <a:gd name="T15" fmla="*/ 10 h 10"/>
                  <a:gd name="T16" fmla="*/ 2 w 11"/>
                  <a:gd name="T17" fmla="*/ 8 h 10"/>
                  <a:gd name="T18" fmla="*/ 0 w 11"/>
                  <a:gd name="T19" fmla="*/ 7 h 10"/>
                  <a:gd name="T20" fmla="*/ 0 w 11"/>
                  <a:gd name="T21" fmla="*/ 4 h 10"/>
                  <a:gd name="T22" fmla="*/ 2 w 11"/>
                  <a:gd name="T23" fmla="*/ 3 h 10"/>
                  <a:gd name="T24" fmla="*/ 4 w 11"/>
                  <a:gd name="T25" fmla="*/ 2 h 10"/>
                  <a:gd name="T26" fmla="*/ 7 w 11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7" y="0"/>
                    </a:moveTo>
                    <a:lnTo>
                      <a:pt x="10" y="2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207">
                <a:extLst>
                  <a:ext uri="{FF2B5EF4-FFF2-40B4-BE49-F238E27FC236}">
                    <a16:creationId xmlns:a16="http://schemas.microsoft.com/office/drawing/2014/main" id="{CE976ED9-35C1-49F8-A8E2-C57222916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250" y="2373313"/>
                <a:ext cx="9525" cy="11113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3 h 7"/>
                  <a:gd name="T4" fmla="*/ 6 w 6"/>
                  <a:gd name="T5" fmla="*/ 5 h 7"/>
                  <a:gd name="T6" fmla="*/ 5 w 6"/>
                  <a:gd name="T7" fmla="*/ 7 h 7"/>
                  <a:gd name="T8" fmla="*/ 4 w 6"/>
                  <a:gd name="T9" fmla="*/ 7 h 7"/>
                  <a:gd name="T10" fmla="*/ 3 w 6"/>
                  <a:gd name="T11" fmla="*/ 7 h 7"/>
                  <a:gd name="T12" fmla="*/ 0 w 6"/>
                  <a:gd name="T13" fmla="*/ 7 h 7"/>
                  <a:gd name="T14" fmla="*/ 6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6" y="3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208">
                <a:extLst>
                  <a:ext uri="{FF2B5EF4-FFF2-40B4-BE49-F238E27FC236}">
                    <a16:creationId xmlns:a16="http://schemas.microsoft.com/office/drawing/2014/main" id="{08D436CE-85B9-4C36-8077-020ABC618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925" y="2400300"/>
                <a:ext cx="92075" cy="46038"/>
              </a:xfrm>
              <a:custGeom>
                <a:avLst/>
                <a:gdLst>
                  <a:gd name="T0" fmla="*/ 48 w 58"/>
                  <a:gd name="T1" fmla="*/ 0 h 29"/>
                  <a:gd name="T2" fmla="*/ 52 w 58"/>
                  <a:gd name="T3" fmla="*/ 1 h 29"/>
                  <a:gd name="T4" fmla="*/ 55 w 58"/>
                  <a:gd name="T5" fmla="*/ 3 h 29"/>
                  <a:gd name="T6" fmla="*/ 56 w 58"/>
                  <a:gd name="T7" fmla="*/ 5 h 29"/>
                  <a:gd name="T8" fmla="*/ 58 w 58"/>
                  <a:gd name="T9" fmla="*/ 7 h 29"/>
                  <a:gd name="T10" fmla="*/ 58 w 58"/>
                  <a:gd name="T11" fmla="*/ 9 h 29"/>
                  <a:gd name="T12" fmla="*/ 56 w 58"/>
                  <a:gd name="T13" fmla="*/ 10 h 29"/>
                  <a:gd name="T14" fmla="*/ 55 w 58"/>
                  <a:gd name="T15" fmla="*/ 14 h 29"/>
                  <a:gd name="T16" fmla="*/ 54 w 58"/>
                  <a:gd name="T17" fmla="*/ 17 h 29"/>
                  <a:gd name="T18" fmla="*/ 51 w 58"/>
                  <a:gd name="T19" fmla="*/ 20 h 29"/>
                  <a:gd name="T20" fmla="*/ 48 w 58"/>
                  <a:gd name="T21" fmla="*/ 21 h 29"/>
                  <a:gd name="T22" fmla="*/ 44 w 58"/>
                  <a:gd name="T23" fmla="*/ 22 h 29"/>
                  <a:gd name="T24" fmla="*/ 42 w 58"/>
                  <a:gd name="T25" fmla="*/ 21 h 29"/>
                  <a:gd name="T26" fmla="*/ 39 w 58"/>
                  <a:gd name="T27" fmla="*/ 22 h 29"/>
                  <a:gd name="T28" fmla="*/ 38 w 58"/>
                  <a:gd name="T29" fmla="*/ 22 h 29"/>
                  <a:gd name="T30" fmla="*/ 37 w 58"/>
                  <a:gd name="T31" fmla="*/ 21 h 29"/>
                  <a:gd name="T32" fmla="*/ 35 w 58"/>
                  <a:gd name="T33" fmla="*/ 20 h 29"/>
                  <a:gd name="T34" fmla="*/ 35 w 58"/>
                  <a:gd name="T35" fmla="*/ 17 h 29"/>
                  <a:gd name="T36" fmla="*/ 31 w 58"/>
                  <a:gd name="T37" fmla="*/ 13 h 29"/>
                  <a:gd name="T38" fmla="*/ 25 w 58"/>
                  <a:gd name="T39" fmla="*/ 13 h 29"/>
                  <a:gd name="T40" fmla="*/ 18 w 58"/>
                  <a:gd name="T41" fmla="*/ 13 h 29"/>
                  <a:gd name="T42" fmla="*/ 14 w 58"/>
                  <a:gd name="T43" fmla="*/ 14 h 29"/>
                  <a:gd name="T44" fmla="*/ 12 w 58"/>
                  <a:gd name="T45" fmla="*/ 16 h 29"/>
                  <a:gd name="T46" fmla="*/ 10 w 58"/>
                  <a:gd name="T47" fmla="*/ 17 h 29"/>
                  <a:gd name="T48" fmla="*/ 9 w 58"/>
                  <a:gd name="T49" fmla="*/ 21 h 29"/>
                  <a:gd name="T50" fmla="*/ 8 w 58"/>
                  <a:gd name="T51" fmla="*/ 24 h 29"/>
                  <a:gd name="T52" fmla="*/ 7 w 58"/>
                  <a:gd name="T53" fmla="*/ 26 h 29"/>
                  <a:gd name="T54" fmla="*/ 5 w 58"/>
                  <a:gd name="T55" fmla="*/ 29 h 29"/>
                  <a:gd name="T56" fmla="*/ 3 w 58"/>
                  <a:gd name="T57" fmla="*/ 29 h 29"/>
                  <a:gd name="T58" fmla="*/ 1 w 58"/>
                  <a:gd name="T59" fmla="*/ 27 h 29"/>
                  <a:gd name="T60" fmla="*/ 0 w 58"/>
                  <a:gd name="T61" fmla="*/ 25 h 29"/>
                  <a:gd name="T62" fmla="*/ 0 w 58"/>
                  <a:gd name="T63" fmla="*/ 24 h 29"/>
                  <a:gd name="T64" fmla="*/ 0 w 58"/>
                  <a:gd name="T65" fmla="*/ 22 h 29"/>
                  <a:gd name="T66" fmla="*/ 0 w 58"/>
                  <a:gd name="T67" fmla="*/ 22 h 29"/>
                  <a:gd name="T68" fmla="*/ 25 w 58"/>
                  <a:gd name="T69" fmla="*/ 0 h 29"/>
                  <a:gd name="T70" fmla="*/ 30 w 58"/>
                  <a:gd name="T71" fmla="*/ 0 h 29"/>
                  <a:gd name="T72" fmla="*/ 35 w 58"/>
                  <a:gd name="T73" fmla="*/ 0 h 29"/>
                  <a:gd name="T74" fmla="*/ 41 w 58"/>
                  <a:gd name="T75" fmla="*/ 0 h 29"/>
                  <a:gd name="T76" fmla="*/ 44 w 58"/>
                  <a:gd name="T77" fmla="*/ 0 h 29"/>
                  <a:gd name="T78" fmla="*/ 48 w 58"/>
                  <a:gd name="T7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29">
                    <a:moveTo>
                      <a:pt x="48" y="0"/>
                    </a:moveTo>
                    <a:lnTo>
                      <a:pt x="52" y="1"/>
                    </a:lnTo>
                    <a:lnTo>
                      <a:pt x="55" y="3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58" y="9"/>
                    </a:lnTo>
                    <a:lnTo>
                      <a:pt x="56" y="10"/>
                    </a:lnTo>
                    <a:lnTo>
                      <a:pt x="55" y="14"/>
                    </a:lnTo>
                    <a:lnTo>
                      <a:pt x="54" y="17"/>
                    </a:lnTo>
                    <a:lnTo>
                      <a:pt x="51" y="20"/>
                    </a:lnTo>
                    <a:lnTo>
                      <a:pt x="48" y="21"/>
                    </a:lnTo>
                    <a:lnTo>
                      <a:pt x="44" y="22"/>
                    </a:lnTo>
                    <a:lnTo>
                      <a:pt x="42" y="21"/>
                    </a:lnTo>
                    <a:lnTo>
                      <a:pt x="39" y="22"/>
                    </a:lnTo>
                    <a:lnTo>
                      <a:pt x="38" y="22"/>
                    </a:lnTo>
                    <a:lnTo>
                      <a:pt x="37" y="21"/>
                    </a:lnTo>
                    <a:lnTo>
                      <a:pt x="35" y="20"/>
                    </a:lnTo>
                    <a:lnTo>
                      <a:pt x="35" y="17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21"/>
                    </a:lnTo>
                    <a:lnTo>
                      <a:pt x="8" y="24"/>
                    </a:lnTo>
                    <a:lnTo>
                      <a:pt x="7" y="26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209">
                <a:extLst>
                  <a:ext uri="{FF2B5EF4-FFF2-40B4-BE49-F238E27FC236}">
                    <a16:creationId xmlns:a16="http://schemas.microsoft.com/office/drawing/2014/main" id="{3E01F7CA-4F31-4F9B-BEC7-B9FFFCABB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500" y="2454275"/>
                <a:ext cx="74613" cy="53975"/>
              </a:xfrm>
              <a:custGeom>
                <a:avLst/>
                <a:gdLst>
                  <a:gd name="T0" fmla="*/ 36 w 47"/>
                  <a:gd name="T1" fmla="*/ 0 h 34"/>
                  <a:gd name="T2" fmla="*/ 40 w 47"/>
                  <a:gd name="T3" fmla="*/ 1 h 34"/>
                  <a:gd name="T4" fmla="*/ 42 w 47"/>
                  <a:gd name="T5" fmla="*/ 3 h 34"/>
                  <a:gd name="T6" fmla="*/ 43 w 47"/>
                  <a:gd name="T7" fmla="*/ 4 h 34"/>
                  <a:gd name="T8" fmla="*/ 46 w 47"/>
                  <a:gd name="T9" fmla="*/ 8 h 34"/>
                  <a:gd name="T10" fmla="*/ 46 w 47"/>
                  <a:gd name="T11" fmla="*/ 11 h 34"/>
                  <a:gd name="T12" fmla="*/ 47 w 47"/>
                  <a:gd name="T13" fmla="*/ 14 h 34"/>
                  <a:gd name="T14" fmla="*/ 47 w 47"/>
                  <a:gd name="T15" fmla="*/ 18 h 34"/>
                  <a:gd name="T16" fmla="*/ 47 w 47"/>
                  <a:gd name="T17" fmla="*/ 20 h 34"/>
                  <a:gd name="T18" fmla="*/ 47 w 47"/>
                  <a:gd name="T19" fmla="*/ 21 h 34"/>
                  <a:gd name="T20" fmla="*/ 46 w 47"/>
                  <a:gd name="T21" fmla="*/ 22 h 34"/>
                  <a:gd name="T22" fmla="*/ 45 w 47"/>
                  <a:gd name="T23" fmla="*/ 24 h 34"/>
                  <a:gd name="T24" fmla="*/ 43 w 47"/>
                  <a:gd name="T25" fmla="*/ 26 h 34"/>
                  <a:gd name="T26" fmla="*/ 41 w 47"/>
                  <a:gd name="T27" fmla="*/ 30 h 34"/>
                  <a:gd name="T28" fmla="*/ 36 w 47"/>
                  <a:gd name="T29" fmla="*/ 33 h 34"/>
                  <a:gd name="T30" fmla="*/ 33 w 47"/>
                  <a:gd name="T31" fmla="*/ 34 h 34"/>
                  <a:gd name="T32" fmla="*/ 30 w 47"/>
                  <a:gd name="T33" fmla="*/ 34 h 34"/>
                  <a:gd name="T34" fmla="*/ 29 w 47"/>
                  <a:gd name="T35" fmla="*/ 33 h 34"/>
                  <a:gd name="T36" fmla="*/ 26 w 47"/>
                  <a:gd name="T37" fmla="*/ 30 h 34"/>
                  <a:gd name="T38" fmla="*/ 25 w 47"/>
                  <a:gd name="T39" fmla="*/ 28 h 34"/>
                  <a:gd name="T40" fmla="*/ 24 w 47"/>
                  <a:gd name="T41" fmla="*/ 25 h 34"/>
                  <a:gd name="T42" fmla="*/ 24 w 47"/>
                  <a:gd name="T43" fmla="*/ 21 h 34"/>
                  <a:gd name="T44" fmla="*/ 23 w 47"/>
                  <a:gd name="T45" fmla="*/ 20 h 34"/>
                  <a:gd name="T46" fmla="*/ 23 w 47"/>
                  <a:gd name="T47" fmla="*/ 17 h 34"/>
                  <a:gd name="T48" fmla="*/ 21 w 47"/>
                  <a:gd name="T49" fmla="*/ 16 h 34"/>
                  <a:gd name="T50" fmla="*/ 20 w 47"/>
                  <a:gd name="T51" fmla="*/ 16 h 34"/>
                  <a:gd name="T52" fmla="*/ 17 w 47"/>
                  <a:gd name="T53" fmla="*/ 16 h 34"/>
                  <a:gd name="T54" fmla="*/ 15 w 47"/>
                  <a:gd name="T55" fmla="*/ 17 h 34"/>
                  <a:gd name="T56" fmla="*/ 12 w 47"/>
                  <a:gd name="T57" fmla="*/ 17 h 34"/>
                  <a:gd name="T58" fmla="*/ 9 w 47"/>
                  <a:gd name="T59" fmla="*/ 18 h 34"/>
                  <a:gd name="T60" fmla="*/ 7 w 47"/>
                  <a:gd name="T61" fmla="*/ 18 h 34"/>
                  <a:gd name="T62" fmla="*/ 4 w 47"/>
                  <a:gd name="T63" fmla="*/ 17 h 34"/>
                  <a:gd name="T64" fmla="*/ 2 w 47"/>
                  <a:gd name="T65" fmla="*/ 14 h 34"/>
                  <a:gd name="T66" fmla="*/ 2 w 47"/>
                  <a:gd name="T67" fmla="*/ 12 h 34"/>
                  <a:gd name="T68" fmla="*/ 0 w 47"/>
                  <a:gd name="T69" fmla="*/ 9 h 34"/>
                  <a:gd name="T70" fmla="*/ 2 w 47"/>
                  <a:gd name="T71" fmla="*/ 7 h 34"/>
                  <a:gd name="T72" fmla="*/ 3 w 47"/>
                  <a:gd name="T73" fmla="*/ 4 h 34"/>
                  <a:gd name="T74" fmla="*/ 6 w 47"/>
                  <a:gd name="T75" fmla="*/ 3 h 34"/>
                  <a:gd name="T76" fmla="*/ 9 w 47"/>
                  <a:gd name="T77" fmla="*/ 3 h 34"/>
                  <a:gd name="T78" fmla="*/ 13 w 47"/>
                  <a:gd name="T79" fmla="*/ 3 h 34"/>
                  <a:gd name="T80" fmla="*/ 16 w 47"/>
                  <a:gd name="T81" fmla="*/ 3 h 34"/>
                  <a:gd name="T82" fmla="*/ 20 w 47"/>
                  <a:gd name="T83" fmla="*/ 4 h 34"/>
                  <a:gd name="T84" fmla="*/ 23 w 47"/>
                  <a:gd name="T85" fmla="*/ 3 h 34"/>
                  <a:gd name="T86" fmla="*/ 24 w 47"/>
                  <a:gd name="T87" fmla="*/ 3 h 34"/>
                  <a:gd name="T88" fmla="*/ 28 w 47"/>
                  <a:gd name="T89" fmla="*/ 1 h 34"/>
                  <a:gd name="T90" fmla="*/ 32 w 47"/>
                  <a:gd name="T91" fmla="*/ 1 h 34"/>
                  <a:gd name="T92" fmla="*/ 36 w 47"/>
                  <a:gd name="T9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34">
                    <a:moveTo>
                      <a:pt x="36" y="0"/>
                    </a:moveTo>
                    <a:lnTo>
                      <a:pt x="40" y="1"/>
                    </a:lnTo>
                    <a:lnTo>
                      <a:pt x="42" y="3"/>
                    </a:lnTo>
                    <a:lnTo>
                      <a:pt x="43" y="4"/>
                    </a:lnTo>
                    <a:lnTo>
                      <a:pt x="46" y="8"/>
                    </a:lnTo>
                    <a:lnTo>
                      <a:pt x="46" y="11"/>
                    </a:lnTo>
                    <a:lnTo>
                      <a:pt x="47" y="14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6" y="22"/>
                    </a:lnTo>
                    <a:lnTo>
                      <a:pt x="45" y="24"/>
                    </a:lnTo>
                    <a:lnTo>
                      <a:pt x="43" y="26"/>
                    </a:lnTo>
                    <a:lnTo>
                      <a:pt x="41" y="30"/>
                    </a:lnTo>
                    <a:lnTo>
                      <a:pt x="36" y="33"/>
                    </a:lnTo>
                    <a:lnTo>
                      <a:pt x="33" y="34"/>
                    </a:lnTo>
                    <a:lnTo>
                      <a:pt x="30" y="34"/>
                    </a:lnTo>
                    <a:lnTo>
                      <a:pt x="29" y="33"/>
                    </a:lnTo>
                    <a:lnTo>
                      <a:pt x="26" y="30"/>
                    </a:lnTo>
                    <a:lnTo>
                      <a:pt x="25" y="28"/>
                    </a:lnTo>
                    <a:lnTo>
                      <a:pt x="24" y="25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3" y="17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7" y="16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20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2" y="1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210">
                <a:extLst>
                  <a:ext uri="{FF2B5EF4-FFF2-40B4-BE49-F238E27FC236}">
                    <a16:creationId xmlns:a16="http://schemas.microsoft.com/office/drawing/2014/main" id="{1E31D83A-9CAB-4C2F-B57F-87DD5CCE1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2446338"/>
                <a:ext cx="57150" cy="30163"/>
              </a:xfrm>
              <a:custGeom>
                <a:avLst/>
                <a:gdLst>
                  <a:gd name="T0" fmla="*/ 21 w 36"/>
                  <a:gd name="T1" fmla="*/ 0 h 19"/>
                  <a:gd name="T2" fmla="*/ 24 w 36"/>
                  <a:gd name="T3" fmla="*/ 1 h 19"/>
                  <a:gd name="T4" fmla="*/ 26 w 36"/>
                  <a:gd name="T5" fmla="*/ 2 h 19"/>
                  <a:gd name="T6" fmla="*/ 29 w 36"/>
                  <a:gd name="T7" fmla="*/ 4 h 19"/>
                  <a:gd name="T8" fmla="*/ 32 w 36"/>
                  <a:gd name="T9" fmla="*/ 5 h 19"/>
                  <a:gd name="T10" fmla="*/ 34 w 36"/>
                  <a:gd name="T11" fmla="*/ 6 h 19"/>
                  <a:gd name="T12" fmla="*/ 36 w 36"/>
                  <a:gd name="T13" fmla="*/ 8 h 19"/>
                  <a:gd name="T14" fmla="*/ 36 w 36"/>
                  <a:gd name="T15" fmla="*/ 10 h 19"/>
                  <a:gd name="T16" fmla="*/ 34 w 36"/>
                  <a:gd name="T17" fmla="*/ 13 h 19"/>
                  <a:gd name="T18" fmla="*/ 33 w 36"/>
                  <a:gd name="T19" fmla="*/ 16 h 19"/>
                  <a:gd name="T20" fmla="*/ 32 w 36"/>
                  <a:gd name="T21" fmla="*/ 17 h 19"/>
                  <a:gd name="T22" fmla="*/ 28 w 36"/>
                  <a:gd name="T23" fmla="*/ 17 h 19"/>
                  <a:gd name="T24" fmla="*/ 22 w 36"/>
                  <a:gd name="T25" fmla="*/ 18 h 19"/>
                  <a:gd name="T26" fmla="*/ 16 w 36"/>
                  <a:gd name="T27" fmla="*/ 18 h 19"/>
                  <a:gd name="T28" fmla="*/ 11 w 36"/>
                  <a:gd name="T29" fmla="*/ 19 h 19"/>
                  <a:gd name="T30" fmla="*/ 8 w 36"/>
                  <a:gd name="T31" fmla="*/ 19 h 19"/>
                  <a:gd name="T32" fmla="*/ 4 w 36"/>
                  <a:gd name="T33" fmla="*/ 19 h 19"/>
                  <a:gd name="T34" fmla="*/ 3 w 36"/>
                  <a:gd name="T35" fmla="*/ 18 h 19"/>
                  <a:gd name="T36" fmla="*/ 0 w 36"/>
                  <a:gd name="T37" fmla="*/ 17 h 19"/>
                  <a:gd name="T38" fmla="*/ 0 w 36"/>
                  <a:gd name="T39" fmla="*/ 16 h 19"/>
                  <a:gd name="T40" fmla="*/ 0 w 36"/>
                  <a:gd name="T41" fmla="*/ 13 h 19"/>
                  <a:gd name="T42" fmla="*/ 3 w 36"/>
                  <a:gd name="T43" fmla="*/ 10 h 19"/>
                  <a:gd name="T44" fmla="*/ 5 w 36"/>
                  <a:gd name="T45" fmla="*/ 8 h 19"/>
                  <a:gd name="T46" fmla="*/ 9 w 36"/>
                  <a:gd name="T47" fmla="*/ 5 h 19"/>
                  <a:gd name="T48" fmla="*/ 13 w 36"/>
                  <a:gd name="T49" fmla="*/ 4 h 19"/>
                  <a:gd name="T50" fmla="*/ 16 w 36"/>
                  <a:gd name="T51" fmla="*/ 1 h 19"/>
                  <a:gd name="T52" fmla="*/ 19 w 36"/>
                  <a:gd name="T53" fmla="*/ 0 h 19"/>
                  <a:gd name="T54" fmla="*/ 21 w 36"/>
                  <a:gd name="T5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19">
                    <a:moveTo>
                      <a:pt x="21" y="0"/>
                    </a:moveTo>
                    <a:lnTo>
                      <a:pt x="24" y="1"/>
                    </a:lnTo>
                    <a:lnTo>
                      <a:pt x="26" y="2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4" y="13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28" y="17"/>
                    </a:lnTo>
                    <a:lnTo>
                      <a:pt x="22" y="18"/>
                    </a:lnTo>
                    <a:lnTo>
                      <a:pt x="16" y="18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211">
                <a:extLst>
                  <a:ext uri="{FF2B5EF4-FFF2-40B4-BE49-F238E27FC236}">
                    <a16:creationId xmlns:a16="http://schemas.microsoft.com/office/drawing/2014/main" id="{E4FBDFE0-C579-451E-A484-E949F35BE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575" y="2419350"/>
                <a:ext cx="26988" cy="19050"/>
              </a:xfrm>
              <a:custGeom>
                <a:avLst/>
                <a:gdLst>
                  <a:gd name="T0" fmla="*/ 6 w 17"/>
                  <a:gd name="T1" fmla="*/ 0 h 12"/>
                  <a:gd name="T2" fmla="*/ 10 w 17"/>
                  <a:gd name="T3" fmla="*/ 0 h 12"/>
                  <a:gd name="T4" fmla="*/ 13 w 17"/>
                  <a:gd name="T5" fmla="*/ 1 h 12"/>
                  <a:gd name="T6" fmla="*/ 16 w 17"/>
                  <a:gd name="T7" fmla="*/ 4 h 12"/>
                  <a:gd name="T8" fmla="*/ 17 w 17"/>
                  <a:gd name="T9" fmla="*/ 6 h 12"/>
                  <a:gd name="T10" fmla="*/ 17 w 17"/>
                  <a:gd name="T11" fmla="*/ 9 h 12"/>
                  <a:gd name="T12" fmla="*/ 16 w 17"/>
                  <a:gd name="T13" fmla="*/ 10 h 12"/>
                  <a:gd name="T14" fmla="*/ 14 w 17"/>
                  <a:gd name="T15" fmla="*/ 12 h 12"/>
                  <a:gd name="T16" fmla="*/ 12 w 17"/>
                  <a:gd name="T17" fmla="*/ 12 h 12"/>
                  <a:gd name="T18" fmla="*/ 9 w 17"/>
                  <a:gd name="T19" fmla="*/ 12 h 12"/>
                  <a:gd name="T20" fmla="*/ 5 w 17"/>
                  <a:gd name="T21" fmla="*/ 10 h 12"/>
                  <a:gd name="T22" fmla="*/ 3 w 17"/>
                  <a:gd name="T23" fmla="*/ 9 h 12"/>
                  <a:gd name="T24" fmla="*/ 1 w 17"/>
                  <a:gd name="T25" fmla="*/ 8 h 12"/>
                  <a:gd name="T26" fmla="*/ 0 w 17"/>
                  <a:gd name="T27" fmla="*/ 6 h 12"/>
                  <a:gd name="T28" fmla="*/ 0 w 17"/>
                  <a:gd name="T29" fmla="*/ 4 h 12"/>
                  <a:gd name="T30" fmla="*/ 1 w 17"/>
                  <a:gd name="T31" fmla="*/ 1 h 12"/>
                  <a:gd name="T32" fmla="*/ 4 w 17"/>
                  <a:gd name="T33" fmla="*/ 0 h 12"/>
                  <a:gd name="T34" fmla="*/ 6 w 17"/>
                  <a:gd name="T3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2">
                    <a:moveTo>
                      <a:pt x="6" y="0"/>
                    </a:moveTo>
                    <a:lnTo>
                      <a:pt x="10" y="0"/>
                    </a:lnTo>
                    <a:lnTo>
                      <a:pt x="13" y="1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213">
                <a:extLst>
                  <a:ext uri="{FF2B5EF4-FFF2-40B4-BE49-F238E27FC236}">
                    <a16:creationId xmlns:a16="http://schemas.microsoft.com/office/drawing/2014/main" id="{1C1992E9-A991-487F-9227-31B054921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2590800"/>
                <a:ext cx="131763" cy="66675"/>
              </a:xfrm>
              <a:custGeom>
                <a:avLst/>
                <a:gdLst>
                  <a:gd name="T0" fmla="*/ 13 w 83"/>
                  <a:gd name="T1" fmla="*/ 0 h 42"/>
                  <a:gd name="T2" fmla="*/ 26 w 83"/>
                  <a:gd name="T3" fmla="*/ 7 h 42"/>
                  <a:gd name="T4" fmla="*/ 30 w 83"/>
                  <a:gd name="T5" fmla="*/ 10 h 42"/>
                  <a:gd name="T6" fmla="*/ 36 w 83"/>
                  <a:gd name="T7" fmla="*/ 8 h 42"/>
                  <a:gd name="T8" fmla="*/ 45 w 83"/>
                  <a:gd name="T9" fmla="*/ 7 h 42"/>
                  <a:gd name="T10" fmla="*/ 55 w 83"/>
                  <a:gd name="T11" fmla="*/ 6 h 42"/>
                  <a:gd name="T12" fmla="*/ 60 w 83"/>
                  <a:gd name="T13" fmla="*/ 3 h 42"/>
                  <a:gd name="T14" fmla="*/ 65 w 83"/>
                  <a:gd name="T15" fmla="*/ 2 h 42"/>
                  <a:gd name="T16" fmla="*/ 72 w 83"/>
                  <a:gd name="T17" fmla="*/ 4 h 42"/>
                  <a:gd name="T18" fmla="*/ 79 w 83"/>
                  <a:gd name="T19" fmla="*/ 8 h 42"/>
                  <a:gd name="T20" fmla="*/ 83 w 83"/>
                  <a:gd name="T21" fmla="*/ 12 h 42"/>
                  <a:gd name="T22" fmla="*/ 82 w 83"/>
                  <a:gd name="T23" fmla="*/ 17 h 42"/>
                  <a:gd name="T24" fmla="*/ 79 w 83"/>
                  <a:gd name="T25" fmla="*/ 23 h 42"/>
                  <a:gd name="T26" fmla="*/ 77 w 83"/>
                  <a:gd name="T27" fmla="*/ 27 h 42"/>
                  <a:gd name="T28" fmla="*/ 75 w 83"/>
                  <a:gd name="T29" fmla="*/ 27 h 42"/>
                  <a:gd name="T30" fmla="*/ 69 w 83"/>
                  <a:gd name="T31" fmla="*/ 28 h 42"/>
                  <a:gd name="T32" fmla="*/ 62 w 83"/>
                  <a:gd name="T33" fmla="*/ 29 h 42"/>
                  <a:gd name="T34" fmla="*/ 58 w 83"/>
                  <a:gd name="T35" fmla="*/ 34 h 42"/>
                  <a:gd name="T36" fmla="*/ 52 w 83"/>
                  <a:gd name="T37" fmla="*/ 37 h 42"/>
                  <a:gd name="T38" fmla="*/ 43 w 83"/>
                  <a:gd name="T39" fmla="*/ 41 h 42"/>
                  <a:gd name="T40" fmla="*/ 36 w 83"/>
                  <a:gd name="T41" fmla="*/ 42 h 42"/>
                  <a:gd name="T42" fmla="*/ 31 w 83"/>
                  <a:gd name="T43" fmla="*/ 40 h 42"/>
                  <a:gd name="T44" fmla="*/ 28 w 83"/>
                  <a:gd name="T45" fmla="*/ 34 h 42"/>
                  <a:gd name="T46" fmla="*/ 26 w 83"/>
                  <a:gd name="T47" fmla="*/ 31 h 42"/>
                  <a:gd name="T48" fmla="*/ 19 w 83"/>
                  <a:gd name="T49" fmla="*/ 29 h 42"/>
                  <a:gd name="T50" fmla="*/ 14 w 83"/>
                  <a:gd name="T51" fmla="*/ 31 h 42"/>
                  <a:gd name="T52" fmla="*/ 9 w 83"/>
                  <a:gd name="T53" fmla="*/ 29 h 42"/>
                  <a:gd name="T54" fmla="*/ 3 w 83"/>
                  <a:gd name="T55" fmla="*/ 23 h 42"/>
                  <a:gd name="T56" fmla="*/ 0 w 83"/>
                  <a:gd name="T57" fmla="*/ 12 h 42"/>
                  <a:gd name="T58" fmla="*/ 0 w 83"/>
                  <a:gd name="T59" fmla="*/ 8 h 42"/>
                  <a:gd name="T60" fmla="*/ 1 w 83"/>
                  <a:gd name="T61" fmla="*/ 6 h 42"/>
                  <a:gd name="T62" fmla="*/ 3 w 83"/>
                  <a:gd name="T63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42">
                    <a:moveTo>
                      <a:pt x="6" y="0"/>
                    </a:moveTo>
                    <a:lnTo>
                      <a:pt x="13" y="0"/>
                    </a:lnTo>
                    <a:lnTo>
                      <a:pt x="21" y="3"/>
                    </a:lnTo>
                    <a:lnTo>
                      <a:pt x="26" y="7"/>
                    </a:lnTo>
                    <a:lnTo>
                      <a:pt x="27" y="8"/>
                    </a:lnTo>
                    <a:lnTo>
                      <a:pt x="30" y="10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41" y="7"/>
                    </a:lnTo>
                    <a:lnTo>
                      <a:pt x="45" y="7"/>
                    </a:lnTo>
                    <a:lnTo>
                      <a:pt x="51" y="6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60" y="3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8" y="3"/>
                    </a:lnTo>
                    <a:lnTo>
                      <a:pt x="72" y="4"/>
                    </a:lnTo>
                    <a:lnTo>
                      <a:pt x="75" y="6"/>
                    </a:lnTo>
                    <a:lnTo>
                      <a:pt x="79" y="8"/>
                    </a:lnTo>
                    <a:lnTo>
                      <a:pt x="83" y="11"/>
                    </a:lnTo>
                    <a:lnTo>
                      <a:pt x="83" y="12"/>
                    </a:lnTo>
                    <a:lnTo>
                      <a:pt x="83" y="15"/>
                    </a:lnTo>
                    <a:lnTo>
                      <a:pt x="82" y="17"/>
                    </a:lnTo>
                    <a:lnTo>
                      <a:pt x="81" y="20"/>
                    </a:lnTo>
                    <a:lnTo>
                      <a:pt x="79" y="23"/>
                    </a:lnTo>
                    <a:lnTo>
                      <a:pt x="78" y="25"/>
                    </a:lnTo>
                    <a:lnTo>
                      <a:pt x="77" y="27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3" y="27"/>
                    </a:lnTo>
                    <a:lnTo>
                      <a:pt x="69" y="28"/>
                    </a:lnTo>
                    <a:lnTo>
                      <a:pt x="65" y="29"/>
                    </a:lnTo>
                    <a:lnTo>
                      <a:pt x="62" y="29"/>
                    </a:lnTo>
                    <a:lnTo>
                      <a:pt x="60" y="32"/>
                    </a:lnTo>
                    <a:lnTo>
                      <a:pt x="58" y="34"/>
                    </a:lnTo>
                    <a:lnTo>
                      <a:pt x="56" y="36"/>
                    </a:lnTo>
                    <a:lnTo>
                      <a:pt x="52" y="37"/>
                    </a:lnTo>
                    <a:lnTo>
                      <a:pt x="48" y="40"/>
                    </a:lnTo>
                    <a:lnTo>
                      <a:pt x="43" y="41"/>
                    </a:lnTo>
                    <a:lnTo>
                      <a:pt x="39" y="42"/>
                    </a:lnTo>
                    <a:lnTo>
                      <a:pt x="36" y="42"/>
                    </a:lnTo>
                    <a:lnTo>
                      <a:pt x="34" y="41"/>
                    </a:lnTo>
                    <a:lnTo>
                      <a:pt x="31" y="40"/>
                    </a:lnTo>
                    <a:lnTo>
                      <a:pt x="30" y="37"/>
                    </a:lnTo>
                    <a:lnTo>
                      <a:pt x="28" y="34"/>
                    </a:lnTo>
                    <a:lnTo>
                      <a:pt x="27" y="32"/>
                    </a:lnTo>
                    <a:lnTo>
                      <a:pt x="26" y="31"/>
                    </a:lnTo>
                    <a:lnTo>
                      <a:pt x="22" y="31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3" y="23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215">
                <a:extLst>
                  <a:ext uri="{FF2B5EF4-FFF2-40B4-BE49-F238E27FC236}">
                    <a16:creationId xmlns:a16="http://schemas.microsoft.com/office/drawing/2014/main" id="{3591B942-2BB6-4382-8B68-ED302DD74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4500" y="3409950"/>
                <a:ext cx="128588" cy="60325"/>
              </a:xfrm>
              <a:custGeom>
                <a:avLst/>
                <a:gdLst>
                  <a:gd name="T0" fmla="*/ 24 w 81"/>
                  <a:gd name="T1" fmla="*/ 0 h 38"/>
                  <a:gd name="T2" fmla="*/ 30 w 81"/>
                  <a:gd name="T3" fmla="*/ 0 h 38"/>
                  <a:gd name="T4" fmla="*/ 38 w 81"/>
                  <a:gd name="T5" fmla="*/ 2 h 38"/>
                  <a:gd name="T6" fmla="*/ 45 w 81"/>
                  <a:gd name="T7" fmla="*/ 7 h 38"/>
                  <a:gd name="T8" fmla="*/ 52 w 81"/>
                  <a:gd name="T9" fmla="*/ 13 h 38"/>
                  <a:gd name="T10" fmla="*/ 60 w 81"/>
                  <a:gd name="T11" fmla="*/ 20 h 38"/>
                  <a:gd name="T12" fmla="*/ 68 w 81"/>
                  <a:gd name="T13" fmla="*/ 21 h 38"/>
                  <a:gd name="T14" fmla="*/ 71 w 81"/>
                  <a:gd name="T15" fmla="*/ 21 h 38"/>
                  <a:gd name="T16" fmla="*/ 73 w 81"/>
                  <a:gd name="T17" fmla="*/ 22 h 38"/>
                  <a:gd name="T18" fmla="*/ 76 w 81"/>
                  <a:gd name="T19" fmla="*/ 25 h 38"/>
                  <a:gd name="T20" fmla="*/ 77 w 81"/>
                  <a:gd name="T21" fmla="*/ 28 h 38"/>
                  <a:gd name="T22" fmla="*/ 80 w 81"/>
                  <a:gd name="T23" fmla="*/ 30 h 38"/>
                  <a:gd name="T24" fmla="*/ 81 w 81"/>
                  <a:gd name="T25" fmla="*/ 33 h 38"/>
                  <a:gd name="T26" fmla="*/ 81 w 81"/>
                  <a:gd name="T27" fmla="*/ 36 h 38"/>
                  <a:gd name="T28" fmla="*/ 80 w 81"/>
                  <a:gd name="T29" fmla="*/ 37 h 38"/>
                  <a:gd name="T30" fmla="*/ 79 w 81"/>
                  <a:gd name="T31" fmla="*/ 37 h 38"/>
                  <a:gd name="T32" fmla="*/ 76 w 81"/>
                  <a:gd name="T33" fmla="*/ 38 h 38"/>
                  <a:gd name="T34" fmla="*/ 72 w 81"/>
                  <a:gd name="T35" fmla="*/ 37 h 38"/>
                  <a:gd name="T36" fmla="*/ 69 w 81"/>
                  <a:gd name="T37" fmla="*/ 37 h 38"/>
                  <a:gd name="T38" fmla="*/ 67 w 81"/>
                  <a:gd name="T39" fmla="*/ 36 h 38"/>
                  <a:gd name="T40" fmla="*/ 64 w 81"/>
                  <a:gd name="T41" fmla="*/ 34 h 38"/>
                  <a:gd name="T42" fmla="*/ 62 w 81"/>
                  <a:gd name="T43" fmla="*/ 32 h 38"/>
                  <a:gd name="T44" fmla="*/ 59 w 81"/>
                  <a:gd name="T45" fmla="*/ 29 h 38"/>
                  <a:gd name="T46" fmla="*/ 54 w 81"/>
                  <a:gd name="T47" fmla="*/ 26 h 38"/>
                  <a:gd name="T48" fmla="*/ 50 w 81"/>
                  <a:gd name="T49" fmla="*/ 22 h 38"/>
                  <a:gd name="T50" fmla="*/ 47 w 81"/>
                  <a:gd name="T51" fmla="*/ 20 h 38"/>
                  <a:gd name="T52" fmla="*/ 45 w 81"/>
                  <a:gd name="T53" fmla="*/ 17 h 38"/>
                  <a:gd name="T54" fmla="*/ 41 w 81"/>
                  <a:gd name="T55" fmla="*/ 15 h 38"/>
                  <a:gd name="T56" fmla="*/ 33 w 81"/>
                  <a:gd name="T57" fmla="*/ 13 h 38"/>
                  <a:gd name="T58" fmla="*/ 24 w 81"/>
                  <a:gd name="T59" fmla="*/ 13 h 38"/>
                  <a:gd name="T60" fmla="*/ 17 w 81"/>
                  <a:gd name="T61" fmla="*/ 13 h 38"/>
                  <a:gd name="T62" fmla="*/ 13 w 81"/>
                  <a:gd name="T63" fmla="*/ 13 h 38"/>
                  <a:gd name="T64" fmla="*/ 9 w 81"/>
                  <a:gd name="T65" fmla="*/ 15 h 38"/>
                  <a:gd name="T66" fmla="*/ 7 w 81"/>
                  <a:gd name="T67" fmla="*/ 15 h 38"/>
                  <a:gd name="T68" fmla="*/ 4 w 81"/>
                  <a:gd name="T69" fmla="*/ 13 h 38"/>
                  <a:gd name="T70" fmla="*/ 1 w 81"/>
                  <a:gd name="T71" fmla="*/ 12 h 38"/>
                  <a:gd name="T72" fmla="*/ 1 w 81"/>
                  <a:gd name="T73" fmla="*/ 11 h 38"/>
                  <a:gd name="T74" fmla="*/ 0 w 81"/>
                  <a:gd name="T75" fmla="*/ 7 h 38"/>
                  <a:gd name="T76" fmla="*/ 4 w 81"/>
                  <a:gd name="T77" fmla="*/ 5 h 38"/>
                  <a:gd name="T78" fmla="*/ 10 w 81"/>
                  <a:gd name="T79" fmla="*/ 3 h 38"/>
                  <a:gd name="T80" fmla="*/ 18 w 81"/>
                  <a:gd name="T81" fmla="*/ 0 h 38"/>
                  <a:gd name="T82" fmla="*/ 24 w 81"/>
                  <a:gd name="T8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" h="38">
                    <a:moveTo>
                      <a:pt x="24" y="0"/>
                    </a:moveTo>
                    <a:lnTo>
                      <a:pt x="30" y="0"/>
                    </a:lnTo>
                    <a:lnTo>
                      <a:pt x="38" y="2"/>
                    </a:lnTo>
                    <a:lnTo>
                      <a:pt x="45" y="7"/>
                    </a:lnTo>
                    <a:lnTo>
                      <a:pt x="52" y="13"/>
                    </a:lnTo>
                    <a:lnTo>
                      <a:pt x="60" y="20"/>
                    </a:lnTo>
                    <a:lnTo>
                      <a:pt x="68" y="21"/>
                    </a:lnTo>
                    <a:lnTo>
                      <a:pt x="71" y="21"/>
                    </a:lnTo>
                    <a:lnTo>
                      <a:pt x="73" y="22"/>
                    </a:lnTo>
                    <a:lnTo>
                      <a:pt x="76" y="25"/>
                    </a:lnTo>
                    <a:lnTo>
                      <a:pt x="77" y="28"/>
                    </a:lnTo>
                    <a:lnTo>
                      <a:pt x="80" y="30"/>
                    </a:lnTo>
                    <a:lnTo>
                      <a:pt x="81" y="33"/>
                    </a:lnTo>
                    <a:lnTo>
                      <a:pt x="81" y="36"/>
                    </a:lnTo>
                    <a:lnTo>
                      <a:pt x="80" y="37"/>
                    </a:lnTo>
                    <a:lnTo>
                      <a:pt x="79" y="37"/>
                    </a:lnTo>
                    <a:lnTo>
                      <a:pt x="76" y="38"/>
                    </a:lnTo>
                    <a:lnTo>
                      <a:pt x="72" y="37"/>
                    </a:lnTo>
                    <a:lnTo>
                      <a:pt x="69" y="37"/>
                    </a:lnTo>
                    <a:lnTo>
                      <a:pt x="67" y="36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59" y="29"/>
                    </a:lnTo>
                    <a:lnTo>
                      <a:pt x="54" y="26"/>
                    </a:lnTo>
                    <a:lnTo>
                      <a:pt x="50" y="22"/>
                    </a:lnTo>
                    <a:lnTo>
                      <a:pt x="47" y="20"/>
                    </a:lnTo>
                    <a:lnTo>
                      <a:pt x="45" y="17"/>
                    </a:lnTo>
                    <a:lnTo>
                      <a:pt x="41" y="15"/>
                    </a:lnTo>
                    <a:lnTo>
                      <a:pt x="33" y="13"/>
                    </a:lnTo>
                    <a:lnTo>
                      <a:pt x="24" y="13"/>
                    </a:lnTo>
                    <a:lnTo>
                      <a:pt x="17" y="13"/>
                    </a:lnTo>
                    <a:lnTo>
                      <a:pt x="13" y="13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216">
                <a:extLst>
                  <a:ext uri="{FF2B5EF4-FFF2-40B4-BE49-F238E27FC236}">
                    <a16:creationId xmlns:a16="http://schemas.microsoft.com/office/drawing/2014/main" id="{790C08DC-6581-45C5-8359-5A257B92F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5463" y="3375025"/>
                <a:ext cx="19050" cy="15875"/>
              </a:xfrm>
              <a:custGeom>
                <a:avLst/>
                <a:gdLst>
                  <a:gd name="T0" fmla="*/ 4 w 12"/>
                  <a:gd name="T1" fmla="*/ 0 h 10"/>
                  <a:gd name="T2" fmla="*/ 8 w 12"/>
                  <a:gd name="T3" fmla="*/ 0 h 10"/>
                  <a:gd name="T4" fmla="*/ 9 w 12"/>
                  <a:gd name="T5" fmla="*/ 1 h 10"/>
                  <a:gd name="T6" fmla="*/ 12 w 12"/>
                  <a:gd name="T7" fmla="*/ 4 h 10"/>
                  <a:gd name="T8" fmla="*/ 12 w 12"/>
                  <a:gd name="T9" fmla="*/ 5 h 10"/>
                  <a:gd name="T10" fmla="*/ 12 w 12"/>
                  <a:gd name="T11" fmla="*/ 8 h 10"/>
                  <a:gd name="T12" fmla="*/ 11 w 12"/>
                  <a:gd name="T13" fmla="*/ 9 h 10"/>
                  <a:gd name="T14" fmla="*/ 8 w 12"/>
                  <a:gd name="T15" fmla="*/ 10 h 10"/>
                  <a:gd name="T16" fmla="*/ 4 w 12"/>
                  <a:gd name="T17" fmla="*/ 10 h 10"/>
                  <a:gd name="T18" fmla="*/ 3 w 12"/>
                  <a:gd name="T19" fmla="*/ 9 h 10"/>
                  <a:gd name="T20" fmla="*/ 1 w 12"/>
                  <a:gd name="T21" fmla="*/ 8 h 10"/>
                  <a:gd name="T22" fmla="*/ 0 w 12"/>
                  <a:gd name="T23" fmla="*/ 5 h 10"/>
                  <a:gd name="T24" fmla="*/ 1 w 12"/>
                  <a:gd name="T25" fmla="*/ 3 h 10"/>
                  <a:gd name="T26" fmla="*/ 3 w 12"/>
                  <a:gd name="T27" fmla="*/ 1 h 10"/>
                  <a:gd name="T28" fmla="*/ 4 w 12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0">
                    <a:moveTo>
                      <a:pt x="4" y="0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217">
                <a:extLst>
                  <a:ext uri="{FF2B5EF4-FFF2-40B4-BE49-F238E27FC236}">
                    <a16:creationId xmlns:a16="http://schemas.microsoft.com/office/drawing/2014/main" id="{62216F10-773A-4B40-B1BB-CD8E189C8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3" y="3508375"/>
                <a:ext cx="19050" cy="26988"/>
              </a:xfrm>
              <a:custGeom>
                <a:avLst/>
                <a:gdLst>
                  <a:gd name="T0" fmla="*/ 4 w 12"/>
                  <a:gd name="T1" fmla="*/ 0 h 17"/>
                  <a:gd name="T2" fmla="*/ 7 w 12"/>
                  <a:gd name="T3" fmla="*/ 0 h 17"/>
                  <a:gd name="T4" fmla="*/ 9 w 12"/>
                  <a:gd name="T5" fmla="*/ 1 h 17"/>
                  <a:gd name="T6" fmla="*/ 10 w 12"/>
                  <a:gd name="T7" fmla="*/ 4 h 17"/>
                  <a:gd name="T8" fmla="*/ 12 w 12"/>
                  <a:gd name="T9" fmla="*/ 6 h 17"/>
                  <a:gd name="T10" fmla="*/ 12 w 12"/>
                  <a:gd name="T11" fmla="*/ 9 h 17"/>
                  <a:gd name="T12" fmla="*/ 12 w 12"/>
                  <a:gd name="T13" fmla="*/ 13 h 17"/>
                  <a:gd name="T14" fmla="*/ 10 w 12"/>
                  <a:gd name="T15" fmla="*/ 15 h 17"/>
                  <a:gd name="T16" fmla="*/ 8 w 12"/>
                  <a:gd name="T17" fmla="*/ 17 h 17"/>
                  <a:gd name="T18" fmla="*/ 5 w 12"/>
                  <a:gd name="T19" fmla="*/ 17 h 17"/>
                  <a:gd name="T20" fmla="*/ 3 w 12"/>
                  <a:gd name="T21" fmla="*/ 15 h 17"/>
                  <a:gd name="T22" fmla="*/ 1 w 12"/>
                  <a:gd name="T23" fmla="*/ 14 h 17"/>
                  <a:gd name="T24" fmla="*/ 0 w 12"/>
                  <a:gd name="T25" fmla="*/ 12 h 17"/>
                  <a:gd name="T26" fmla="*/ 0 w 12"/>
                  <a:gd name="T27" fmla="*/ 9 h 17"/>
                  <a:gd name="T28" fmla="*/ 0 w 12"/>
                  <a:gd name="T29" fmla="*/ 6 h 17"/>
                  <a:gd name="T30" fmla="*/ 1 w 12"/>
                  <a:gd name="T31" fmla="*/ 4 h 17"/>
                  <a:gd name="T32" fmla="*/ 3 w 12"/>
                  <a:gd name="T33" fmla="*/ 1 h 17"/>
                  <a:gd name="T34" fmla="*/ 4 w 12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7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218">
                <a:extLst>
                  <a:ext uri="{FF2B5EF4-FFF2-40B4-BE49-F238E27FC236}">
                    <a16:creationId xmlns:a16="http://schemas.microsoft.com/office/drawing/2014/main" id="{3D0601A7-09BF-4A21-A0DE-EBDEAD10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8975" y="3490913"/>
                <a:ext cx="19050" cy="26988"/>
              </a:xfrm>
              <a:custGeom>
                <a:avLst/>
                <a:gdLst>
                  <a:gd name="T0" fmla="*/ 4 w 12"/>
                  <a:gd name="T1" fmla="*/ 0 h 17"/>
                  <a:gd name="T2" fmla="*/ 7 w 12"/>
                  <a:gd name="T3" fmla="*/ 0 h 17"/>
                  <a:gd name="T4" fmla="*/ 10 w 12"/>
                  <a:gd name="T5" fmla="*/ 2 h 17"/>
                  <a:gd name="T6" fmla="*/ 11 w 12"/>
                  <a:gd name="T7" fmla="*/ 4 h 17"/>
                  <a:gd name="T8" fmla="*/ 12 w 12"/>
                  <a:gd name="T9" fmla="*/ 7 h 17"/>
                  <a:gd name="T10" fmla="*/ 12 w 12"/>
                  <a:gd name="T11" fmla="*/ 9 h 17"/>
                  <a:gd name="T12" fmla="*/ 12 w 12"/>
                  <a:gd name="T13" fmla="*/ 12 h 17"/>
                  <a:gd name="T14" fmla="*/ 10 w 12"/>
                  <a:gd name="T15" fmla="*/ 15 h 17"/>
                  <a:gd name="T16" fmla="*/ 8 w 12"/>
                  <a:gd name="T17" fmla="*/ 16 h 17"/>
                  <a:gd name="T18" fmla="*/ 6 w 12"/>
                  <a:gd name="T19" fmla="*/ 17 h 17"/>
                  <a:gd name="T20" fmla="*/ 3 w 12"/>
                  <a:gd name="T21" fmla="*/ 16 h 17"/>
                  <a:gd name="T22" fmla="*/ 2 w 12"/>
                  <a:gd name="T23" fmla="*/ 13 h 17"/>
                  <a:gd name="T24" fmla="*/ 0 w 12"/>
                  <a:gd name="T25" fmla="*/ 12 h 17"/>
                  <a:gd name="T26" fmla="*/ 0 w 12"/>
                  <a:gd name="T27" fmla="*/ 8 h 17"/>
                  <a:gd name="T28" fmla="*/ 0 w 12"/>
                  <a:gd name="T29" fmla="*/ 6 h 17"/>
                  <a:gd name="T30" fmla="*/ 2 w 12"/>
                  <a:gd name="T31" fmla="*/ 3 h 17"/>
                  <a:gd name="T32" fmla="*/ 3 w 12"/>
                  <a:gd name="T33" fmla="*/ 2 h 17"/>
                  <a:gd name="T34" fmla="*/ 4 w 12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7">
                    <a:moveTo>
                      <a:pt x="4" y="0"/>
                    </a:moveTo>
                    <a:lnTo>
                      <a:pt x="7" y="0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219">
                <a:extLst>
                  <a:ext uri="{FF2B5EF4-FFF2-40B4-BE49-F238E27FC236}">
                    <a16:creationId xmlns:a16="http://schemas.microsoft.com/office/drawing/2014/main" id="{C1D8A4F9-BBAD-4859-BE3A-46885AD58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7375" y="3468688"/>
                <a:ext cx="79375" cy="46038"/>
              </a:xfrm>
              <a:custGeom>
                <a:avLst/>
                <a:gdLst>
                  <a:gd name="T0" fmla="*/ 30 w 50"/>
                  <a:gd name="T1" fmla="*/ 0 h 29"/>
                  <a:gd name="T2" fmla="*/ 34 w 50"/>
                  <a:gd name="T3" fmla="*/ 1 h 29"/>
                  <a:gd name="T4" fmla="*/ 40 w 50"/>
                  <a:gd name="T5" fmla="*/ 4 h 29"/>
                  <a:gd name="T6" fmla="*/ 45 w 50"/>
                  <a:gd name="T7" fmla="*/ 8 h 29"/>
                  <a:gd name="T8" fmla="*/ 49 w 50"/>
                  <a:gd name="T9" fmla="*/ 14 h 29"/>
                  <a:gd name="T10" fmla="*/ 50 w 50"/>
                  <a:gd name="T11" fmla="*/ 22 h 29"/>
                  <a:gd name="T12" fmla="*/ 50 w 50"/>
                  <a:gd name="T13" fmla="*/ 26 h 29"/>
                  <a:gd name="T14" fmla="*/ 49 w 50"/>
                  <a:gd name="T15" fmla="*/ 27 h 29"/>
                  <a:gd name="T16" fmla="*/ 49 w 50"/>
                  <a:gd name="T17" fmla="*/ 29 h 29"/>
                  <a:gd name="T18" fmla="*/ 47 w 50"/>
                  <a:gd name="T19" fmla="*/ 29 h 29"/>
                  <a:gd name="T20" fmla="*/ 46 w 50"/>
                  <a:gd name="T21" fmla="*/ 27 h 29"/>
                  <a:gd name="T22" fmla="*/ 45 w 50"/>
                  <a:gd name="T23" fmla="*/ 26 h 29"/>
                  <a:gd name="T24" fmla="*/ 45 w 50"/>
                  <a:gd name="T25" fmla="*/ 25 h 29"/>
                  <a:gd name="T26" fmla="*/ 44 w 50"/>
                  <a:gd name="T27" fmla="*/ 23 h 29"/>
                  <a:gd name="T28" fmla="*/ 42 w 50"/>
                  <a:gd name="T29" fmla="*/ 23 h 29"/>
                  <a:gd name="T30" fmla="*/ 41 w 50"/>
                  <a:gd name="T31" fmla="*/ 23 h 29"/>
                  <a:gd name="T32" fmla="*/ 38 w 50"/>
                  <a:gd name="T33" fmla="*/ 25 h 29"/>
                  <a:gd name="T34" fmla="*/ 34 w 50"/>
                  <a:gd name="T35" fmla="*/ 26 h 29"/>
                  <a:gd name="T36" fmla="*/ 32 w 50"/>
                  <a:gd name="T37" fmla="*/ 27 h 29"/>
                  <a:gd name="T38" fmla="*/ 29 w 50"/>
                  <a:gd name="T39" fmla="*/ 29 h 29"/>
                  <a:gd name="T40" fmla="*/ 27 w 50"/>
                  <a:gd name="T41" fmla="*/ 27 h 29"/>
                  <a:gd name="T42" fmla="*/ 24 w 50"/>
                  <a:gd name="T43" fmla="*/ 25 h 29"/>
                  <a:gd name="T44" fmla="*/ 20 w 50"/>
                  <a:gd name="T45" fmla="*/ 22 h 29"/>
                  <a:gd name="T46" fmla="*/ 17 w 50"/>
                  <a:gd name="T47" fmla="*/ 21 h 29"/>
                  <a:gd name="T48" fmla="*/ 13 w 50"/>
                  <a:gd name="T49" fmla="*/ 21 h 29"/>
                  <a:gd name="T50" fmla="*/ 11 w 50"/>
                  <a:gd name="T51" fmla="*/ 20 h 29"/>
                  <a:gd name="T52" fmla="*/ 7 w 50"/>
                  <a:gd name="T53" fmla="*/ 20 h 29"/>
                  <a:gd name="T54" fmla="*/ 3 w 50"/>
                  <a:gd name="T55" fmla="*/ 20 h 29"/>
                  <a:gd name="T56" fmla="*/ 2 w 50"/>
                  <a:gd name="T57" fmla="*/ 18 h 29"/>
                  <a:gd name="T58" fmla="*/ 0 w 50"/>
                  <a:gd name="T59" fmla="*/ 18 h 29"/>
                  <a:gd name="T60" fmla="*/ 0 w 50"/>
                  <a:gd name="T61" fmla="*/ 18 h 29"/>
                  <a:gd name="T62" fmla="*/ 2 w 50"/>
                  <a:gd name="T63" fmla="*/ 17 h 29"/>
                  <a:gd name="T64" fmla="*/ 4 w 50"/>
                  <a:gd name="T65" fmla="*/ 14 h 29"/>
                  <a:gd name="T66" fmla="*/ 6 w 50"/>
                  <a:gd name="T67" fmla="*/ 12 h 29"/>
                  <a:gd name="T68" fmla="*/ 8 w 50"/>
                  <a:gd name="T69" fmla="*/ 9 h 29"/>
                  <a:gd name="T70" fmla="*/ 11 w 50"/>
                  <a:gd name="T71" fmla="*/ 6 h 29"/>
                  <a:gd name="T72" fmla="*/ 13 w 50"/>
                  <a:gd name="T73" fmla="*/ 5 h 29"/>
                  <a:gd name="T74" fmla="*/ 16 w 50"/>
                  <a:gd name="T75" fmla="*/ 2 h 29"/>
                  <a:gd name="T76" fmla="*/ 17 w 50"/>
                  <a:gd name="T77" fmla="*/ 2 h 29"/>
                  <a:gd name="T78" fmla="*/ 21 w 50"/>
                  <a:gd name="T79" fmla="*/ 1 h 29"/>
                  <a:gd name="T80" fmla="*/ 25 w 50"/>
                  <a:gd name="T81" fmla="*/ 0 h 29"/>
                  <a:gd name="T82" fmla="*/ 30 w 50"/>
                  <a:gd name="T8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" h="29">
                    <a:moveTo>
                      <a:pt x="30" y="0"/>
                    </a:moveTo>
                    <a:lnTo>
                      <a:pt x="34" y="1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49" y="14"/>
                    </a:lnTo>
                    <a:lnTo>
                      <a:pt x="50" y="22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47" y="29"/>
                    </a:lnTo>
                    <a:lnTo>
                      <a:pt x="46" y="27"/>
                    </a:lnTo>
                    <a:lnTo>
                      <a:pt x="45" y="26"/>
                    </a:lnTo>
                    <a:lnTo>
                      <a:pt x="45" y="25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38" y="25"/>
                    </a:lnTo>
                    <a:lnTo>
                      <a:pt x="34" y="26"/>
                    </a:lnTo>
                    <a:lnTo>
                      <a:pt x="32" y="27"/>
                    </a:lnTo>
                    <a:lnTo>
                      <a:pt x="29" y="29"/>
                    </a:lnTo>
                    <a:lnTo>
                      <a:pt x="27" y="27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21"/>
                    </a:lnTo>
                    <a:lnTo>
                      <a:pt x="13" y="21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223">
                <a:extLst>
                  <a:ext uri="{FF2B5EF4-FFF2-40B4-BE49-F238E27FC236}">
                    <a16:creationId xmlns:a16="http://schemas.microsoft.com/office/drawing/2014/main" id="{01E2A268-84D7-4A38-8384-27F8337A1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119438"/>
                <a:ext cx="49213" cy="34925"/>
              </a:xfrm>
              <a:custGeom>
                <a:avLst/>
                <a:gdLst>
                  <a:gd name="T0" fmla="*/ 7 w 31"/>
                  <a:gd name="T1" fmla="*/ 0 h 22"/>
                  <a:gd name="T2" fmla="*/ 10 w 31"/>
                  <a:gd name="T3" fmla="*/ 1 h 22"/>
                  <a:gd name="T4" fmla="*/ 14 w 31"/>
                  <a:gd name="T5" fmla="*/ 1 h 22"/>
                  <a:gd name="T6" fmla="*/ 16 w 31"/>
                  <a:gd name="T7" fmla="*/ 1 h 22"/>
                  <a:gd name="T8" fmla="*/ 17 w 31"/>
                  <a:gd name="T9" fmla="*/ 1 h 22"/>
                  <a:gd name="T10" fmla="*/ 19 w 31"/>
                  <a:gd name="T11" fmla="*/ 1 h 22"/>
                  <a:gd name="T12" fmla="*/ 21 w 31"/>
                  <a:gd name="T13" fmla="*/ 3 h 22"/>
                  <a:gd name="T14" fmla="*/ 23 w 31"/>
                  <a:gd name="T15" fmla="*/ 3 h 22"/>
                  <a:gd name="T16" fmla="*/ 25 w 31"/>
                  <a:gd name="T17" fmla="*/ 5 h 22"/>
                  <a:gd name="T18" fmla="*/ 28 w 31"/>
                  <a:gd name="T19" fmla="*/ 8 h 22"/>
                  <a:gd name="T20" fmla="*/ 29 w 31"/>
                  <a:gd name="T21" fmla="*/ 12 h 22"/>
                  <a:gd name="T22" fmla="*/ 31 w 31"/>
                  <a:gd name="T23" fmla="*/ 16 h 22"/>
                  <a:gd name="T24" fmla="*/ 29 w 31"/>
                  <a:gd name="T25" fmla="*/ 18 h 22"/>
                  <a:gd name="T26" fmla="*/ 28 w 31"/>
                  <a:gd name="T27" fmla="*/ 20 h 22"/>
                  <a:gd name="T28" fmla="*/ 27 w 31"/>
                  <a:gd name="T29" fmla="*/ 21 h 22"/>
                  <a:gd name="T30" fmla="*/ 25 w 31"/>
                  <a:gd name="T31" fmla="*/ 22 h 22"/>
                  <a:gd name="T32" fmla="*/ 23 w 31"/>
                  <a:gd name="T33" fmla="*/ 22 h 22"/>
                  <a:gd name="T34" fmla="*/ 21 w 31"/>
                  <a:gd name="T35" fmla="*/ 22 h 22"/>
                  <a:gd name="T36" fmla="*/ 20 w 31"/>
                  <a:gd name="T37" fmla="*/ 22 h 22"/>
                  <a:gd name="T38" fmla="*/ 17 w 31"/>
                  <a:gd name="T39" fmla="*/ 21 h 22"/>
                  <a:gd name="T40" fmla="*/ 15 w 31"/>
                  <a:gd name="T41" fmla="*/ 18 h 22"/>
                  <a:gd name="T42" fmla="*/ 12 w 31"/>
                  <a:gd name="T43" fmla="*/ 16 h 22"/>
                  <a:gd name="T44" fmla="*/ 10 w 31"/>
                  <a:gd name="T45" fmla="*/ 13 h 22"/>
                  <a:gd name="T46" fmla="*/ 8 w 31"/>
                  <a:gd name="T47" fmla="*/ 12 h 22"/>
                  <a:gd name="T48" fmla="*/ 6 w 31"/>
                  <a:gd name="T49" fmla="*/ 9 h 22"/>
                  <a:gd name="T50" fmla="*/ 3 w 31"/>
                  <a:gd name="T51" fmla="*/ 8 h 22"/>
                  <a:gd name="T52" fmla="*/ 2 w 31"/>
                  <a:gd name="T53" fmla="*/ 5 h 22"/>
                  <a:gd name="T54" fmla="*/ 0 w 31"/>
                  <a:gd name="T55" fmla="*/ 3 h 22"/>
                  <a:gd name="T56" fmla="*/ 2 w 31"/>
                  <a:gd name="T57" fmla="*/ 1 h 22"/>
                  <a:gd name="T58" fmla="*/ 4 w 31"/>
                  <a:gd name="T59" fmla="*/ 1 h 22"/>
                  <a:gd name="T60" fmla="*/ 7 w 31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22">
                    <a:moveTo>
                      <a:pt x="7" y="0"/>
                    </a:moveTo>
                    <a:lnTo>
                      <a:pt x="10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7" y="21"/>
                    </a:lnTo>
                    <a:lnTo>
                      <a:pt x="15" y="18"/>
                    </a:lnTo>
                    <a:lnTo>
                      <a:pt x="12" y="16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6" y="9"/>
                    </a:lnTo>
                    <a:lnTo>
                      <a:pt x="3" y="8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264">
                <a:extLst>
                  <a:ext uri="{FF2B5EF4-FFF2-40B4-BE49-F238E27FC236}">
                    <a16:creationId xmlns:a16="http://schemas.microsoft.com/office/drawing/2014/main" id="{402DA858-B040-4819-8DB0-37D4C26415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1488" y="3328988"/>
                <a:ext cx="123825" cy="201613"/>
              </a:xfrm>
              <a:custGeom>
                <a:avLst/>
                <a:gdLst>
                  <a:gd name="T0" fmla="*/ 39 w 78"/>
                  <a:gd name="T1" fmla="*/ 20 h 127"/>
                  <a:gd name="T2" fmla="*/ 33 w 78"/>
                  <a:gd name="T3" fmla="*/ 21 h 127"/>
                  <a:gd name="T4" fmla="*/ 27 w 78"/>
                  <a:gd name="T5" fmla="*/ 24 h 127"/>
                  <a:gd name="T6" fmla="*/ 23 w 78"/>
                  <a:gd name="T7" fmla="*/ 28 h 127"/>
                  <a:gd name="T8" fmla="*/ 21 w 78"/>
                  <a:gd name="T9" fmla="*/ 33 h 127"/>
                  <a:gd name="T10" fmla="*/ 20 w 78"/>
                  <a:gd name="T11" fmla="*/ 39 h 127"/>
                  <a:gd name="T12" fmla="*/ 21 w 78"/>
                  <a:gd name="T13" fmla="*/ 46 h 127"/>
                  <a:gd name="T14" fmla="*/ 23 w 78"/>
                  <a:gd name="T15" fmla="*/ 51 h 127"/>
                  <a:gd name="T16" fmla="*/ 27 w 78"/>
                  <a:gd name="T17" fmla="*/ 55 h 127"/>
                  <a:gd name="T18" fmla="*/ 33 w 78"/>
                  <a:gd name="T19" fmla="*/ 58 h 127"/>
                  <a:gd name="T20" fmla="*/ 39 w 78"/>
                  <a:gd name="T21" fmla="*/ 59 h 127"/>
                  <a:gd name="T22" fmla="*/ 46 w 78"/>
                  <a:gd name="T23" fmla="*/ 58 h 127"/>
                  <a:gd name="T24" fmla="*/ 51 w 78"/>
                  <a:gd name="T25" fmla="*/ 55 h 127"/>
                  <a:gd name="T26" fmla="*/ 55 w 78"/>
                  <a:gd name="T27" fmla="*/ 51 h 127"/>
                  <a:gd name="T28" fmla="*/ 57 w 78"/>
                  <a:gd name="T29" fmla="*/ 46 h 127"/>
                  <a:gd name="T30" fmla="*/ 59 w 78"/>
                  <a:gd name="T31" fmla="*/ 39 h 127"/>
                  <a:gd name="T32" fmla="*/ 57 w 78"/>
                  <a:gd name="T33" fmla="*/ 33 h 127"/>
                  <a:gd name="T34" fmla="*/ 55 w 78"/>
                  <a:gd name="T35" fmla="*/ 28 h 127"/>
                  <a:gd name="T36" fmla="*/ 51 w 78"/>
                  <a:gd name="T37" fmla="*/ 24 h 127"/>
                  <a:gd name="T38" fmla="*/ 46 w 78"/>
                  <a:gd name="T39" fmla="*/ 21 h 127"/>
                  <a:gd name="T40" fmla="*/ 39 w 78"/>
                  <a:gd name="T41" fmla="*/ 20 h 127"/>
                  <a:gd name="T42" fmla="*/ 39 w 78"/>
                  <a:gd name="T43" fmla="*/ 0 h 127"/>
                  <a:gd name="T44" fmla="*/ 55 w 78"/>
                  <a:gd name="T45" fmla="*/ 3 h 127"/>
                  <a:gd name="T46" fmla="*/ 67 w 78"/>
                  <a:gd name="T47" fmla="*/ 12 h 127"/>
                  <a:gd name="T48" fmla="*/ 74 w 78"/>
                  <a:gd name="T49" fmla="*/ 24 h 127"/>
                  <a:gd name="T50" fmla="*/ 78 w 78"/>
                  <a:gd name="T51" fmla="*/ 39 h 127"/>
                  <a:gd name="T52" fmla="*/ 77 w 78"/>
                  <a:gd name="T53" fmla="*/ 46 h 127"/>
                  <a:gd name="T54" fmla="*/ 76 w 78"/>
                  <a:gd name="T55" fmla="*/ 53 h 127"/>
                  <a:gd name="T56" fmla="*/ 73 w 78"/>
                  <a:gd name="T57" fmla="*/ 59 h 127"/>
                  <a:gd name="T58" fmla="*/ 73 w 78"/>
                  <a:gd name="T59" fmla="*/ 59 h 127"/>
                  <a:gd name="T60" fmla="*/ 39 w 78"/>
                  <a:gd name="T61" fmla="*/ 127 h 127"/>
                  <a:gd name="T62" fmla="*/ 5 w 78"/>
                  <a:gd name="T63" fmla="*/ 59 h 127"/>
                  <a:gd name="T64" fmla="*/ 5 w 78"/>
                  <a:gd name="T65" fmla="*/ 59 h 127"/>
                  <a:gd name="T66" fmla="*/ 2 w 78"/>
                  <a:gd name="T67" fmla="*/ 53 h 127"/>
                  <a:gd name="T68" fmla="*/ 1 w 78"/>
                  <a:gd name="T69" fmla="*/ 46 h 127"/>
                  <a:gd name="T70" fmla="*/ 0 w 78"/>
                  <a:gd name="T71" fmla="*/ 39 h 127"/>
                  <a:gd name="T72" fmla="*/ 4 w 78"/>
                  <a:gd name="T73" fmla="*/ 24 h 127"/>
                  <a:gd name="T74" fmla="*/ 12 w 78"/>
                  <a:gd name="T75" fmla="*/ 12 h 127"/>
                  <a:gd name="T76" fmla="*/ 23 w 78"/>
                  <a:gd name="T77" fmla="*/ 3 h 127"/>
                  <a:gd name="T78" fmla="*/ 39 w 78"/>
                  <a:gd name="T7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" h="127">
                    <a:moveTo>
                      <a:pt x="39" y="20"/>
                    </a:moveTo>
                    <a:lnTo>
                      <a:pt x="33" y="21"/>
                    </a:lnTo>
                    <a:lnTo>
                      <a:pt x="27" y="24"/>
                    </a:lnTo>
                    <a:lnTo>
                      <a:pt x="23" y="28"/>
                    </a:lnTo>
                    <a:lnTo>
                      <a:pt x="21" y="33"/>
                    </a:lnTo>
                    <a:lnTo>
                      <a:pt x="20" y="39"/>
                    </a:lnTo>
                    <a:lnTo>
                      <a:pt x="21" y="46"/>
                    </a:lnTo>
                    <a:lnTo>
                      <a:pt x="23" y="51"/>
                    </a:lnTo>
                    <a:lnTo>
                      <a:pt x="27" y="55"/>
                    </a:lnTo>
                    <a:lnTo>
                      <a:pt x="33" y="58"/>
                    </a:lnTo>
                    <a:lnTo>
                      <a:pt x="39" y="59"/>
                    </a:lnTo>
                    <a:lnTo>
                      <a:pt x="46" y="58"/>
                    </a:lnTo>
                    <a:lnTo>
                      <a:pt x="51" y="55"/>
                    </a:lnTo>
                    <a:lnTo>
                      <a:pt x="55" y="51"/>
                    </a:lnTo>
                    <a:lnTo>
                      <a:pt x="57" y="46"/>
                    </a:lnTo>
                    <a:lnTo>
                      <a:pt x="59" y="39"/>
                    </a:lnTo>
                    <a:lnTo>
                      <a:pt x="57" y="33"/>
                    </a:lnTo>
                    <a:lnTo>
                      <a:pt x="55" y="28"/>
                    </a:lnTo>
                    <a:lnTo>
                      <a:pt x="51" y="24"/>
                    </a:lnTo>
                    <a:lnTo>
                      <a:pt x="46" y="21"/>
                    </a:lnTo>
                    <a:lnTo>
                      <a:pt x="39" y="20"/>
                    </a:lnTo>
                    <a:close/>
                    <a:moveTo>
                      <a:pt x="39" y="0"/>
                    </a:moveTo>
                    <a:lnTo>
                      <a:pt x="55" y="3"/>
                    </a:lnTo>
                    <a:lnTo>
                      <a:pt x="67" y="12"/>
                    </a:lnTo>
                    <a:lnTo>
                      <a:pt x="74" y="24"/>
                    </a:lnTo>
                    <a:lnTo>
                      <a:pt x="78" y="39"/>
                    </a:lnTo>
                    <a:lnTo>
                      <a:pt x="77" y="46"/>
                    </a:lnTo>
                    <a:lnTo>
                      <a:pt x="76" y="53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39" y="127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2" y="53"/>
                    </a:lnTo>
                    <a:lnTo>
                      <a:pt x="1" y="46"/>
                    </a:lnTo>
                    <a:lnTo>
                      <a:pt x="0" y="39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276">
                <a:extLst>
                  <a:ext uri="{FF2B5EF4-FFF2-40B4-BE49-F238E27FC236}">
                    <a16:creationId xmlns:a16="http://schemas.microsoft.com/office/drawing/2014/main" id="{5210D9C7-D537-469F-B957-12DB319EF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8338" y="2281238"/>
                <a:ext cx="376238" cy="328613"/>
              </a:xfrm>
              <a:custGeom>
                <a:avLst/>
                <a:gdLst>
                  <a:gd name="T0" fmla="*/ 20 w 237"/>
                  <a:gd name="T1" fmla="*/ 199 h 207"/>
                  <a:gd name="T2" fmla="*/ 16 w 237"/>
                  <a:gd name="T3" fmla="*/ 203 h 207"/>
                  <a:gd name="T4" fmla="*/ 13 w 237"/>
                  <a:gd name="T5" fmla="*/ 205 h 207"/>
                  <a:gd name="T6" fmla="*/ 11 w 237"/>
                  <a:gd name="T7" fmla="*/ 206 h 207"/>
                  <a:gd name="T8" fmla="*/ 8 w 237"/>
                  <a:gd name="T9" fmla="*/ 207 h 207"/>
                  <a:gd name="T10" fmla="*/ 5 w 237"/>
                  <a:gd name="T11" fmla="*/ 207 h 207"/>
                  <a:gd name="T12" fmla="*/ 3 w 237"/>
                  <a:gd name="T13" fmla="*/ 198 h 207"/>
                  <a:gd name="T14" fmla="*/ 5 w 237"/>
                  <a:gd name="T15" fmla="*/ 197 h 207"/>
                  <a:gd name="T16" fmla="*/ 7 w 237"/>
                  <a:gd name="T17" fmla="*/ 195 h 207"/>
                  <a:gd name="T18" fmla="*/ 9 w 237"/>
                  <a:gd name="T19" fmla="*/ 194 h 207"/>
                  <a:gd name="T20" fmla="*/ 12 w 237"/>
                  <a:gd name="T21" fmla="*/ 193 h 207"/>
                  <a:gd name="T22" fmla="*/ 53 w 237"/>
                  <a:gd name="T23" fmla="*/ 171 h 207"/>
                  <a:gd name="T24" fmla="*/ 47 w 237"/>
                  <a:gd name="T25" fmla="*/ 177 h 207"/>
                  <a:gd name="T26" fmla="*/ 42 w 237"/>
                  <a:gd name="T27" fmla="*/ 182 h 207"/>
                  <a:gd name="T28" fmla="*/ 34 w 237"/>
                  <a:gd name="T29" fmla="*/ 178 h 207"/>
                  <a:gd name="T30" fmla="*/ 38 w 237"/>
                  <a:gd name="T31" fmla="*/ 172 h 207"/>
                  <a:gd name="T32" fmla="*/ 43 w 237"/>
                  <a:gd name="T33" fmla="*/ 168 h 207"/>
                  <a:gd name="T34" fmla="*/ 83 w 237"/>
                  <a:gd name="T35" fmla="*/ 140 h 207"/>
                  <a:gd name="T36" fmla="*/ 80 w 237"/>
                  <a:gd name="T37" fmla="*/ 150 h 207"/>
                  <a:gd name="T38" fmla="*/ 74 w 237"/>
                  <a:gd name="T39" fmla="*/ 155 h 207"/>
                  <a:gd name="T40" fmla="*/ 66 w 237"/>
                  <a:gd name="T41" fmla="*/ 152 h 207"/>
                  <a:gd name="T42" fmla="*/ 70 w 237"/>
                  <a:gd name="T43" fmla="*/ 146 h 207"/>
                  <a:gd name="T44" fmla="*/ 75 w 237"/>
                  <a:gd name="T45" fmla="*/ 140 h 207"/>
                  <a:gd name="T46" fmla="*/ 114 w 237"/>
                  <a:gd name="T47" fmla="*/ 116 h 207"/>
                  <a:gd name="T48" fmla="*/ 109 w 237"/>
                  <a:gd name="T49" fmla="*/ 125 h 207"/>
                  <a:gd name="T50" fmla="*/ 102 w 237"/>
                  <a:gd name="T51" fmla="*/ 129 h 207"/>
                  <a:gd name="T52" fmla="*/ 98 w 237"/>
                  <a:gd name="T53" fmla="*/ 120 h 207"/>
                  <a:gd name="T54" fmla="*/ 104 w 237"/>
                  <a:gd name="T55" fmla="*/ 116 h 207"/>
                  <a:gd name="T56" fmla="*/ 142 w 237"/>
                  <a:gd name="T57" fmla="*/ 84 h 207"/>
                  <a:gd name="T58" fmla="*/ 143 w 237"/>
                  <a:gd name="T59" fmla="*/ 93 h 207"/>
                  <a:gd name="T60" fmla="*/ 136 w 237"/>
                  <a:gd name="T61" fmla="*/ 100 h 207"/>
                  <a:gd name="T62" fmla="*/ 127 w 237"/>
                  <a:gd name="T63" fmla="*/ 97 h 207"/>
                  <a:gd name="T64" fmla="*/ 132 w 237"/>
                  <a:gd name="T65" fmla="*/ 89 h 207"/>
                  <a:gd name="T66" fmla="*/ 139 w 237"/>
                  <a:gd name="T67" fmla="*/ 84 h 207"/>
                  <a:gd name="T68" fmla="*/ 176 w 237"/>
                  <a:gd name="T69" fmla="*/ 63 h 207"/>
                  <a:gd name="T70" fmla="*/ 170 w 237"/>
                  <a:gd name="T71" fmla="*/ 70 h 207"/>
                  <a:gd name="T72" fmla="*/ 161 w 237"/>
                  <a:gd name="T73" fmla="*/ 74 h 207"/>
                  <a:gd name="T74" fmla="*/ 160 w 237"/>
                  <a:gd name="T75" fmla="*/ 65 h 207"/>
                  <a:gd name="T76" fmla="*/ 166 w 237"/>
                  <a:gd name="T77" fmla="*/ 58 h 207"/>
                  <a:gd name="T78" fmla="*/ 206 w 237"/>
                  <a:gd name="T79" fmla="*/ 30 h 207"/>
                  <a:gd name="T80" fmla="*/ 203 w 237"/>
                  <a:gd name="T81" fmla="*/ 40 h 207"/>
                  <a:gd name="T82" fmla="*/ 198 w 237"/>
                  <a:gd name="T83" fmla="*/ 45 h 207"/>
                  <a:gd name="T84" fmla="*/ 189 w 237"/>
                  <a:gd name="T85" fmla="*/ 40 h 207"/>
                  <a:gd name="T86" fmla="*/ 195 w 237"/>
                  <a:gd name="T87" fmla="*/ 33 h 207"/>
                  <a:gd name="T88" fmla="*/ 231 w 237"/>
                  <a:gd name="T89" fmla="*/ 0 h 207"/>
                  <a:gd name="T90" fmla="*/ 236 w 237"/>
                  <a:gd name="T91" fmla="*/ 10 h 207"/>
                  <a:gd name="T92" fmla="*/ 232 w 237"/>
                  <a:gd name="T93" fmla="*/ 12 h 207"/>
                  <a:gd name="T94" fmla="*/ 228 w 237"/>
                  <a:gd name="T95" fmla="*/ 16 h 207"/>
                  <a:gd name="T96" fmla="*/ 219 w 237"/>
                  <a:gd name="T97" fmla="*/ 13 h 207"/>
                  <a:gd name="T98" fmla="*/ 223 w 237"/>
                  <a:gd name="T99" fmla="*/ 7 h 207"/>
                  <a:gd name="T100" fmla="*/ 227 w 237"/>
                  <a:gd name="T101" fmla="*/ 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7" h="207">
                    <a:moveTo>
                      <a:pt x="15" y="192"/>
                    </a:moveTo>
                    <a:lnTo>
                      <a:pt x="17" y="193"/>
                    </a:lnTo>
                    <a:lnTo>
                      <a:pt x="19" y="194"/>
                    </a:lnTo>
                    <a:lnTo>
                      <a:pt x="20" y="197"/>
                    </a:lnTo>
                    <a:lnTo>
                      <a:pt x="20" y="199"/>
                    </a:lnTo>
                    <a:lnTo>
                      <a:pt x="17" y="202"/>
                    </a:lnTo>
                    <a:lnTo>
                      <a:pt x="17" y="202"/>
                    </a:lnTo>
                    <a:lnTo>
                      <a:pt x="17" y="202"/>
                    </a:lnTo>
                    <a:lnTo>
                      <a:pt x="16" y="202"/>
                    </a:lnTo>
                    <a:lnTo>
                      <a:pt x="16" y="203"/>
                    </a:lnTo>
                    <a:lnTo>
                      <a:pt x="15" y="203"/>
                    </a:lnTo>
                    <a:lnTo>
                      <a:pt x="15" y="203"/>
                    </a:lnTo>
                    <a:lnTo>
                      <a:pt x="15" y="203"/>
                    </a:lnTo>
                    <a:lnTo>
                      <a:pt x="13" y="205"/>
                    </a:lnTo>
                    <a:lnTo>
                      <a:pt x="13" y="205"/>
                    </a:lnTo>
                    <a:lnTo>
                      <a:pt x="12" y="205"/>
                    </a:lnTo>
                    <a:lnTo>
                      <a:pt x="12" y="205"/>
                    </a:lnTo>
                    <a:lnTo>
                      <a:pt x="12" y="206"/>
                    </a:lnTo>
                    <a:lnTo>
                      <a:pt x="11" y="206"/>
                    </a:lnTo>
                    <a:lnTo>
                      <a:pt x="11" y="206"/>
                    </a:lnTo>
                    <a:lnTo>
                      <a:pt x="11" y="206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07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" y="207"/>
                    </a:lnTo>
                    <a:lnTo>
                      <a:pt x="7" y="207"/>
                    </a:lnTo>
                    <a:lnTo>
                      <a:pt x="5" y="207"/>
                    </a:lnTo>
                    <a:lnTo>
                      <a:pt x="3" y="207"/>
                    </a:lnTo>
                    <a:lnTo>
                      <a:pt x="2" y="205"/>
                    </a:lnTo>
                    <a:lnTo>
                      <a:pt x="0" y="202"/>
                    </a:lnTo>
                    <a:lnTo>
                      <a:pt x="2" y="201"/>
                    </a:lnTo>
                    <a:lnTo>
                      <a:pt x="3" y="198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7" y="197"/>
                    </a:lnTo>
                    <a:lnTo>
                      <a:pt x="7" y="197"/>
                    </a:lnTo>
                    <a:lnTo>
                      <a:pt x="7" y="197"/>
                    </a:lnTo>
                    <a:lnTo>
                      <a:pt x="7" y="195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9" y="195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11" y="194"/>
                    </a:lnTo>
                    <a:lnTo>
                      <a:pt x="11" y="194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15" y="192"/>
                    </a:lnTo>
                    <a:close/>
                    <a:moveTo>
                      <a:pt x="46" y="167"/>
                    </a:moveTo>
                    <a:lnTo>
                      <a:pt x="49" y="167"/>
                    </a:lnTo>
                    <a:lnTo>
                      <a:pt x="51" y="168"/>
                    </a:lnTo>
                    <a:lnTo>
                      <a:pt x="53" y="171"/>
                    </a:lnTo>
                    <a:lnTo>
                      <a:pt x="51" y="173"/>
                    </a:lnTo>
                    <a:lnTo>
                      <a:pt x="50" y="176"/>
                    </a:lnTo>
                    <a:lnTo>
                      <a:pt x="50" y="176"/>
                    </a:lnTo>
                    <a:lnTo>
                      <a:pt x="49" y="177"/>
                    </a:lnTo>
                    <a:lnTo>
                      <a:pt x="47" y="177"/>
                    </a:lnTo>
                    <a:lnTo>
                      <a:pt x="46" y="178"/>
                    </a:lnTo>
                    <a:lnTo>
                      <a:pt x="46" y="180"/>
                    </a:lnTo>
                    <a:lnTo>
                      <a:pt x="45" y="180"/>
                    </a:lnTo>
                    <a:lnTo>
                      <a:pt x="43" y="181"/>
                    </a:lnTo>
                    <a:lnTo>
                      <a:pt x="42" y="182"/>
                    </a:lnTo>
                    <a:lnTo>
                      <a:pt x="42" y="182"/>
                    </a:lnTo>
                    <a:lnTo>
                      <a:pt x="40" y="184"/>
                    </a:lnTo>
                    <a:lnTo>
                      <a:pt x="37" y="182"/>
                    </a:lnTo>
                    <a:lnTo>
                      <a:pt x="36" y="181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37" y="173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40" y="171"/>
                    </a:lnTo>
                    <a:lnTo>
                      <a:pt x="41" y="169"/>
                    </a:lnTo>
                    <a:lnTo>
                      <a:pt x="42" y="169"/>
                    </a:lnTo>
                    <a:lnTo>
                      <a:pt x="43" y="168"/>
                    </a:lnTo>
                    <a:lnTo>
                      <a:pt x="43" y="168"/>
                    </a:lnTo>
                    <a:lnTo>
                      <a:pt x="46" y="167"/>
                    </a:lnTo>
                    <a:close/>
                    <a:moveTo>
                      <a:pt x="77" y="139"/>
                    </a:moveTo>
                    <a:lnTo>
                      <a:pt x="80" y="139"/>
                    </a:lnTo>
                    <a:lnTo>
                      <a:pt x="83" y="140"/>
                    </a:lnTo>
                    <a:lnTo>
                      <a:pt x="84" y="143"/>
                    </a:lnTo>
                    <a:lnTo>
                      <a:pt x="83" y="146"/>
                    </a:lnTo>
                    <a:lnTo>
                      <a:pt x="81" y="148"/>
                    </a:lnTo>
                    <a:lnTo>
                      <a:pt x="81" y="148"/>
                    </a:lnTo>
                    <a:lnTo>
                      <a:pt x="80" y="150"/>
                    </a:lnTo>
                    <a:lnTo>
                      <a:pt x="79" y="151"/>
                    </a:lnTo>
                    <a:lnTo>
                      <a:pt x="77" y="152"/>
                    </a:lnTo>
                    <a:lnTo>
                      <a:pt x="76" y="154"/>
                    </a:lnTo>
                    <a:lnTo>
                      <a:pt x="75" y="154"/>
                    </a:lnTo>
                    <a:lnTo>
                      <a:pt x="74" y="155"/>
                    </a:lnTo>
                    <a:lnTo>
                      <a:pt x="74" y="155"/>
                    </a:lnTo>
                    <a:lnTo>
                      <a:pt x="71" y="156"/>
                    </a:lnTo>
                    <a:lnTo>
                      <a:pt x="68" y="156"/>
                    </a:lnTo>
                    <a:lnTo>
                      <a:pt x="67" y="155"/>
                    </a:lnTo>
                    <a:lnTo>
                      <a:pt x="66" y="152"/>
                    </a:lnTo>
                    <a:lnTo>
                      <a:pt x="66" y="150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8" y="146"/>
                    </a:lnTo>
                    <a:lnTo>
                      <a:pt x="70" y="146"/>
                    </a:lnTo>
                    <a:lnTo>
                      <a:pt x="71" y="144"/>
                    </a:lnTo>
                    <a:lnTo>
                      <a:pt x="72" y="143"/>
                    </a:lnTo>
                    <a:lnTo>
                      <a:pt x="74" y="142"/>
                    </a:lnTo>
                    <a:lnTo>
                      <a:pt x="75" y="140"/>
                    </a:lnTo>
                    <a:lnTo>
                      <a:pt x="75" y="140"/>
                    </a:lnTo>
                    <a:lnTo>
                      <a:pt x="77" y="139"/>
                    </a:lnTo>
                    <a:close/>
                    <a:moveTo>
                      <a:pt x="109" y="112"/>
                    </a:moveTo>
                    <a:lnTo>
                      <a:pt x="112" y="112"/>
                    </a:lnTo>
                    <a:lnTo>
                      <a:pt x="113" y="113"/>
                    </a:lnTo>
                    <a:lnTo>
                      <a:pt x="114" y="116"/>
                    </a:lnTo>
                    <a:lnTo>
                      <a:pt x="114" y="118"/>
                    </a:lnTo>
                    <a:lnTo>
                      <a:pt x="113" y="121"/>
                    </a:lnTo>
                    <a:lnTo>
                      <a:pt x="112" y="122"/>
                    </a:lnTo>
                    <a:lnTo>
                      <a:pt x="110" y="123"/>
                    </a:lnTo>
                    <a:lnTo>
                      <a:pt x="109" y="125"/>
                    </a:lnTo>
                    <a:lnTo>
                      <a:pt x="108" y="125"/>
                    </a:lnTo>
                    <a:lnTo>
                      <a:pt x="106" y="126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102" y="129"/>
                    </a:lnTo>
                    <a:lnTo>
                      <a:pt x="100" y="129"/>
                    </a:lnTo>
                    <a:lnTo>
                      <a:pt x="97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8" y="120"/>
                    </a:lnTo>
                    <a:lnTo>
                      <a:pt x="98" y="120"/>
                    </a:lnTo>
                    <a:lnTo>
                      <a:pt x="100" y="118"/>
                    </a:lnTo>
                    <a:lnTo>
                      <a:pt x="101" y="118"/>
                    </a:lnTo>
                    <a:lnTo>
                      <a:pt x="102" y="117"/>
                    </a:lnTo>
                    <a:lnTo>
                      <a:pt x="104" y="116"/>
                    </a:lnTo>
                    <a:lnTo>
                      <a:pt x="105" y="114"/>
                    </a:lnTo>
                    <a:lnTo>
                      <a:pt x="106" y="113"/>
                    </a:lnTo>
                    <a:lnTo>
                      <a:pt x="109" y="112"/>
                    </a:lnTo>
                    <a:close/>
                    <a:moveTo>
                      <a:pt x="139" y="84"/>
                    </a:moveTo>
                    <a:lnTo>
                      <a:pt x="142" y="84"/>
                    </a:lnTo>
                    <a:lnTo>
                      <a:pt x="144" y="85"/>
                    </a:lnTo>
                    <a:lnTo>
                      <a:pt x="146" y="88"/>
                    </a:lnTo>
                    <a:lnTo>
                      <a:pt x="146" y="91"/>
                    </a:lnTo>
                    <a:lnTo>
                      <a:pt x="144" y="93"/>
                    </a:lnTo>
                    <a:lnTo>
                      <a:pt x="143" y="93"/>
                    </a:lnTo>
                    <a:lnTo>
                      <a:pt x="142" y="95"/>
                    </a:lnTo>
                    <a:lnTo>
                      <a:pt x="140" y="96"/>
                    </a:lnTo>
                    <a:lnTo>
                      <a:pt x="139" y="97"/>
                    </a:lnTo>
                    <a:lnTo>
                      <a:pt x="138" y="99"/>
                    </a:lnTo>
                    <a:lnTo>
                      <a:pt x="136" y="100"/>
                    </a:lnTo>
                    <a:lnTo>
                      <a:pt x="136" y="100"/>
                    </a:lnTo>
                    <a:lnTo>
                      <a:pt x="134" y="101"/>
                    </a:lnTo>
                    <a:lnTo>
                      <a:pt x="131" y="101"/>
                    </a:lnTo>
                    <a:lnTo>
                      <a:pt x="129" y="100"/>
                    </a:lnTo>
                    <a:lnTo>
                      <a:pt x="127" y="97"/>
                    </a:lnTo>
                    <a:lnTo>
                      <a:pt x="127" y="95"/>
                    </a:lnTo>
                    <a:lnTo>
                      <a:pt x="129" y="92"/>
                    </a:lnTo>
                    <a:lnTo>
                      <a:pt x="130" y="92"/>
                    </a:lnTo>
                    <a:lnTo>
                      <a:pt x="131" y="91"/>
                    </a:lnTo>
                    <a:lnTo>
                      <a:pt x="132" y="89"/>
                    </a:lnTo>
                    <a:lnTo>
                      <a:pt x="134" y="88"/>
                    </a:lnTo>
                    <a:lnTo>
                      <a:pt x="135" y="87"/>
                    </a:lnTo>
                    <a:lnTo>
                      <a:pt x="136" y="85"/>
                    </a:lnTo>
                    <a:lnTo>
                      <a:pt x="136" y="85"/>
                    </a:lnTo>
                    <a:lnTo>
                      <a:pt x="139" y="84"/>
                    </a:lnTo>
                    <a:close/>
                    <a:moveTo>
                      <a:pt x="170" y="57"/>
                    </a:moveTo>
                    <a:lnTo>
                      <a:pt x="173" y="57"/>
                    </a:lnTo>
                    <a:lnTo>
                      <a:pt x="174" y="58"/>
                    </a:lnTo>
                    <a:lnTo>
                      <a:pt x="176" y="61"/>
                    </a:lnTo>
                    <a:lnTo>
                      <a:pt x="176" y="63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3" y="67"/>
                    </a:lnTo>
                    <a:lnTo>
                      <a:pt x="172" y="68"/>
                    </a:lnTo>
                    <a:lnTo>
                      <a:pt x="170" y="70"/>
                    </a:lnTo>
                    <a:lnTo>
                      <a:pt x="169" y="71"/>
                    </a:lnTo>
                    <a:lnTo>
                      <a:pt x="168" y="72"/>
                    </a:lnTo>
                    <a:lnTo>
                      <a:pt x="166" y="72"/>
                    </a:lnTo>
                    <a:lnTo>
                      <a:pt x="164" y="74"/>
                    </a:lnTo>
                    <a:lnTo>
                      <a:pt x="161" y="74"/>
                    </a:lnTo>
                    <a:lnTo>
                      <a:pt x="160" y="72"/>
                    </a:lnTo>
                    <a:lnTo>
                      <a:pt x="159" y="70"/>
                    </a:lnTo>
                    <a:lnTo>
                      <a:pt x="159" y="67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1" y="63"/>
                    </a:lnTo>
                    <a:lnTo>
                      <a:pt x="163" y="62"/>
                    </a:lnTo>
                    <a:lnTo>
                      <a:pt x="164" y="61"/>
                    </a:lnTo>
                    <a:lnTo>
                      <a:pt x="165" y="59"/>
                    </a:lnTo>
                    <a:lnTo>
                      <a:pt x="166" y="58"/>
                    </a:lnTo>
                    <a:lnTo>
                      <a:pt x="168" y="58"/>
                    </a:lnTo>
                    <a:lnTo>
                      <a:pt x="170" y="57"/>
                    </a:lnTo>
                    <a:close/>
                    <a:moveTo>
                      <a:pt x="201" y="29"/>
                    </a:moveTo>
                    <a:lnTo>
                      <a:pt x="203" y="29"/>
                    </a:lnTo>
                    <a:lnTo>
                      <a:pt x="206" y="30"/>
                    </a:lnTo>
                    <a:lnTo>
                      <a:pt x="207" y="33"/>
                    </a:lnTo>
                    <a:lnTo>
                      <a:pt x="206" y="36"/>
                    </a:lnTo>
                    <a:lnTo>
                      <a:pt x="204" y="37"/>
                    </a:lnTo>
                    <a:lnTo>
                      <a:pt x="204" y="38"/>
                    </a:lnTo>
                    <a:lnTo>
                      <a:pt x="203" y="40"/>
                    </a:lnTo>
                    <a:lnTo>
                      <a:pt x="202" y="41"/>
                    </a:lnTo>
                    <a:lnTo>
                      <a:pt x="201" y="41"/>
                    </a:lnTo>
                    <a:lnTo>
                      <a:pt x="199" y="42"/>
                    </a:lnTo>
                    <a:lnTo>
                      <a:pt x="198" y="44"/>
                    </a:lnTo>
                    <a:lnTo>
                      <a:pt x="198" y="45"/>
                    </a:lnTo>
                    <a:lnTo>
                      <a:pt x="195" y="46"/>
                    </a:lnTo>
                    <a:lnTo>
                      <a:pt x="193" y="46"/>
                    </a:lnTo>
                    <a:lnTo>
                      <a:pt x="190" y="44"/>
                    </a:lnTo>
                    <a:lnTo>
                      <a:pt x="189" y="42"/>
                    </a:lnTo>
                    <a:lnTo>
                      <a:pt x="189" y="40"/>
                    </a:lnTo>
                    <a:lnTo>
                      <a:pt x="190" y="37"/>
                    </a:lnTo>
                    <a:lnTo>
                      <a:pt x="191" y="36"/>
                    </a:lnTo>
                    <a:lnTo>
                      <a:pt x="193" y="34"/>
                    </a:lnTo>
                    <a:lnTo>
                      <a:pt x="194" y="34"/>
                    </a:lnTo>
                    <a:lnTo>
                      <a:pt x="195" y="33"/>
                    </a:lnTo>
                    <a:lnTo>
                      <a:pt x="195" y="32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201" y="29"/>
                    </a:lnTo>
                    <a:close/>
                    <a:moveTo>
                      <a:pt x="231" y="0"/>
                    </a:moveTo>
                    <a:lnTo>
                      <a:pt x="233" y="0"/>
                    </a:lnTo>
                    <a:lnTo>
                      <a:pt x="236" y="2"/>
                    </a:lnTo>
                    <a:lnTo>
                      <a:pt x="237" y="4"/>
                    </a:lnTo>
                    <a:lnTo>
                      <a:pt x="237" y="7"/>
                    </a:lnTo>
                    <a:lnTo>
                      <a:pt x="236" y="10"/>
                    </a:lnTo>
                    <a:lnTo>
                      <a:pt x="235" y="10"/>
                    </a:lnTo>
                    <a:lnTo>
                      <a:pt x="235" y="11"/>
                    </a:lnTo>
                    <a:lnTo>
                      <a:pt x="233" y="11"/>
                    </a:lnTo>
                    <a:lnTo>
                      <a:pt x="233" y="12"/>
                    </a:lnTo>
                    <a:lnTo>
                      <a:pt x="232" y="12"/>
                    </a:lnTo>
                    <a:lnTo>
                      <a:pt x="232" y="13"/>
                    </a:lnTo>
                    <a:lnTo>
                      <a:pt x="231" y="13"/>
                    </a:lnTo>
                    <a:lnTo>
                      <a:pt x="229" y="15"/>
                    </a:lnTo>
                    <a:lnTo>
                      <a:pt x="229" y="16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25" y="17"/>
                    </a:lnTo>
                    <a:lnTo>
                      <a:pt x="223" y="17"/>
                    </a:lnTo>
                    <a:lnTo>
                      <a:pt x="220" y="16"/>
                    </a:lnTo>
                    <a:lnTo>
                      <a:pt x="219" y="13"/>
                    </a:lnTo>
                    <a:lnTo>
                      <a:pt x="219" y="11"/>
                    </a:lnTo>
                    <a:lnTo>
                      <a:pt x="221" y="10"/>
                    </a:lnTo>
                    <a:lnTo>
                      <a:pt x="221" y="8"/>
                    </a:lnTo>
                    <a:lnTo>
                      <a:pt x="221" y="8"/>
                    </a:lnTo>
                    <a:lnTo>
                      <a:pt x="223" y="7"/>
                    </a:lnTo>
                    <a:lnTo>
                      <a:pt x="224" y="7"/>
                    </a:lnTo>
                    <a:lnTo>
                      <a:pt x="224" y="6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7" y="3"/>
                    </a:lnTo>
                    <a:lnTo>
                      <a:pt x="228" y="3"/>
                    </a:lnTo>
                    <a:lnTo>
                      <a:pt x="228" y="2"/>
                    </a:lnTo>
                    <a:lnTo>
                      <a:pt x="228" y="2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204">
                <a:extLst>
                  <a:ext uri="{FF2B5EF4-FFF2-40B4-BE49-F238E27FC236}">
                    <a16:creationId xmlns:a16="http://schemas.microsoft.com/office/drawing/2014/main" id="{491E949C-0220-449F-88BB-474E0AE20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1725" y="2447925"/>
                <a:ext cx="1312863" cy="2278063"/>
              </a:xfrm>
              <a:custGeom>
                <a:avLst/>
                <a:gdLst>
                  <a:gd name="T0" fmla="*/ 438 w 827"/>
                  <a:gd name="T1" fmla="*/ 368 h 1435"/>
                  <a:gd name="T2" fmla="*/ 372 w 827"/>
                  <a:gd name="T3" fmla="*/ 371 h 1435"/>
                  <a:gd name="T4" fmla="*/ 416 w 827"/>
                  <a:gd name="T5" fmla="*/ 337 h 1435"/>
                  <a:gd name="T6" fmla="*/ 334 w 827"/>
                  <a:gd name="T7" fmla="*/ 301 h 1435"/>
                  <a:gd name="T8" fmla="*/ 385 w 827"/>
                  <a:gd name="T9" fmla="*/ 299 h 1435"/>
                  <a:gd name="T10" fmla="*/ 46 w 827"/>
                  <a:gd name="T11" fmla="*/ 299 h 1435"/>
                  <a:gd name="T12" fmla="*/ 381 w 827"/>
                  <a:gd name="T13" fmla="*/ 13 h 1435"/>
                  <a:gd name="T14" fmla="*/ 552 w 827"/>
                  <a:gd name="T15" fmla="*/ 67 h 1435"/>
                  <a:gd name="T16" fmla="*/ 539 w 827"/>
                  <a:gd name="T17" fmla="*/ 101 h 1435"/>
                  <a:gd name="T18" fmla="*/ 526 w 827"/>
                  <a:gd name="T19" fmla="*/ 141 h 1435"/>
                  <a:gd name="T20" fmla="*/ 448 w 827"/>
                  <a:gd name="T21" fmla="*/ 121 h 1435"/>
                  <a:gd name="T22" fmla="*/ 480 w 827"/>
                  <a:gd name="T23" fmla="*/ 69 h 1435"/>
                  <a:gd name="T24" fmla="*/ 448 w 827"/>
                  <a:gd name="T25" fmla="*/ 55 h 1435"/>
                  <a:gd name="T26" fmla="*/ 407 w 827"/>
                  <a:gd name="T27" fmla="*/ 66 h 1435"/>
                  <a:gd name="T28" fmla="*/ 377 w 827"/>
                  <a:gd name="T29" fmla="*/ 97 h 1435"/>
                  <a:gd name="T30" fmla="*/ 398 w 827"/>
                  <a:gd name="T31" fmla="*/ 118 h 1435"/>
                  <a:gd name="T32" fmla="*/ 359 w 827"/>
                  <a:gd name="T33" fmla="*/ 124 h 1435"/>
                  <a:gd name="T34" fmla="*/ 322 w 827"/>
                  <a:gd name="T35" fmla="*/ 199 h 1435"/>
                  <a:gd name="T36" fmla="*/ 416 w 827"/>
                  <a:gd name="T37" fmla="*/ 237 h 1435"/>
                  <a:gd name="T38" fmla="*/ 436 w 827"/>
                  <a:gd name="T39" fmla="*/ 220 h 1435"/>
                  <a:gd name="T40" fmla="*/ 444 w 827"/>
                  <a:gd name="T41" fmla="*/ 152 h 1435"/>
                  <a:gd name="T42" fmla="*/ 550 w 827"/>
                  <a:gd name="T43" fmla="*/ 172 h 1435"/>
                  <a:gd name="T44" fmla="*/ 633 w 827"/>
                  <a:gd name="T45" fmla="*/ 244 h 1435"/>
                  <a:gd name="T46" fmla="*/ 662 w 827"/>
                  <a:gd name="T47" fmla="*/ 310 h 1435"/>
                  <a:gd name="T48" fmla="*/ 612 w 827"/>
                  <a:gd name="T49" fmla="*/ 303 h 1435"/>
                  <a:gd name="T50" fmla="*/ 580 w 827"/>
                  <a:gd name="T51" fmla="*/ 297 h 1435"/>
                  <a:gd name="T52" fmla="*/ 513 w 827"/>
                  <a:gd name="T53" fmla="*/ 313 h 1435"/>
                  <a:gd name="T54" fmla="*/ 573 w 827"/>
                  <a:gd name="T55" fmla="*/ 322 h 1435"/>
                  <a:gd name="T56" fmla="*/ 580 w 827"/>
                  <a:gd name="T57" fmla="*/ 354 h 1435"/>
                  <a:gd name="T58" fmla="*/ 512 w 827"/>
                  <a:gd name="T59" fmla="*/ 363 h 1435"/>
                  <a:gd name="T60" fmla="*/ 468 w 827"/>
                  <a:gd name="T61" fmla="*/ 431 h 1435"/>
                  <a:gd name="T62" fmla="*/ 424 w 827"/>
                  <a:gd name="T63" fmla="*/ 563 h 1435"/>
                  <a:gd name="T64" fmla="*/ 353 w 827"/>
                  <a:gd name="T65" fmla="*/ 525 h 1435"/>
                  <a:gd name="T66" fmla="*/ 275 w 827"/>
                  <a:gd name="T67" fmla="*/ 551 h 1435"/>
                  <a:gd name="T68" fmla="*/ 326 w 827"/>
                  <a:gd name="T69" fmla="*/ 653 h 1435"/>
                  <a:gd name="T70" fmla="*/ 368 w 827"/>
                  <a:gd name="T71" fmla="*/ 697 h 1435"/>
                  <a:gd name="T72" fmla="*/ 444 w 827"/>
                  <a:gd name="T73" fmla="*/ 772 h 1435"/>
                  <a:gd name="T74" fmla="*/ 497 w 827"/>
                  <a:gd name="T75" fmla="*/ 772 h 1435"/>
                  <a:gd name="T76" fmla="*/ 557 w 827"/>
                  <a:gd name="T77" fmla="*/ 761 h 1435"/>
                  <a:gd name="T78" fmla="*/ 595 w 827"/>
                  <a:gd name="T79" fmla="*/ 780 h 1435"/>
                  <a:gd name="T80" fmla="*/ 694 w 827"/>
                  <a:gd name="T81" fmla="*/ 863 h 1435"/>
                  <a:gd name="T82" fmla="*/ 687 w 827"/>
                  <a:gd name="T83" fmla="*/ 910 h 1435"/>
                  <a:gd name="T84" fmla="*/ 767 w 827"/>
                  <a:gd name="T85" fmla="*/ 914 h 1435"/>
                  <a:gd name="T86" fmla="*/ 767 w 827"/>
                  <a:gd name="T87" fmla="*/ 1151 h 1435"/>
                  <a:gd name="T88" fmla="*/ 677 w 827"/>
                  <a:gd name="T89" fmla="*/ 1252 h 1435"/>
                  <a:gd name="T90" fmla="*/ 610 w 827"/>
                  <a:gd name="T91" fmla="*/ 1347 h 1435"/>
                  <a:gd name="T92" fmla="*/ 567 w 827"/>
                  <a:gd name="T93" fmla="*/ 1383 h 1435"/>
                  <a:gd name="T94" fmla="*/ 480 w 827"/>
                  <a:gd name="T95" fmla="*/ 1337 h 1435"/>
                  <a:gd name="T96" fmla="*/ 509 w 827"/>
                  <a:gd name="T97" fmla="*/ 1218 h 1435"/>
                  <a:gd name="T98" fmla="*/ 431 w 827"/>
                  <a:gd name="T99" fmla="*/ 969 h 1435"/>
                  <a:gd name="T100" fmla="*/ 434 w 827"/>
                  <a:gd name="T101" fmla="*/ 783 h 1435"/>
                  <a:gd name="T102" fmla="*/ 365 w 827"/>
                  <a:gd name="T103" fmla="*/ 754 h 1435"/>
                  <a:gd name="T104" fmla="*/ 280 w 827"/>
                  <a:gd name="T105" fmla="*/ 702 h 1435"/>
                  <a:gd name="T106" fmla="*/ 191 w 827"/>
                  <a:gd name="T107" fmla="*/ 608 h 1435"/>
                  <a:gd name="T108" fmla="*/ 153 w 827"/>
                  <a:gd name="T109" fmla="*/ 584 h 1435"/>
                  <a:gd name="T110" fmla="*/ 112 w 827"/>
                  <a:gd name="T111" fmla="*/ 560 h 1435"/>
                  <a:gd name="T112" fmla="*/ 31 w 827"/>
                  <a:gd name="T113" fmla="*/ 348 h 1435"/>
                  <a:gd name="T114" fmla="*/ 194 w 827"/>
                  <a:gd name="T115" fmla="*/ 7 h 1435"/>
                  <a:gd name="T116" fmla="*/ 208 w 827"/>
                  <a:gd name="T117" fmla="*/ 63 h 1435"/>
                  <a:gd name="T118" fmla="*/ 279 w 827"/>
                  <a:gd name="T119" fmla="*/ 49 h 1435"/>
                  <a:gd name="T120" fmla="*/ 311 w 827"/>
                  <a:gd name="T121" fmla="*/ 33 h 1435"/>
                  <a:gd name="T122" fmla="*/ 360 w 827"/>
                  <a:gd name="T123" fmla="*/ 77 h 1435"/>
                  <a:gd name="T124" fmla="*/ 344 w 827"/>
                  <a:gd name="T125" fmla="*/ 8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7" h="1435">
                    <a:moveTo>
                      <a:pt x="458" y="348"/>
                    </a:moveTo>
                    <a:lnTo>
                      <a:pt x="451" y="348"/>
                    </a:lnTo>
                    <a:lnTo>
                      <a:pt x="445" y="348"/>
                    </a:lnTo>
                    <a:lnTo>
                      <a:pt x="441" y="348"/>
                    </a:lnTo>
                    <a:lnTo>
                      <a:pt x="438" y="350"/>
                    </a:lnTo>
                    <a:lnTo>
                      <a:pt x="433" y="355"/>
                    </a:lnTo>
                    <a:lnTo>
                      <a:pt x="428" y="361"/>
                    </a:lnTo>
                    <a:lnTo>
                      <a:pt x="424" y="368"/>
                    </a:lnTo>
                    <a:lnTo>
                      <a:pt x="423" y="371"/>
                    </a:lnTo>
                    <a:lnTo>
                      <a:pt x="423" y="371"/>
                    </a:lnTo>
                    <a:lnTo>
                      <a:pt x="420" y="372"/>
                    </a:lnTo>
                    <a:lnTo>
                      <a:pt x="417" y="373"/>
                    </a:lnTo>
                    <a:lnTo>
                      <a:pt x="415" y="375"/>
                    </a:lnTo>
                    <a:lnTo>
                      <a:pt x="412" y="377"/>
                    </a:lnTo>
                    <a:lnTo>
                      <a:pt x="410" y="378"/>
                    </a:lnTo>
                    <a:lnTo>
                      <a:pt x="408" y="380"/>
                    </a:lnTo>
                    <a:lnTo>
                      <a:pt x="408" y="381"/>
                    </a:lnTo>
                    <a:lnTo>
                      <a:pt x="407" y="382"/>
                    </a:lnTo>
                    <a:lnTo>
                      <a:pt x="407" y="382"/>
                    </a:lnTo>
                    <a:lnTo>
                      <a:pt x="406" y="382"/>
                    </a:lnTo>
                    <a:lnTo>
                      <a:pt x="406" y="384"/>
                    </a:lnTo>
                    <a:lnTo>
                      <a:pt x="407" y="386"/>
                    </a:lnTo>
                    <a:lnTo>
                      <a:pt x="408" y="388"/>
                    </a:lnTo>
                    <a:lnTo>
                      <a:pt x="411" y="389"/>
                    </a:lnTo>
                    <a:lnTo>
                      <a:pt x="413" y="388"/>
                    </a:lnTo>
                    <a:lnTo>
                      <a:pt x="416" y="386"/>
                    </a:lnTo>
                    <a:lnTo>
                      <a:pt x="419" y="384"/>
                    </a:lnTo>
                    <a:lnTo>
                      <a:pt x="421" y="381"/>
                    </a:lnTo>
                    <a:lnTo>
                      <a:pt x="424" y="378"/>
                    </a:lnTo>
                    <a:lnTo>
                      <a:pt x="428" y="376"/>
                    </a:lnTo>
                    <a:lnTo>
                      <a:pt x="432" y="373"/>
                    </a:lnTo>
                    <a:lnTo>
                      <a:pt x="436" y="371"/>
                    </a:lnTo>
                    <a:lnTo>
                      <a:pt x="438" y="368"/>
                    </a:lnTo>
                    <a:lnTo>
                      <a:pt x="440" y="365"/>
                    </a:lnTo>
                    <a:lnTo>
                      <a:pt x="442" y="364"/>
                    </a:lnTo>
                    <a:lnTo>
                      <a:pt x="445" y="363"/>
                    </a:lnTo>
                    <a:lnTo>
                      <a:pt x="448" y="361"/>
                    </a:lnTo>
                    <a:lnTo>
                      <a:pt x="451" y="360"/>
                    </a:lnTo>
                    <a:lnTo>
                      <a:pt x="455" y="359"/>
                    </a:lnTo>
                    <a:lnTo>
                      <a:pt x="458" y="356"/>
                    </a:lnTo>
                    <a:lnTo>
                      <a:pt x="461" y="355"/>
                    </a:lnTo>
                    <a:lnTo>
                      <a:pt x="462" y="354"/>
                    </a:lnTo>
                    <a:lnTo>
                      <a:pt x="463" y="352"/>
                    </a:lnTo>
                    <a:lnTo>
                      <a:pt x="462" y="350"/>
                    </a:lnTo>
                    <a:lnTo>
                      <a:pt x="458" y="348"/>
                    </a:lnTo>
                    <a:close/>
                    <a:moveTo>
                      <a:pt x="379" y="321"/>
                    </a:moveTo>
                    <a:lnTo>
                      <a:pt x="376" y="321"/>
                    </a:lnTo>
                    <a:lnTo>
                      <a:pt x="373" y="322"/>
                    </a:lnTo>
                    <a:lnTo>
                      <a:pt x="369" y="323"/>
                    </a:lnTo>
                    <a:lnTo>
                      <a:pt x="366" y="326"/>
                    </a:lnTo>
                    <a:lnTo>
                      <a:pt x="362" y="329"/>
                    </a:lnTo>
                    <a:lnTo>
                      <a:pt x="361" y="333"/>
                    </a:lnTo>
                    <a:lnTo>
                      <a:pt x="360" y="343"/>
                    </a:lnTo>
                    <a:lnTo>
                      <a:pt x="360" y="354"/>
                    </a:lnTo>
                    <a:lnTo>
                      <a:pt x="360" y="363"/>
                    </a:lnTo>
                    <a:lnTo>
                      <a:pt x="360" y="368"/>
                    </a:lnTo>
                    <a:lnTo>
                      <a:pt x="360" y="376"/>
                    </a:lnTo>
                    <a:lnTo>
                      <a:pt x="361" y="382"/>
                    </a:lnTo>
                    <a:lnTo>
                      <a:pt x="365" y="386"/>
                    </a:lnTo>
                    <a:lnTo>
                      <a:pt x="368" y="386"/>
                    </a:lnTo>
                    <a:lnTo>
                      <a:pt x="369" y="385"/>
                    </a:lnTo>
                    <a:lnTo>
                      <a:pt x="370" y="382"/>
                    </a:lnTo>
                    <a:lnTo>
                      <a:pt x="372" y="380"/>
                    </a:lnTo>
                    <a:lnTo>
                      <a:pt x="372" y="377"/>
                    </a:lnTo>
                    <a:lnTo>
                      <a:pt x="372" y="373"/>
                    </a:lnTo>
                    <a:lnTo>
                      <a:pt x="372" y="371"/>
                    </a:lnTo>
                    <a:lnTo>
                      <a:pt x="372" y="369"/>
                    </a:lnTo>
                    <a:lnTo>
                      <a:pt x="372" y="364"/>
                    </a:lnTo>
                    <a:lnTo>
                      <a:pt x="372" y="356"/>
                    </a:lnTo>
                    <a:lnTo>
                      <a:pt x="372" y="350"/>
                    </a:lnTo>
                    <a:lnTo>
                      <a:pt x="374" y="344"/>
                    </a:lnTo>
                    <a:lnTo>
                      <a:pt x="376" y="343"/>
                    </a:lnTo>
                    <a:lnTo>
                      <a:pt x="377" y="340"/>
                    </a:lnTo>
                    <a:lnTo>
                      <a:pt x="379" y="338"/>
                    </a:lnTo>
                    <a:lnTo>
                      <a:pt x="382" y="335"/>
                    </a:lnTo>
                    <a:lnTo>
                      <a:pt x="385" y="333"/>
                    </a:lnTo>
                    <a:lnTo>
                      <a:pt x="389" y="331"/>
                    </a:lnTo>
                    <a:lnTo>
                      <a:pt x="393" y="333"/>
                    </a:lnTo>
                    <a:lnTo>
                      <a:pt x="396" y="334"/>
                    </a:lnTo>
                    <a:lnTo>
                      <a:pt x="399" y="337"/>
                    </a:lnTo>
                    <a:lnTo>
                      <a:pt x="400" y="339"/>
                    </a:lnTo>
                    <a:lnTo>
                      <a:pt x="402" y="343"/>
                    </a:lnTo>
                    <a:lnTo>
                      <a:pt x="402" y="348"/>
                    </a:lnTo>
                    <a:lnTo>
                      <a:pt x="402" y="354"/>
                    </a:lnTo>
                    <a:lnTo>
                      <a:pt x="402" y="359"/>
                    </a:lnTo>
                    <a:lnTo>
                      <a:pt x="403" y="363"/>
                    </a:lnTo>
                    <a:lnTo>
                      <a:pt x="404" y="365"/>
                    </a:lnTo>
                    <a:lnTo>
                      <a:pt x="406" y="367"/>
                    </a:lnTo>
                    <a:lnTo>
                      <a:pt x="408" y="365"/>
                    </a:lnTo>
                    <a:lnTo>
                      <a:pt x="411" y="364"/>
                    </a:lnTo>
                    <a:lnTo>
                      <a:pt x="413" y="361"/>
                    </a:lnTo>
                    <a:lnTo>
                      <a:pt x="415" y="359"/>
                    </a:lnTo>
                    <a:lnTo>
                      <a:pt x="416" y="356"/>
                    </a:lnTo>
                    <a:lnTo>
                      <a:pt x="415" y="354"/>
                    </a:lnTo>
                    <a:lnTo>
                      <a:pt x="415" y="351"/>
                    </a:lnTo>
                    <a:lnTo>
                      <a:pt x="415" y="347"/>
                    </a:lnTo>
                    <a:lnTo>
                      <a:pt x="415" y="344"/>
                    </a:lnTo>
                    <a:lnTo>
                      <a:pt x="415" y="340"/>
                    </a:lnTo>
                    <a:lnTo>
                      <a:pt x="416" y="337"/>
                    </a:lnTo>
                    <a:lnTo>
                      <a:pt x="416" y="334"/>
                    </a:lnTo>
                    <a:lnTo>
                      <a:pt x="417" y="333"/>
                    </a:lnTo>
                    <a:lnTo>
                      <a:pt x="417" y="333"/>
                    </a:lnTo>
                    <a:lnTo>
                      <a:pt x="417" y="334"/>
                    </a:lnTo>
                    <a:lnTo>
                      <a:pt x="419" y="338"/>
                    </a:lnTo>
                    <a:lnTo>
                      <a:pt x="420" y="340"/>
                    </a:lnTo>
                    <a:lnTo>
                      <a:pt x="423" y="343"/>
                    </a:lnTo>
                    <a:lnTo>
                      <a:pt x="425" y="344"/>
                    </a:lnTo>
                    <a:lnTo>
                      <a:pt x="428" y="344"/>
                    </a:lnTo>
                    <a:lnTo>
                      <a:pt x="428" y="344"/>
                    </a:lnTo>
                    <a:lnTo>
                      <a:pt x="428" y="342"/>
                    </a:lnTo>
                    <a:lnTo>
                      <a:pt x="428" y="339"/>
                    </a:lnTo>
                    <a:lnTo>
                      <a:pt x="427" y="337"/>
                    </a:lnTo>
                    <a:lnTo>
                      <a:pt x="425" y="333"/>
                    </a:lnTo>
                    <a:lnTo>
                      <a:pt x="424" y="330"/>
                    </a:lnTo>
                    <a:lnTo>
                      <a:pt x="421" y="327"/>
                    </a:lnTo>
                    <a:lnTo>
                      <a:pt x="420" y="326"/>
                    </a:lnTo>
                    <a:lnTo>
                      <a:pt x="419" y="325"/>
                    </a:lnTo>
                    <a:lnTo>
                      <a:pt x="415" y="325"/>
                    </a:lnTo>
                    <a:lnTo>
                      <a:pt x="411" y="323"/>
                    </a:lnTo>
                    <a:lnTo>
                      <a:pt x="406" y="323"/>
                    </a:lnTo>
                    <a:lnTo>
                      <a:pt x="403" y="325"/>
                    </a:lnTo>
                    <a:lnTo>
                      <a:pt x="400" y="325"/>
                    </a:lnTo>
                    <a:lnTo>
                      <a:pt x="396" y="325"/>
                    </a:lnTo>
                    <a:lnTo>
                      <a:pt x="391" y="322"/>
                    </a:lnTo>
                    <a:lnTo>
                      <a:pt x="385" y="321"/>
                    </a:lnTo>
                    <a:lnTo>
                      <a:pt x="379" y="321"/>
                    </a:lnTo>
                    <a:close/>
                    <a:moveTo>
                      <a:pt x="362" y="283"/>
                    </a:moveTo>
                    <a:lnTo>
                      <a:pt x="356" y="287"/>
                    </a:lnTo>
                    <a:lnTo>
                      <a:pt x="349" y="292"/>
                    </a:lnTo>
                    <a:lnTo>
                      <a:pt x="341" y="297"/>
                    </a:lnTo>
                    <a:lnTo>
                      <a:pt x="338" y="300"/>
                    </a:lnTo>
                    <a:lnTo>
                      <a:pt x="334" y="301"/>
                    </a:lnTo>
                    <a:lnTo>
                      <a:pt x="331" y="303"/>
                    </a:lnTo>
                    <a:lnTo>
                      <a:pt x="330" y="304"/>
                    </a:lnTo>
                    <a:lnTo>
                      <a:pt x="328" y="305"/>
                    </a:lnTo>
                    <a:lnTo>
                      <a:pt x="328" y="309"/>
                    </a:lnTo>
                    <a:lnTo>
                      <a:pt x="330" y="310"/>
                    </a:lnTo>
                    <a:lnTo>
                      <a:pt x="331" y="313"/>
                    </a:lnTo>
                    <a:lnTo>
                      <a:pt x="334" y="313"/>
                    </a:lnTo>
                    <a:lnTo>
                      <a:pt x="335" y="313"/>
                    </a:lnTo>
                    <a:lnTo>
                      <a:pt x="339" y="313"/>
                    </a:lnTo>
                    <a:lnTo>
                      <a:pt x="340" y="312"/>
                    </a:lnTo>
                    <a:lnTo>
                      <a:pt x="344" y="309"/>
                    </a:lnTo>
                    <a:lnTo>
                      <a:pt x="348" y="308"/>
                    </a:lnTo>
                    <a:lnTo>
                      <a:pt x="352" y="306"/>
                    </a:lnTo>
                    <a:lnTo>
                      <a:pt x="355" y="305"/>
                    </a:lnTo>
                    <a:lnTo>
                      <a:pt x="356" y="305"/>
                    </a:lnTo>
                    <a:lnTo>
                      <a:pt x="357" y="306"/>
                    </a:lnTo>
                    <a:lnTo>
                      <a:pt x="357" y="308"/>
                    </a:lnTo>
                    <a:lnTo>
                      <a:pt x="359" y="309"/>
                    </a:lnTo>
                    <a:lnTo>
                      <a:pt x="361" y="310"/>
                    </a:lnTo>
                    <a:lnTo>
                      <a:pt x="364" y="310"/>
                    </a:lnTo>
                    <a:lnTo>
                      <a:pt x="368" y="310"/>
                    </a:lnTo>
                    <a:lnTo>
                      <a:pt x="372" y="312"/>
                    </a:lnTo>
                    <a:lnTo>
                      <a:pt x="376" y="312"/>
                    </a:lnTo>
                    <a:lnTo>
                      <a:pt x="378" y="313"/>
                    </a:lnTo>
                    <a:lnTo>
                      <a:pt x="381" y="313"/>
                    </a:lnTo>
                    <a:lnTo>
                      <a:pt x="382" y="312"/>
                    </a:lnTo>
                    <a:lnTo>
                      <a:pt x="383" y="310"/>
                    </a:lnTo>
                    <a:lnTo>
                      <a:pt x="385" y="308"/>
                    </a:lnTo>
                    <a:lnTo>
                      <a:pt x="385" y="305"/>
                    </a:lnTo>
                    <a:lnTo>
                      <a:pt x="386" y="303"/>
                    </a:lnTo>
                    <a:lnTo>
                      <a:pt x="386" y="301"/>
                    </a:lnTo>
                    <a:lnTo>
                      <a:pt x="386" y="300"/>
                    </a:lnTo>
                    <a:lnTo>
                      <a:pt x="385" y="299"/>
                    </a:lnTo>
                    <a:lnTo>
                      <a:pt x="381" y="297"/>
                    </a:lnTo>
                    <a:lnTo>
                      <a:pt x="377" y="295"/>
                    </a:lnTo>
                    <a:lnTo>
                      <a:pt x="373" y="292"/>
                    </a:lnTo>
                    <a:lnTo>
                      <a:pt x="369" y="288"/>
                    </a:lnTo>
                    <a:lnTo>
                      <a:pt x="366" y="284"/>
                    </a:lnTo>
                    <a:lnTo>
                      <a:pt x="362" y="283"/>
                    </a:lnTo>
                    <a:close/>
                    <a:moveTo>
                      <a:pt x="18" y="275"/>
                    </a:moveTo>
                    <a:lnTo>
                      <a:pt x="18" y="275"/>
                    </a:lnTo>
                    <a:lnTo>
                      <a:pt x="18" y="278"/>
                    </a:lnTo>
                    <a:lnTo>
                      <a:pt x="19" y="279"/>
                    </a:lnTo>
                    <a:lnTo>
                      <a:pt x="19" y="282"/>
                    </a:lnTo>
                    <a:lnTo>
                      <a:pt x="22" y="284"/>
                    </a:lnTo>
                    <a:lnTo>
                      <a:pt x="23" y="287"/>
                    </a:lnTo>
                    <a:lnTo>
                      <a:pt x="25" y="289"/>
                    </a:lnTo>
                    <a:lnTo>
                      <a:pt x="26" y="291"/>
                    </a:lnTo>
                    <a:lnTo>
                      <a:pt x="29" y="292"/>
                    </a:lnTo>
                    <a:lnTo>
                      <a:pt x="31" y="293"/>
                    </a:lnTo>
                    <a:lnTo>
                      <a:pt x="34" y="293"/>
                    </a:lnTo>
                    <a:lnTo>
                      <a:pt x="35" y="295"/>
                    </a:lnTo>
                    <a:lnTo>
                      <a:pt x="38" y="296"/>
                    </a:lnTo>
                    <a:lnTo>
                      <a:pt x="38" y="299"/>
                    </a:lnTo>
                    <a:lnTo>
                      <a:pt x="39" y="301"/>
                    </a:lnTo>
                    <a:lnTo>
                      <a:pt x="39" y="305"/>
                    </a:lnTo>
                    <a:lnTo>
                      <a:pt x="40" y="309"/>
                    </a:lnTo>
                    <a:lnTo>
                      <a:pt x="42" y="312"/>
                    </a:lnTo>
                    <a:lnTo>
                      <a:pt x="43" y="314"/>
                    </a:lnTo>
                    <a:lnTo>
                      <a:pt x="44" y="314"/>
                    </a:lnTo>
                    <a:lnTo>
                      <a:pt x="47" y="313"/>
                    </a:lnTo>
                    <a:lnTo>
                      <a:pt x="47" y="310"/>
                    </a:lnTo>
                    <a:lnTo>
                      <a:pt x="48" y="308"/>
                    </a:lnTo>
                    <a:lnTo>
                      <a:pt x="48" y="304"/>
                    </a:lnTo>
                    <a:lnTo>
                      <a:pt x="47" y="301"/>
                    </a:lnTo>
                    <a:lnTo>
                      <a:pt x="46" y="299"/>
                    </a:lnTo>
                    <a:lnTo>
                      <a:pt x="44" y="296"/>
                    </a:lnTo>
                    <a:lnTo>
                      <a:pt x="42" y="293"/>
                    </a:lnTo>
                    <a:lnTo>
                      <a:pt x="39" y="291"/>
                    </a:lnTo>
                    <a:lnTo>
                      <a:pt x="35" y="287"/>
                    </a:lnTo>
                    <a:lnTo>
                      <a:pt x="33" y="284"/>
                    </a:lnTo>
                    <a:lnTo>
                      <a:pt x="31" y="283"/>
                    </a:lnTo>
                    <a:lnTo>
                      <a:pt x="29" y="283"/>
                    </a:lnTo>
                    <a:lnTo>
                      <a:pt x="27" y="282"/>
                    </a:lnTo>
                    <a:lnTo>
                      <a:pt x="26" y="280"/>
                    </a:lnTo>
                    <a:lnTo>
                      <a:pt x="23" y="278"/>
                    </a:lnTo>
                    <a:lnTo>
                      <a:pt x="22" y="276"/>
                    </a:lnTo>
                    <a:lnTo>
                      <a:pt x="19" y="275"/>
                    </a:lnTo>
                    <a:lnTo>
                      <a:pt x="18" y="275"/>
                    </a:lnTo>
                    <a:close/>
                    <a:moveTo>
                      <a:pt x="360" y="0"/>
                    </a:moveTo>
                    <a:lnTo>
                      <a:pt x="364" y="1"/>
                    </a:lnTo>
                    <a:lnTo>
                      <a:pt x="366" y="1"/>
                    </a:lnTo>
                    <a:lnTo>
                      <a:pt x="368" y="4"/>
                    </a:lnTo>
                    <a:lnTo>
                      <a:pt x="370" y="7"/>
                    </a:lnTo>
                    <a:lnTo>
                      <a:pt x="370" y="12"/>
                    </a:lnTo>
                    <a:lnTo>
                      <a:pt x="370" y="17"/>
                    </a:lnTo>
                    <a:lnTo>
                      <a:pt x="369" y="22"/>
                    </a:lnTo>
                    <a:lnTo>
                      <a:pt x="369" y="26"/>
                    </a:lnTo>
                    <a:lnTo>
                      <a:pt x="369" y="28"/>
                    </a:lnTo>
                    <a:lnTo>
                      <a:pt x="369" y="29"/>
                    </a:lnTo>
                    <a:lnTo>
                      <a:pt x="370" y="29"/>
                    </a:lnTo>
                    <a:lnTo>
                      <a:pt x="373" y="28"/>
                    </a:lnTo>
                    <a:lnTo>
                      <a:pt x="378" y="26"/>
                    </a:lnTo>
                    <a:lnTo>
                      <a:pt x="381" y="25"/>
                    </a:lnTo>
                    <a:lnTo>
                      <a:pt x="382" y="24"/>
                    </a:lnTo>
                    <a:lnTo>
                      <a:pt x="382" y="21"/>
                    </a:lnTo>
                    <a:lnTo>
                      <a:pt x="382" y="18"/>
                    </a:lnTo>
                    <a:lnTo>
                      <a:pt x="382" y="16"/>
                    </a:lnTo>
                    <a:lnTo>
                      <a:pt x="381" y="13"/>
                    </a:lnTo>
                    <a:lnTo>
                      <a:pt x="381" y="12"/>
                    </a:lnTo>
                    <a:lnTo>
                      <a:pt x="381" y="11"/>
                    </a:lnTo>
                    <a:lnTo>
                      <a:pt x="382" y="9"/>
                    </a:lnTo>
                    <a:lnTo>
                      <a:pt x="390" y="8"/>
                    </a:lnTo>
                    <a:lnTo>
                      <a:pt x="399" y="7"/>
                    </a:lnTo>
                    <a:lnTo>
                      <a:pt x="406" y="7"/>
                    </a:lnTo>
                    <a:lnTo>
                      <a:pt x="412" y="7"/>
                    </a:lnTo>
                    <a:lnTo>
                      <a:pt x="423" y="5"/>
                    </a:lnTo>
                    <a:lnTo>
                      <a:pt x="433" y="4"/>
                    </a:lnTo>
                    <a:lnTo>
                      <a:pt x="441" y="3"/>
                    </a:lnTo>
                    <a:lnTo>
                      <a:pt x="448" y="5"/>
                    </a:lnTo>
                    <a:lnTo>
                      <a:pt x="455" y="11"/>
                    </a:lnTo>
                    <a:lnTo>
                      <a:pt x="463" y="16"/>
                    </a:lnTo>
                    <a:lnTo>
                      <a:pt x="470" y="20"/>
                    </a:lnTo>
                    <a:lnTo>
                      <a:pt x="479" y="24"/>
                    </a:lnTo>
                    <a:lnTo>
                      <a:pt x="487" y="28"/>
                    </a:lnTo>
                    <a:lnTo>
                      <a:pt x="493" y="30"/>
                    </a:lnTo>
                    <a:lnTo>
                      <a:pt x="499" y="33"/>
                    </a:lnTo>
                    <a:lnTo>
                      <a:pt x="508" y="35"/>
                    </a:lnTo>
                    <a:lnTo>
                      <a:pt x="518" y="38"/>
                    </a:lnTo>
                    <a:lnTo>
                      <a:pt x="527" y="39"/>
                    </a:lnTo>
                    <a:lnTo>
                      <a:pt x="531" y="41"/>
                    </a:lnTo>
                    <a:lnTo>
                      <a:pt x="534" y="45"/>
                    </a:lnTo>
                    <a:lnTo>
                      <a:pt x="535" y="54"/>
                    </a:lnTo>
                    <a:lnTo>
                      <a:pt x="538" y="64"/>
                    </a:lnTo>
                    <a:lnTo>
                      <a:pt x="539" y="67"/>
                    </a:lnTo>
                    <a:lnTo>
                      <a:pt x="540" y="68"/>
                    </a:lnTo>
                    <a:lnTo>
                      <a:pt x="543" y="69"/>
                    </a:lnTo>
                    <a:lnTo>
                      <a:pt x="546" y="69"/>
                    </a:lnTo>
                    <a:lnTo>
                      <a:pt x="547" y="68"/>
                    </a:lnTo>
                    <a:lnTo>
                      <a:pt x="550" y="68"/>
                    </a:lnTo>
                    <a:lnTo>
                      <a:pt x="551" y="67"/>
                    </a:lnTo>
                    <a:lnTo>
                      <a:pt x="552" y="67"/>
                    </a:lnTo>
                    <a:lnTo>
                      <a:pt x="555" y="68"/>
                    </a:lnTo>
                    <a:lnTo>
                      <a:pt x="557" y="69"/>
                    </a:lnTo>
                    <a:lnTo>
                      <a:pt x="560" y="71"/>
                    </a:lnTo>
                    <a:lnTo>
                      <a:pt x="564" y="73"/>
                    </a:lnTo>
                    <a:lnTo>
                      <a:pt x="567" y="76"/>
                    </a:lnTo>
                    <a:lnTo>
                      <a:pt x="569" y="79"/>
                    </a:lnTo>
                    <a:lnTo>
                      <a:pt x="575" y="83"/>
                    </a:lnTo>
                    <a:lnTo>
                      <a:pt x="582" y="85"/>
                    </a:lnTo>
                    <a:lnTo>
                      <a:pt x="590" y="88"/>
                    </a:lnTo>
                    <a:lnTo>
                      <a:pt x="594" y="88"/>
                    </a:lnTo>
                    <a:lnTo>
                      <a:pt x="594" y="89"/>
                    </a:lnTo>
                    <a:lnTo>
                      <a:pt x="593" y="90"/>
                    </a:lnTo>
                    <a:lnTo>
                      <a:pt x="592" y="93"/>
                    </a:lnTo>
                    <a:lnTo>
                      <a:pt x="590" y="96"/>
                    </a:lnTo>
                    <a:lnTo>
                      <a:pt x="588" y="98"/>
                    </a:lnTo>
                    <a:lnTo>
                      <a:pt x="586" y="101"/>
                    </a:lnTo>
                    <a:lnTo>
                      <a:pt x="585" y="102"/>
                    </a:lnTo>
                    <a:lnTo>
                      <a:pt x="581" y="105"/>
                    </a:lnTo>
                    <a:lnTo>
                      <a:pt x="578" y="106"/>
                    </a:lnTo>
                    <a:lnTo>
                      <a:pt x="575" y="110"/>
                    </a:lnTo>
                    <a:lnTo>
                      <a:pt x="572" y="111"/>
                    </a:lnTo>
                    <a:lnTo>
                      <a:pt x="569" y="110"/>
                    </a:lnTo>
                    <a:lnTo>
                      <a:pt x="565" y="109"/>
                    </a:lnTo>
                    <a:lnTo>
                      <a:pt x="563" y="106"/>
                    </a:lnTo>
                    <a:lnTo>
                      <a:pt x="559" y="104"/>
                    </a:lnTo>
                    <a:lnTo>
                      <a:pt x="556" y="101"/>
                    </a:lnTo>
                    <a:lnTo>
                      <a:pt x="552" y="100"/>
                    </a:lnTo>
                    <a:lnTo>
                      <a:pt x="548" y="98"/>
                    </a:lnTo>
                    <a:lnTo>
                      <a:pt x="544" y="97"/>
                    </a:lnTo>
                    <a:lnTo>
                      <a:pt x="542" y="97"/>
                    </a:lnTo>
                    <a:lnTo>
                      <a:pt x="540" y="97"/>
                    </a:lnTo>
                    <a:lnTo>
                      <a:pt x="539" y="100"/>
                    </a:lnTo>
                    <a:lnTo>
                      <a:pt x="539" y="101"/>
                    </a:lnTo>
                    <a:lnTo>
                      <a:pt x="540" y="104"/>
                    </a:lnTo>
                    <a:lnTo>
                      <a:pt x="540" y="106"/>
                    </a:lnTo>
                    <a:lnTo>
                      <a:pt x="543" y="109"/>
                    </a:lnTo>
                    <a:lnTo>
                      <a:pt x="546" y="110"/>
                    </a:lnTo>
                    <a:lnTo>
                      <a:pt x="550" y="113"/>
                    </a:lnTo>
                    <a:lnTo>
                      <a:pt x="555" y="117"/>
                    </a:lnTo>
                    <a:lnTo>
                      <a:pt x="559" y="119"/>
                    </a:lnTo>
                    <a:lnTo>
                      <a:pt x="561" y="123"/>
                    </a:lnTo>
                    <a:lnTo>
                      <a:pt x="563" y="127"/>
                    </a:lnTo>
                    <a:lnTo>
                      <a:pt x="563" y="131"/>
                    </a:lnTo>
                    <a:lnTo>
                      <a:pt x="563" y="135"/>
                    </a:lnTo>
                    <a:lnTo>
                      <a:pt x="564" y="140"/>
                    </a:lnTo>
                    <a:lnTo>
                      <a:pt x="564" y="141"/>
                    </a:lnTo>
                    <a:lnTo>
                      <a:pt x="563" y="143"/>
                    </a:lnTo>
                    <a:lnTo>
                      <a:pt x="561" y="143"/>
                    </a:lnTo>
                    <a:lnTo>
                      <a:pt x="560" y="141"/>
                    </a:lnTo>
                    <a:lnTo>
                      <a:pt x="557" y="139"/>
                    </a:lnTo>
                    <a:lnTo>
                      <a:pt x="555" y="138"/>
                    </a:lnTo>
                    <a:lnTo>
                      <a:pt x="552" y="136"/>
                    </a:lnTo>
                    <a:lnTo>
                      <a:pt x="550" y="135"/>
                    </a:lnTo>
                    <a:lnTo>
                      <a:pt x="547" y="135"/>
                    </a:lnTo>
                    <a:lnTo>
                      <a:pt x="544" y="135"/>
                    </a:lnTo>
                    <a:lnTo>
                      <a:pt x="543" y="138"/>
                    </a:lnTo>
                    <a:lnTo>
                      <a:pt x="543" y="139"/>
                    </a:lnTo>
                    <a:lnTo>
                      <a:pt x="542" y="141"/>
                    </a:lnTo>
                    <a:lnTo>
                      <a:pt x="542" y="143"/>
                    </a:lnTo>
                    <a:lnTo>
                      <a:pt x="542" y="143"/>
                    </a:lnTo>
                    <a:lnTo>
                      <a:pt x="540" y="143"/>
                    </a:lnTo>
                    <a:lnTo>
                      <a:pt x="538" y="143"/>
                    </a:lnTo>
                    <a:lnTo>
                      <a:pt x="534" y="143"/>
                    </a:lnTo>
                    <a:lnTo>
                      <a:pt x="530" y="141"/>
                    </a:lnTo>
                    <a:lnTo>
                      <a:pt x="527" y="141"/>
                    </a:lnTo>
                    <a:lnTo>
                      <a:pt x="526" y="141"/>
                    </a:lnTo>
                    <a:lnTo>
                      <a:pt x="525" y="141"/>
                    </a:lnTo>
                    <a:lnTo>
                      <a:pt x="525" y="141"/>
                    </a:lnTo>
                    <a:lnTo>
                      <a:pt x="525" y="140"/>
                    </a:lnTo>
                    <a:lnTo>
                      <a:pt x="523" y="139"/>
                    </a:lnTo>
                    <a:lnTo>
                      <a:pt x="522" y="136"/>
                    </a:lnTo>
                    <a:lnTo>
                      <a:pt x="520" y="134"/>
                    </a:lnTo>
                    <a:lnTo>
                      <a:pt x="517" y="132"/>
                    </a:lnTo>
                    <a:lnTo>
                      <a:pt x="514" y="131"/>
                    </a:lnTo>
                    <a:lnTo>
                      <a:pt x="513" y="131"/>
                    </a:lnTo>
                    <a:lnTo>
                      <a:pt x="513" y="132"/>
                    </a:lnTo>
                    <a:lnTo>
                      <a:pt x="512" y="134"/>
                    </a:lnTo>
                    <a:lnTo>
                      <a:pt x="510" y="135"/>
                    </a:lnTo>
                    <a:lnTo>
                      <a:pt x="510" y="135"/>
                    </a:lnTo>
                    <a:lnTo>
                      <a:pt x="509" y="135"/>
                    </a:lnTo>
                    <a:lnTo>
                      <a:pt x="508" y="135"/>
                    </a:lnTo>
                    <a:lnTo>
                      <a:pt x="505" y="132"/>
                    </a:lnTo>
                    <a:lnTo>
                      <a:pt x="503" y="130"/>
                    </a:lnTo>
                    <a:lnTo>
                      <a:pt x="500" y="127"/>
                    </a:lnTo>
                    <a:lnTo>
                      <a:pt x="499" y="126"/>
                    </a:lnTo>
                    <a:lnTo>
                      <a:pt x="496" y="127"/>
                    </a:lnTo>
                    <a:lnTo>
                      <a:pt x="495" y="127"/>
                    </a:lnTo>
                    <a:lnTo>
                      <a:pt x="493" y="126"/>
                    </a:lnTo>
                    <a:lnTo>
                      <a:pt x="491" y="124"/>
                    </a:lnTo>
                    <a:lnTo>
                      <a:pt x="489" y="122"/>
                    </a:lnTo>
                    <a:lnTo>
                      <a:pt x="487" y="121"/>
                    </a:lnTo>
                    <a:lnTo>
                      <a:pt x="484" y="119"/>
                    </a:lnTo>
                    <a:lnTo>
                      <a:pt x="482" y="119"/>
                    </a:lnTo>
                    <a:lnTo>
                      <a:pt x="476" y="118"/>
                    </a:lnTo>
                    <a:lnTo>
                      <a:pt x="468" y="118"/>
                    </a:lnTo>
                    <a:lnTo>
                      <a:pt x="461" y="117"/>
                    </a:lnTo>
                    <a:lnTo>
                      <a:pt x="455" y="118"/>
                    </a:lnTo>
                    <a:lnTo>
                      <a:pt x="451" y="119"/>
                    </a:lnTo>
                    <a:lnTo>
                      <a:pt x="448" y="121"/>
                    </a:lnTo>
                    <a:lnTo>
                      <a:pt x="444" y="122"/>
                    </a:lnTo>
                    <a:lnTo>
                      <a:pt x="441" y="122"/>
                    </a:lnTo>
                    <a:lnTo>
                      <a:pt x="441" y="119"/>
                    </a:lnTo>
                    <a:lnTo>
                      <a:pt x="440" y="117"/>
                    </a:lnTo>
                    <a:lnTo>
                      <a:pt x="440" y="113"/>
                    </a:lnTo>
                    <a:lnTo>
                      <a:pt x="438" y="109"/>
                    </a:lnTo>
                    <a:lnTo>
                      <a:pt x="440" y="105"/>
                    </a:lnTo>
                    <a:lnTo>
                      <a:pt x="440" y="102"/>
                    </a:lnTo>
                    <a:lnTo>
                      <a:pt x="442" y="100"/>
                    </a:lnTo>
                    <a:lnTo>
                      <a:pt x="445" y="98"/>
                    </a:lnTo>
                    <a:lnTo>
                      <a:pt x="448" y="98"/>
                    </a:lnTo>
                    <a:lnTo>
                      <a:pt x="451" y="98"/>
                    </a:lnTo>
                    <a:lnTo>
                      <a:pt x="458" y="100"/>
                    </a:lnTo>
                    <a:lnTo>
                      <a:pt x="462" y="101"/>
                    </a:lnTo>
                    <a:lnTo>
                      <a:pt x="465" y="101"/>
                    </a:lnTo>
                    <a:lnTo>
                      <a:pt x="467" y="100"/>
                    </a:lnTo>
                    <a:lnTo>
                      <a:pt x="468" y="98"/>
                    </a:lnTo>
                    <a:lnTo>
                      <a:pt x="470" y="97"/>
                    </a:lnTo>
                    <a:lnTo>
                      <a:pt x="470" y="94"/>
                    </a:lnTo>
                    <a:lnTo>
                      <a:pt x="471" y="92"/>
                    </a:lnTo>
                    <a:lnTo>
                      <a:pt x="474" y="88"/>
                    </a:lnTo>
                    <a:lnTo>
                      <a:pt x="476" y="85"/>
                    </a:lnTo>
                    <a:lnTo>
                      <a:pt x="480" y="83"/>
                    </a:lnTo>
                    <a:lnTo>
                      <a:pt x="485" y="80"/>
                    </a:lnTo>
                    <a:lnTo>
                      <a:pt x="488" y="79"/>
                    </a:lnTo>
                    <a:lnTo>
                      <a:pt x="489" y="77"/>
                    </a:lnTo>
                    <a:lnTo>
                      <a:pt x="489" y="76"/>
                    </a:lnTo>
                    <a:lnTo>
                      <a:pt x="488" y="75"/>
                    </a:lnTo>
                    <a:lnTo>
                      <a:pt x="487" y="73"/>
                    </a:lnTo>
                    <a:lnTo>
                      <a:pt x="484" y="73"/>
                    </a:lnTo>
                    <a:lnTo>
                      <a:pt x="483" y="72"/>
                    </a:lnTo>
                    <a:lnTo>
                      <a:pt x="482" y="71"/>
                    </a:lnTo>
                    <a:lnTo>
                      <a:pt x="480" y="69"/>
                    </a:lnTo>
                    <a:lnTo>
                      <a:pt x="478" y="69"/>
                    </a:lnTo>
                    <a:lnTo>
                      <a:pt x="476" y="68"/>
                    </a:lnTo>
                    <a:lnTo>
                      <a:pt x="475" y="68"/>
                    </a:lnTo>
                    <a:lnTo>
                      <a:pt x="474" y="69"/>
                    </a:lnTo>
                    <a:lnTo>
                      <a:pt x="472" y="71"/>
                    </a:lnTo>
                    <a:lnTo>
                      <a:pt x="471" y="75"/>
                    </a:lnTo>
                    <a:lnTo>
                      <a:pt x="470" y="77"/>
                    </a:lnTo>
                    <a:lnTo>
                      <a:pt x="468" y="80"/>
                    </a:lnTo>
                    <a:lnTo>
                      <a:pt x="466" y="83"/>
                    </a:lnTo>
                    <a:lnTo>
                      <a:pt x="466" y="84"/>
                    </a:lnTo>
                    <a:lnTo>
                      <a:pt x="465" y="84"/>
                    </a:lnTo>
                    <a:lnTo>
                      <a:pt x="463" y="84"/>
                    </a:lnTo>
                    <a:lnTo>
                      <a:pt x="461" y="84"/>
                    </a:lnTo>
                    <a:lnTo>
                      <a:pt x="457" y="84"/>
                    </a:lnTo>
                    <a:lnTo>
                      <a:pt x="450" y="83"/>
                    </a:lnTo>
                    <a:lnTo>
                      <a:pt x="448" y="83"/>
                    </a:lnTo>
                    <a:lnTo>
                      <a:pt x="446" y="81"/>
                    </a:lnTo>
                    <a:lnTo>
                      <a:pt x="446" y="81"/>
                    </a:lnTo>
                    <a:lnTo>
                      <a:pt x="448" y="80"/>
                    </a:lnTo>
                    <a:lnTo>
                      <a:pt x="449" y="79"/>
                    </a:lnTo>
                    <a:lnTo>
                      <a:pt x="450" y="77"/>
                    </a:lnTo>
                    <a:lnTo>
                      <a:pt x="451" y="76"/>
                    </a:lnTo>
                    <a:lnTo>
                      <a:pt x="454" y="75"/>
                    </a:lnTo>
                    <a:lnTo>
                      <a:pt x="455" y="72"/>
                    </a:lnTo>
                    <a:lnTo>
                      <a:pt x="457" y="69"/>
                    </a:lnTo>
                    <a:lnTo>
                      <a:pt x="458" y="67"/>
                    </a:lnTo>
                    <a:lnTo>
                      <a:pt x="458" y="63"/>
                    </a:lnTo>
                    <a:lnTo>
                      <a:pt x="458" y="60"/>
                    </a:lnTo>
                    <a:lnTo>
                      <a:pt x="457" y="59"/>
                    </a:lnTo>
                    <a:lnTo>
                      <a:pt x="454" y="58"/>
                    </a:lnTo>
                    <a:lnTo>
                      <a:pt x="453" y="56"/>
                    </a:lnTo>
                    <a:lnTo>
                      <a:pt x="450" y="55"/>
                    </a:lnTo>
                    <a:lnTo>
                      <a:pt x="448" y="55"/>
                    </a:lnTo>
                    <a:lnTo>
                      <a:pt x="445" y="56"/>
                    </a:lnTo>
                    <a:lnTo>
                      <a:pt x="442" y="56"/>
                    </a:lnTo>
                    <a:lnTo>
                      <a:pt x="441" y="55"/>
                    </a:lnTo>
                    <a:lnTo>
                      <a:pt x="441" y="54"/>
                    </a:lnTo>
                    <a:lnTo>
                      <a:pt x="441" y="52"/>
                    </a:lnTo>
                    <a:lnTo>
                      <a:pt x="440" y="51"/>
                    </a:lnTo>
                    <a:lnTo>
                      <a:pt x="440" y="49"/>
                    </a:lnTo>
                    <a:lnTo>
                      <a:pt x="440" y="47"/>
                    </a:lnTo>
                    <a:lnTo>
                      <a:pt x="438" y="46"/>
                    </a:lnTo>
                    <a:lnTo>
                      <a:pt x="436" y="45"/>
                    </a:lnTo>
                    <a:lnTo>
                      <a:pt x="434" y="45"/>
                    </a:lnTo>
                    <a:lnTo>
                      <a:pt x="434" y="46"/>
                    </a:lnTo>
                    <a:lnTo>
                      <a:pt x="434" y="47"/>
                    </a:lnTo>
                    <a:lnTo>
                      <a:pt x="434" y="50"/>
                    </a:lnTo>
                    <a:lnTo>
                      <a:pt x="434" y="52"/>
                    </a:lnTo>
                    <a:lnTo>
                      <a:pt x="434" y="54"/>
                    </a:lnTo>
                    <a:lnTo>
                      <a:pt x="433" y="55"/>
                    </a:lnTo>
                    <a:lnTo>
                      <a:pt x="432" y="55"/>
                    </a:lnTo>
                    <a:lnTo>
                      <a:pt x="429" y="55"/>
                    </a:lnTo>
                    <a:lnTo>
                      <a:pt x="428" y="55"/>
                    </a:lnTo>
                    <a:lnTo>
                      <a:pt x="428" y="55"/>
                    </a:lnTo>
                    <a:lnTo>
                      <a:pt x="427" y="55"/>
                    </a:lnTo>
                    <a:lnTo>
                      <a:pt x="425" y="55"/>
                    </a:lnTo>
                    <a:lnTo>
                      <a:pt x="423" y="54"/>
                    </a:lnTo>
                    <a:lnTo>
                      <a:pt x="419" y="54"/>
                    </a:lnTo>
                    <a:lnTo>
                      <a:pt x="416" y="54"/>
                    </a:lnTo>
                    <a:lnTo>
                      <a:pt x="413" y="55"/>
                    </a:lnTo>
                    <a:lnTo>
                      <a:pt x="411" y="56"/>
                    </a:lnTo>
                    <a:lnTo>
                      <a:pt x="408" y="58"/>
                    </a:lnTo>
                    <a:lnTo>
                      <a:pt x="407" y="60"/>
                    </a:lnTo>
                    <a:lnTo>
                      <a:pt x="406" y="62"/>
                    </a:lnTo>
                    <a:lnTo>
                      <a:pt x="406" y="64"/>
                    </a:lnTo>
                    <a:lnTo>
                      <a:pt x="407" y="66"/>
                    </a:lnTo>
                    <a:lnTo>
                      <a:pt x="410" y="67"/>
                    </a:lnTo>
                    <a:lnTo>
                      <a:pt x="411" y="68"/>
                    </a:lnTo>
                    <a:lnTo>
                      <a:pt x="413" y="69"/>
                    </a:lnTo>
                    <a:lnTo>
                      <a:pt x="416" y="72"/>
                    </a:lnTo>
                    <a:lnTo>
                      <a:pt x="417" y="76"/>
                    </a:lnTo>
                    <a:lnTo>
                      <a:pt x="417" y="80"/>
                    </a:lnTo>
                    <a:lnTo>
                      <a:pt x="416" y="83"/>
                    </a:lnTo>
                    <a:lnTo>
                      <a:pt x="415" y="84"/>
                    </a:lnTo>
                    <a:lnTo>
                      <a:pt x="412" y="87"/>
                    </a:lnTo>
                    <a:lnTo>
                      <a:pt x="410" y="87"/>
                    </a:lnTo>
                    <a:lnTo>
                      <a:pt x="407" y="88"/>
                    </a:lnTo>
                    <a:lnTo>
                      <a:pt x="406" y="88"/>
                    </a:lnTo>
                    <a:lnTo>
                      <a:pt x="404" y="89"/>
                    </a:lnTo>
                    <a:lnTo>
                      <a:pt x="402" y="90"/>
                    </a:lnTo>
                    <a:lnTo>
                      <a:pt x="399" y="92"/>
                    </a:lnTo>
                    <a:lnTo>
                      <a:pt x="396" y="92"/>
                    </a:lnTo>
                    <a:lnTo>
                      <a:pt x="395" y="93"/>
                    </a:lnTo>
                    <a:lnTo>
                      <a:pt x="394" y="93"/>
                    </a:lnTo>
                    <a:lnTo>
                      <a:pt x="394" y="93"/>
                    </a:lnTo>
                    <a:lnTo>
                      <a:pt x="391" y="93"/>
                    </a:lnTo>
                    <a:lnTo>
                      <a:pt x="389" y="92"/>
                    </a:lnTo>
                    <a:lnTo>
                      <a:pt x="385" y="90"/>
                    </a:lnTo>
                    <a:lnTo>
                      <a:pt x="382" y="90"/>
                    </a:lnTo>
                    <a:lnTo>
                      <a:pt x="378" y="90"/>
                    </a:lnTo>
                    <a:lnTo>
                      <a:pt x="373" y="90"/>
                    </a:lnTo>
                    <a:lnTo>
                      <a:pt x="370" y="92"/>
                    </a:lnTo>
                    <a:lnTo>
                      <a:pt x="369" y="93"/>
                    </a:lnTo>
                    <a:lnTo>
                      <a:pt x="369" y="96"/>
                    </a:lnTo>
                    <a:lnTo>
                      <a:pt x="370" y="97"/>
                    </a:lnTo>
                    <a:lnTo>
                      <a:pt x="372" y="98"/>
                    </a:lnTo>
                    <a:lnTo>
                      <a:pt x="374" y="98"/>
                    </a:lnTo>
                    <a:lnTo>
                      <a:pt x="376" y="97"/>
                    </a:lnTo>
                    <a:lnTo>
                      <a:pt x="377" y="97"/>
                    </a:lnTo>
                    <a:lnTo>
                      <a:pt x="378" y="98"/>
                    </a:lnTo>
                    <a:lnTo>
                      <a:pt x="378" y="98"/>
                    </a:lnTo>
                    <a:lnTo>
                      <a:pt x="379" y="100"/>
                    </a:lnTo>
                    <a:lnTo>
                      <a:pt x="381" y="101"/>
                    </a:lnTo>
                    <a:lnTo>
                      <a:pt x="383" y="101"/>
                    </a:lnTo>
                    <a:lnTo>
                      <a:pt x="386" y="101"/>
                    </a:lnTo>
                    <a:lnTo>
                      <a:pt x="389" y="100"/>
                    </a:lnTo>
                    <a:lnTo>
                      <a:pt x="390" y="98"/>
                    </a:lnTo>
                    <a:lnTo>
                      <a:pt x="391" y="98"/>
                    </a:lnTo>
                    <a:lnTo>
                      <a:pt x="393" y="98"/>
                    </a:lnTo>
                    <a:lnTo>
                      <a:pt x="394" y="98"/>
                    </a:lnTo>
                    <a:lnTo>
                      <a:pt x="395" y="101"/>
                    </a:lnTo>
                    <a:lnTo>
                      <a:pt x="398" y="104"/>
                    </a:lnTo>
                    <a:lnTo>
                      <a:pt x="403" y="109"/>
                    </a:lnTo>
                    <a:lnTo>
                      <a:pt x="411" y="113"/>
                    </a:lnTo>
                    <a:lnTo>
                      <a:pt x="419" y="118"/>
                    </a:lnTo>
                    <a:lnTo>
                      <a:pt x="421" y="121"/>
                    </a:lnTo>
                    <a:lnTo>
                      <a:pt x="423" y="123"/>
                    </a:lnTo>
                    <a:lnTo>
                      <a:pt x="423" y="126"/>
                    </a:lnTo>
                    <a:lnTo>
                      <a:pt x="421" y="128"/>
                    </a:lnTo>
                    <a:lnTo>
                      <a:pt x="419" y="130"/>
                    </a:lnTo>
                    <a:lnTo>
                      <a:pt x="417" y="131"/>
                    </a:lnTo>
                    <a:lnTo>
                      <a:pt x="415" y="132"/>
                    </a:lnTo>
                    <a:lnTo>
                      <a:pt x="412" y="132"/>
                    </a:lnTo>
                    <a:lnTo>
                      <a:pt x="410" y="132"/>
                    </a:lnTo>
                    <a:lnTo>
                      <a:pt x="408" y="131"/>
                    </a:lnTo>
                    <a:lnTo>
                      <a:pt x="407" y="128"/>
                    </a:lnTo>
                    <a:lnTo>
                      <a:pt x="406" y="126"/>
                    </a:lnTo>
                    <a:lnTo>
                      <a:pt x="406" y="123"/>
                    </a:lnTo>
                    <a:lnTo>
                      <a:pt x="404" y="121"/>
                    </a:lnTo>
                    <a:lnTo>
                      <a:pt x="403" y="119"/>
                    </a:lnTo>
                    <a:lnTo>
                      <a:pt x="400" y="118"/>
                    </a:lnTo>
                    <a:lnTo>
                      <a:pt x="398" y="118"/>
                    </a:lnTo>
                    <a:lnTo>
                      <a:pt x="395" y="119"/>
                    </a:lnTo>
                    <a:lnTo>
                      <a:pt x="393" y="119"/>
                    </a:lnTo>
                    <a:lnTo>
                      <a:pt x="391" y="121"/>
                    </a:lnTo>
                    <a:lnTo>
                      <a:pt x="390" y="122"/>
                    </a:lnTo>
                    <a:lnTo>
                      <a:pt x="389" y="122"/>
                    </a:lnTo>
                    <a:lnTo>
                      <a:pt x="389" y="122"/>
                    </a:lnTo>
                    <a:lnTo>
                      <a:pt x="387" y="123"/>
                    </a:lnTo>
                    <a:lnTo>
                      <a:pt x="385" y="124"/>
                    </a:lnTo>
                    <a:lnTo>
                      <a:pt x="382" y="126"/>
                    </a:lnTo>
                    <a:lnTo>
                      <a:pt x="379" y="127"/>
                    </a:lnTo>
                    <a:lnTo>
                      <a:pt x="377" y="128"/>
                    </a:lnTo>
                    <a:lnTo>
                      <a:pt x="374" y="128"/>
                    </a:lnTo>
                    <a:lnTo>
                      <a:pt x="372" y="128"/>
                    </a:lnTo>
                    <a:lnTo>
                      <a:pt x="370" y="128"/>
                    </a:lnTo>
                    <a:lnTo>
                      <a:pt x="369" y="127"/>
                    </a:lnTo>
                    <a:lnTo>
                      <a:pt x="368" y="127"/>
                    </a:lnTo>
                    <a:lnTo>
                      <a:pt x="368" y="126"/>
                    </a:lnTo>
                    <a:lnTo>
                      <a:pt x="369" y="123"/>
                    </a:lnTo>
                    <a:lnTo>
                      <a:pt x="372" y="121"/>
                    </a:lnTo>
                    <a:lnTo>
                      <a:pt x="373" y="118"/>
                    </a:lnTo>
                    <a:lnTo>
                      <a:pt x="373" y="117"/>
                    </a:lnTo>
                    <a:lnTo>
                      <a:pt x="373" y="115"/>
                    </a:lnTo>
                    <a:lnTo>
                      <a:pt x="370" y="114"/>
                    </a:lnTo>
                    <a:lnTo>
                      <a:pt x="369" y="111"/>
                    </a:lnTo>
                    <a:lnTo>
                      <a:pt x="366" y="110"/>
                    </a:lnTo>
                    <a:lnTo>
                      <a:pt x="365" y="107"/>
                    </a:lnTo>
                    <a:lnTo>
                      <a:pt x="364" y="105"/>
                    </a:lnTo>
                    <a:lnTo>
                      <a:pt x="364" y="102"/>
                    </a:lnTo>
                    <a:lnTo>
                      <a:pt x="362" y="101"/>
                    </a:lnTo>
                    <a:lnTo>
                      <a:pt x="361" y="105"/>
                    </a:lnTo>
                    <a:lnTo>
                      <a:pt x="361" y="111"/>
                    </a:lnTo>
                    <a:lnTo>
                      <a:pt x="360" y="119"/>
                    </a:lnTo>
                    <a:lnTo>
                      <a:pt x="359" y="124"/>
                    </a:lnTo>
                    <a:lnTo>
                      <a:pt x="359" y="126"/>
                    </a:lnTo>
                    <a:lnTo>
                      <a:pt x="357" y="126"/>
                    </a:lnTo>
                    <a:lnTo>
                      <a:pt x="356" y="124"/>
                    </a:lnTo>
                    <a:lnTo>
                      <a:pt x="353" y="123"/>
                    </a:lnTo>
                    <a:lnTo>
                      <a:pt x="351" y="122"/>
                    </a:lnTo>
                    <a:lnTo>
                      <a:pt x="347" y="121"/>
                    </a:lnTo>
                    <a:lnTo>
                      <a:pt x="341" y="121"/>
                    </a:lnTo>
                    <a:lnTo>
                      <a:pt x="334" y="123"/>
                    </a:lnTo>
                    <a:lnTo>
                      <a:pt x="330" y="127"/>
                    </a:lnTo>
                    <a:lnTo>
                      <a:pt x="323" y="134"/>
                    </a:lnTo>
                    <a:lnTo>
                      <a:pt x="314" y="143"/>
                    </a:lnTo>
                    <a:lnTo>
                      <a:pt x="306" y="149"/>
                    </a:lnTo>
                    <a:lnTo>
                      <a:pt x="304" y="153"/>
                    </a:lnTo>
                    <a:lnTo>
                      <a:pt x="302" y="157"/>
                    </a:lnTo>
                    <a:lnTo>
                      <a:pt x="302" y="161"/>
                    </a:lnTo>
                    <a:lnTo>
                      <a:pt x="304" y="166"/>
                    </a:lnTo>
                    <a:lnTo>
                      <a:pt x="304" y="172"/>
                    </a:lnTo>
                    <a:lnTo>
                      <a:pt x="304" y="176"/>
                    </a:lnTo>
                    <a:lnTo>
                      <a:pt x="304" y="178"/>
                    </a:lnTo>
                    <a:lnTo>
                      <a:pt x="304" y="181"/>
                    </a:lnTo>
                    <a:lnTo>
                      <a:pt x="304" y="182"/>
                    </a:lnTo>
                    <a:lnTo>
                      <a:pt x="305" y="183"/>
                    </a:lnTo>
                    <a:lnTo>
                      <a:pt x="307" y="185"/>
                    </a:lnTo>
                    <a:lnTo>
                      <a:pt x="310" y="186"/>
                    </a:lnTo>
                    <a:lnTo>
                      <a:pt x="311" y="187"/>
                    </a:lnTo>
                    <a:lnTo>
                      <a:pt x="313" y="190"/>
                    </a:lnTo>
                    <a:lnTo>
                      <a:pt x="313" y="194"/>
                    </a:lnTo>
                    <a:lnTo>
                      <a:pt x="314" y="196"/>
                    </a:lnTo>
                    <a:lnTo>
                      <a:pt x="314" y="199"/>
                    </a:lnTo>
                    <a:lnTo>
                      <a:pt x="315" y="200"/>
                    </a:lnTo>
                    <a:lnTo>
                      <a:pt x="318" y="200"/>
                    </a:lnTo>
                    <a:lnTo>
                      <a:pt x="319" y="200"/>
                    </a:lnTo>
                    <a:lnTo>
                      <a:pt x="322" y="199"/>
                    </a:lnTo>
                    <a:lnTo>
                      <a:pt x="324" y="198"/>
                    </a:lnTo>
                    <a:lnTo>
                      <a:pt x="327" y="198"/>
                    </a:lnTo>
                    <a:lnTo>
                      <a:pt x="330" y="198"/>
                    </a:lnTo>
                    <a:lnTo>
                      <a:pt x="332" y="199"/>
                    </a:lnTo>
                    <a:lnTo>
                      <a:pt x="338" y="202"/>
                    </a:lnTo>
                    <a:lnTo>
                      <a:pt x="347" y="207"/>
                    </a:lnTo>
                    <a:lnTo>
                      <a:pt x="355" y="211"/>
                    </a:lnTo>
                    <a:lnTo>
                      <a:pt x="365" y="213"/>
                    </a:lnTo>
                    <a:lnTo>
                      <a:pt x="377" y="215"/>
                    </a:lnTo>
                    <a:lnTo>
                      <a:pt x="385" y="215"/>
                    </a:lnTo>
                    <a:lnTo>
                      <a:pt x="391" y="212"/>
                    </a:lnTo>
                    <a:lnTo>
                      <a:pt x="395" y="212"/>
                    </a:lnTo>
                    <a:lnTo>
                      <a:pt x="398" y="215"/>
                    </a:lnTo>
                    <a:lnTo>
                      <a:pt x="400" y="217"/>
                    </a:lnTo>
                    <a:lnTo>
                      <a:pt x="403" y="220"/>
                    </a:lnTo>
                    <a:lnTo>
                      <a:pt x="404" y="224"/>
                    </a:lnTo>
                    <a:lnTo>
                      <a:pt x="404" y="228"/>
                    </a:lnTo>
                    <a:lnTo>
                      <a:pt x="406" y="231"/>
                    </a:lnTo>
                    <a:lnTo>
                      <a:pt x="406" y="233"/>
                    </a:lnTo>
                    <a:lnTo>
                      <a:pt x="407" y="236"/>
                    </a:lnTo>
                    <a:lnTo>
                      <a:pt x="408" y="238"/>
                    </a:lnTo>
                    <a:lnTo>
                      <a:pt x="408" y="241"/>
                    </a:lnTo>
                    <a:lnTo>
                      <a:pt x="408" y="245"/>
                    </a:lnTo>
                    <a:lnTo>
                      <a:pt x="408" y="248"/>
                    </a:lnTo>
                    <a:lnTo>
                      <a:pt x="410" y="248"/>
                    </a:lnTo>
                    <a:lnTo>
                      <a:pt x="410" y="248"/>
                    </a:lnTo>
                    <a:lnTo>
                      <a:pt x="411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5" y="240"/>
                    </a:lnTo>
                    <a:lnTo>
                      <a:pt x="416" y="238"/>
                    </a:lnTo>
                    <a:lnTo>
                      <a:pt x="416" y="237"/>
                    </a:lnTo>
                    <a:lnTo>
                      <a:pt x="416" y="237"/>
                    </a:lnTo>
                    <a:lnTo>
                      <a:pt x="417" y="237"/>
                    </a:lnTo>
                    <a:lnTo>
                      <a:pt x="417" y="240"/>
                    </a:lnTo>
                    <a:lnTo>
                      <a:pt x="417" y="242"/>
                    </a:lnTo>
                    <a:lnTo>
                      <a:pt x="419" y="246"/>
                    </a:lnTo>
                    <a:lnTo>
                      <a:pt x="419" y="250"/>
                    </a:lnTo>
                    <a:lnTo>
                      <a:pt x="419" y="253"/>
                    </a:lnTo>
                    <a:lnTo>
                      <a:pt x="417" y="254"/>
                    </a:lnTo>
                    <a:lnTo>
                      <a:pt x="416" y="255"/>
                    </a:lnTo>
                    <a:lnTo>
                      <a:pt x="416" y="258"/>
                    </a:lnTo>
                    <a:lnTo>
                      <a:pt x="417" y="261"/>
                    </a:lnTo>
                    <a:lnTo>
                      <a:pt x="419" y="262"/>
                    </a:lnTo>
                    <a:lnTo>
                      <a:pt x="420" y="263"/>
                    </a:lnTo>
                    <a:lnTo>
                      <a:pt x="423" y="265"/>
                    </a:lnTo>
                    <a:lnTo>
                      <a:pt x="424" y="265"/>
                    </a:lnTo>
                    <a:lnTo>
                      <a:pt x="427" y="265"/>
                    </a:lnTo>
                    <a:lnTo>
                      <a:pt x="431" y="265"/>
                    </a:lnTo>
                    <a:lnTo>
                      <a:pt x="433" y="265"/>
                    </a:lnTo>
                    <a:lnTo>
                      <a:pt x="436" y="262"/>
                    </a:lnTo>
                    <a:lnTo>
                      <a:pt x="437" y="257"/>
                    </a:lnTo>
                    <a:lnTo>
                      <a:pt x="436" y="249"/>
                    </a:lnTo>
                    <a:lnTo>
                      <a:pt x="434" y="242"/>
                    </a:lnTo>
                    <a:lnTo>
                      <a:pt x="433" y="236"/>
                    </a:lnTo>
                    <a:lnTo>
                      <a:pt x="433" y="233"/>
                    </a:lnTo>
                    <a:lnTo>
                      <a:pt x="432" y="229"/>
                    </a:lnTo>
                    <a:lnTo>
                      <a:pt x="431" y="227"/>
                    </a:lnTo>
                    <a:lnTo>
                      <a:pt x="428" y="224"/>
                    </a:lnTo>
                    <a:lnTo>
                      <a:pt x="427" y="220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9" y="216"/>
                    </a:lnTo>
                    <a:lnTo>
                      <a:pt x="432" y="216"/>
                    </a:lnTo>
                    <a:lnTo>
                      <a:pt x="433" y="217"/>
                    </a:lnTo>
                    <a:lnTo>
                      <a:pt x="436" y="220"/>
                    </a:lnTo>
                    <a:lnTo>
                      <a:pt x="437" y="221"/>
                    </a:lnTo>
                    <a:lnTo>
                      <a:pt x="440" y="223"/>
                    </a:lnTo>
                    <a:lnTo>
                      <a:pt x="441" y="221"/>
                    </a:lnTo>
                    <a:lnTo>
                      <a:pt x="444" y="220"/>
                    </a:lnTo>
                    <a:lnTo>
                      <a:pt x="446" y="217"/>
                    </a:lnTo>
                    <a:lnTo>
                      <a:pt x="449" y="216"/>
                    </a:lnTo>
                    <a:lnTo>
                      <a:pt x="451" y="212"/>
                    </a:lnTo>
                    <a:lnTo>
                      <a:pt x="453" y="208"/>
                    </a:lnTo>
                    <a:lnTo>
                      <a:pt x="454" y="204"/>
                    </a:lnTo>
                    <a:lnTo>
                      <a:pt x="454" y="203"/>
                    </a:lnTo>
                    <a:lnTo>
                      <a:pt x="454" y="202"/>
                    </a:lnTo>
                    <a:lnTo>
                      <a:pt x="454" y="200"/>
                    </a:lnTo>
                    <a:lnTo>
                      <a:pt x="453" y="199"/>
                    </a:lnTo>
                    <a:lnTo>
                      <a:pt x="451" y="196"/>
                    </a:lnTo>
                    <a:lnTo>
                      <a:pt x="449" y="193"/>
                    </a:lnTo>
                    <a:lnTo>
                      <a:pt x="446" y="190"/>
                    </a:lnTo>
                    <a:lnTo>
                      <a:pt x="444" y="186"/>
                    </a:lnTo>
                    <a:lnTo>
                      <a:pt x="441" y="183"/>
                    </a:lnTo>
                    <a:lnTo>
                      <a:pt x="438" y="181"/>
                    </a:lnTo>
                    <a:lnTo>
                      <a:pt x="436" y="179"/>
                    </a:lnTo>
                    <a:lnTo>
                      <a:pt x="434" y="178"/>
                    </a:lnTo>
                    <a:lnTo>
                      <a:pt x="434" y="177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1" y="174"/>
                    </a:lnTo>
                    <a:lnTo>
                      <a:pt x="444" y="173"/>
                    </a:lnTo>
                    <a:lnTo>
                      <a:pt x="445" y="172"/>
                    </a:lnTo>
                    <a:lnTo>
                      <a:pt x="445" y="170"/>
                    </a:lnTo>
                    <a:lnTo>
                      <a:pt x="444" y="169"/>
                    </a:lnTo>
                    <a:lnTo>
                      <a:pt x="444" y="165"/>
                    </a:lnTo>
                    <a:lnTo>
                      <a:pt x="442" y="162"/>
                    </a:lnTo>
                    <a:lnTo>
                      <a:pt x="444" y="159"/>
                    </a:lnTo>
                    <a:lnTo>
                      <a:pt x="444" y="152"/>
                    </a:lnTo>
                    <a:lnTo>
                      <a:pt x="445" y="147"/>
                    </a:lnTo>
                    <a:lnTo>
                      <a:pt x="445" y="143"/>
                    </a:lnTo>
                    <a:lnTo>
                      <a:pt x="446" y="140"/>
                    </a:lnTo>
                    <a:lnTo>
                      <a:pt x="449" y="140"/>
                    </a:lnTo>
                    <a:lnTo>
                      <a:pt x="455" y="139"/>
                    </a:lnTo>
                    <a:lnTo>
                      <a:pt x="466" y="138"/>
                    </a:lnTo>
                    <a:lnTo>
                      <a:pt x="476" y="138"/>
                    </a:lnTo>
                    <a:lnTo>
                      <a:pt x="484" y="140"/>
                    </a:lnTo>
                    <a:lnTo>
                      <a:pt x="491" y="144"/>
                    </a:lnTo>
                    <a:lnTo>
                      <a:pt x="496" y="148"/>
                    </a:lnTo>
                    <a:lnTo>
                      <a:pt x="501" y="151"/>
                    </a:lnTo>
                    <a:lnTo>
                      <a:pt x="509" y="152"/>
                    </a:lnTo>
                    <a:lnTo>
                      <a:pt x="518" y="155"/>
                    </a:lnTo>
                    <a:lnTo>
                      <a:pt x="523" y="159"/>
                    </a:lnTo>
                    <a:lnTo>
                      <a:pt x="523" y="161"/>
                    </a:lnTo>
                    <a:lnTo>
                      <a:pt x="522" y="162"/>
                    </a:lnTo>
                    <a:lnTo>
                      <a:pt x="520" y="164"/>
                    </a:lnTo>
                    <a:lnTo>
                      <a:pt x="518" y="166"/>
                    </a:lnTo>
                    <a:lnTo>
                      <a:pt x="516" y="168"/>
                    </a:lnTo>
                    <a:lnTo>
                      <a:pt x="514" y="170"/>
                    </a:lnTo>
                    <a:lnTo>
                      <a:pt x="514" y="173"/>
                    </a:lnTo>
                    <a:lnTo>
                      <a:pt x="514" y="176"/>
                    </a:lnTo>
                    <a:lnTo>
                      <a:pt x="517" y="178"/>
                    </a:lnTo>
                    <a:lnTo>
                      <a:pt x="521" y="181"/>
                    </a:lnTo>
                    <a:lnTo>
                      <a:pt x="523" y="181"/>
                    </a:lnTo>
                    <a:lnTo>
                      <a:pt x="526" y="182"/>
                    </a:lnTo>
                    <a:lnTo>
                      <a:pt x="529" y="182"/>
                    </a:lnTo>
                    <a:lnTo>
                      <a:pt x="531" y="183"/>
                    </a:lnTo>
                    <a:lnTo>
                      <a:pt x="534" y="185"/>
                    </a:lnTo>
                    <a:lnTo>
                      <a:pt x="538" y="185"/>
                    </a:lnTo>
                    <a:lnTo>
                      <a:pt x="542" y="182"/>
                    </a:lnTo>
                    <a:lnTo>
                      <a:pt x="546" y="178"/>
                    </a:lnTo>
                    <a:lnTo>
                      <a:pt x="550" y="172"/>
                    </a:lnTo>
                    <a:lnTo>
                      <a:pt x="552" y="166"/>
                    </a:lnTo>
                    <a:lnTo>
                      <a:pt x="555" y="164"/>
                    </a:lnTo>
                    <a:lnTo>
                      <a:pt x="557" y="161"/>
                    </a:lnTo>
                    <a:lnTo>
                      <a:pt x="559" y="160"/>
                    </a:lnTo>
                    <a:lnTo>
                      <a:pt x="560" y="160"/>
                    </a:lnTo>
                    <a:lnTo>
                      <a:pt x="561" y="161"/>
                    </a:lnTo>
                    <a:lnTo>
                      <a:pt x="564" y="164"/>
                    </a:lnTo>
                    <a:lnTo>
                      <a:pt x="568" y="170"/>
                    </a:lnTo>
                    <a:lnTo>
                      <a:pt x="573" y="178"/>
                    </a:lnTo>
                    <a:lnTo>
                      <a:pt x="578" y="186"/>
                    </a:lnTo>
                    <a:lnTo>
                      <a:pt x="581" y="190"/>
                    </a:lnTo>
                    <a:lnTo>
                      <a:pt x="585" y="198"/>
                    </a:lnTo>
                    <a:lnTo>
                      <a:pt x="588" y="207"/>
                    </a:lnTo>
                    <a:lnTo>
                      <a:pt x="590" y="215"/>
                    </a:lnTo>
                    <a:lnTo>
                      <a:pt x="590" y="216"/>
                    </a:lnTo>
                    <a:lnTo>
                      <a:pt x="593" y="217"/>
                    </a:lnTo>
                    <a:lnTo>
                      <a:pt x="595" y="217"/>
                    </a:lnTo>
                    <a:lnTo>
                      <a:pt x="598" y="217"/>
                    </a:lnTo>
                    <a:lnTo>
                      <a:pt x="601" y="217"/>
                    </a:lnTo>
                    <a:lnTo>
                      <a:pt x="603" y="217"/>
                    </a:lnTo>
                    <a:lnTo>
                      <a:pt x="606" y="216"/>
                    </a:lnTo>
                    <a:lnTo>
                      <a:pt x="609" y="216"/>
                    </a:lnTo>
                    <a:lnTo>
                      <a:pt x="610" y="217"/>
                    </a:lnTo>
                    <a:lnTo>
                      <a:pt x="612" y="219"/>
                    </a:lnTo>
                    <a:lnTo>
                      <a:pt x="615" y="221"/>
                    </a:lnTo>
                    <a:lnTo>
                      <a:pt x="618" y="224"/>
                    </a:lnTo>
                    <a:lnTo>
                      <a:pt x="620" y="228"/>
                    </a:lnTo>
                    <a:lnTo>
                      <a:pt x="623" y="231"/>
                    </a:lnTo>
                    <a:lnTo>
                      <a:pt x="624" y="234"/>
                    </a:lnTo>
                    <a:lnTo>
                      <a:pt x="624" y="237"/>
                    </a:lnTo>
                    <a:lnTo>
                      <a:pt x="627" y="240"/>
                    </a:lnTo>
                    <a:lnTo>
                      <a:pt x="629" y="241"/>
                    </a:lnTo>
                    <a:lnTo>
                      <a:pt x="633" y="244"/>
                    </a:lnTo>
                    <a:lnTo>
                      <a:pt x="637" y="245"/>
                    </a:lnTo>
                    <a:lnTo>
                      <a:pt x="641" y="246"/>
                    </a:lnTo>
                    <a:lnTo>
                      <a:pt x="643" y="249"/>
                    </a:lnTo>
                    <a:lnTo>
                      <a:pt x="643" y="251"/>
                    </a:lnTo>
                    <a:lnTo>
                      <a:pt x="641" y="254"/>
                    </a:lnTo>
                    <a:lnTo>
                      <a:pt x="640" y="257"/>
                    </a:lnTo>
                    <a:lnTo>
                      <a:pt x="639" y="259"/>
                    </a:lnTo>
                    <a:lnTo>
                      <a:pt x="637" y="263"/>
                    </a:lnTo>
                    <a:lnTo>
                      <a:pt x="636" y="265"/>
                    </a:lnTo>
                    <a:lnTo>
                      <a:pt x="635" y="268"/>
                    </a:lnTo>
                    <a:lnTo>
                      <a:pt x="632" y="272"/>
                    </a:lnTo>
                    <a:lnTo>
                      <a:pt x="631" y="276"/>
                    </a:lnTo>
                    <a:lnTo>
                      <a:pt x="629" y="280"/>
                    </a:lnTo>
                    <a:lnTo>
                      <a:pt x="628" y="283"/>
                    </a:lnTo>
                    <a:lnTo>
                      <a:pt x="628" y="283"/>
                    </a:lnTo>
                    <a:lnTo>
                      <a:pt x="628" y="283"/>
                    </a:lnTo>
                    <a:lnTo>
                      <a:pt x="628" y="283"/>
                    </a:lnTo>
                    <a:lnTo>
                      <a:pt x="629" y="283"/>
                    </a:lnTo>
                    <a:lnTo>
                      <a:pt x="631" y="283"/>
                    </a:lnTo>
                    <a:lnTo>
                      <a:pt x="632" y="283"/>
                    </a:lnTo>
                    <a:lnTo>
                      <a:pt x="635" y="285"/>
                    </a:lnTo>
                    <a:lnTo>
                      <a:pt x="636" y="287"/>
                    </a:lnTo>
                    <a:lnTo>
                      <a:pt x="639" y="288"/>
                    </a:lnTo>
                    <a:lnTo>
                      <a:pt x="641" y="289"/>
                    </a:lnTo>
                    <a:lnTo>
                      <a:pt x="644" y="288"/>
                    </a:lnTo>
                    <a:lnTo>
                      <a:pt x="648" y="288"/>
                    </a:lnTo>
                    <a:lnTo>
                      <a:pt x="650" y="288"/>
                    </a:lnTo>
                    <a:lnTo>
                      <a:pt x="652" y="289"/>
                    </a:lnTo>
                    <a:lnTo>
                      <a:pt x="654" y="291"/>
                    </a:lnTo>
                    <a:lnTo>
                      <a:pt x="656" y="295"/>
                    </a:lnTo>
                    <a:lnTo>
                      <a:pt x="658" y="300"/>
                    </a:lnTo>
                    <a:lnTo>
                      <a:pt x="661" y="305"/>
                    </a:lnTo>
                    <a:lnTo>
                      <a:pt x="662" y="310"/>
                    </a:lnTo>
                    <a:lnTo>
                      <a:pt x="664" y="313"/>
                    </a:lnTo>
                    <a:lnTo>
                      <a:pt x="664" y="316"/>
                    </a:lnTo>
                    <a:lnTo>
                      <a:pt x="664" y="318"/>
                    </a:lnTo>
                    <a:lnTo>
                      <a:pt x="662" y="320"/>
                    </a:lnTo>
                    <a:lnTo>
                      <a:pt x="661" y="320"/>
                    </a:lnTo>
                    <a:lnTo>
                      <a:pt x="660" y="318"/>
                    </a:lnTo>
                    <a:lnTo>
                      <a:pt x="658" y="317"/>
                    </a:lnTo>
                    <a:lnTo>
                      <a:pt x="656" y="316"/>
                    </a:lnTo>
                    <a:lnTo>
                      <a:pt x="652" y="316"/>
                    </a:lnTo>
                    <a:lnTo>
                      <a:pt x="649" y="316"/>
                    </a:lnTo>
                    <a:lnTo>
                      <a:pt x="648" y="317"/>
                    </a:lnTo>
                    <a:lnTo>
                      <a:pt x="647" y="317"/>
                    </a:lnTo>
                    <a:lnTo>
                      <a:pt x="647" y="317"/>
                    </a:lnTo>
                    <a:lnTo>
                      <a:pt x="645" y="318"/>
                    </a:lnTo>
                    <a:lnTo>
                      <a:pt x="645" y="320"/>
                    </a:lnTo>
                    <a:lnTo>
                      <a:pt x="644" y="321"/>
                    </a:lnTo>
                    <a:lnTo>
                      <a:pt x="643" y="321"/>
                    </a:lnTo>
                    <a:lnTo>
                      <a:pt x="641" y="320"/>
                    </a:lnTo>
                    <a:lnTo>
                      <a:pt x="640" y="318"/>
                    </a:lnTo>
                    <a:lnTo>
                      <a:pt x="639" y="316"/>
                    </a:lnTo>
                    <a:lnTo>
                      <a:pt x="636" y="314"/>
                    </a:lnTo>
                    <a:lnTo>
                      <a:pt x="635" y="314"/>
                    </a:lnTo>
                    <a:lnTo>
                      <a:pt x="631" y="314"/>
                    </a:lnTo>
                    <a:lnTo>
                      <a:pt x="627" y="316"/>
                    </a:lnTo>
                    <a:lnTo>
                      <a:pt x="623" y="316"/>
                    </a:lnTo>
                    <a:lnTo>
                      <a:pt x="619" y="316"/>
                    </a:lnTo>
                    <a:lnTo>
                      <a:pt x="615" y="316"/>
                    </a:lnTo>
                    <a:lnTo>
                      <a:pt x="611" y="316"/>
                    </a:lnTo>
                    <a:lnTo>
                      <a:pt x="610" y="314"/>
                    </a:lnTo>
                    <a:lnTo>
                      <a:pt x="609" y="313"/>
                    </a:lnTo>
                    <a:lnTo>
                      <a:pt x="609" y="310"/>
                    </a:lnTo>
                    <a:lnTo>
                      <a:pt x="610" y="308"/>
                    </a:lnTo>
                    <a:lnTo>
                      <a:pt x="612" y="303"/>
                    </a:lnTo>
                    <a:lnTo>
                      <a:pt x="615" y="296"/>
                    </a:lnTo>
                    <a:lnTo>
                      <a:pt x="618" y="288"/>
                    </a:lnTo>
                    <a:lnTo>
                      <a:pt x="622" y="283"/>
                    </a:lnTo>
                    <a:lnTo>
                      <a:pt x="626" y="279"/>
                    </a:lnTo>
                    <a:lnTo>
                      <a:pt x="627" y="275"/>
                    </a:lnTo>
                    <a:lnTo>
                      <a:pt x="627" y="272"/>
                    </a:lnTo>
                    <a:lnTo>
                      <a:pt x="627" y="270"/>
                    </a:lnTo>
                    <a:lnTo>
                      <a:pt x="624" y="268"/>
                    </a:lnTo>
                    <a:lnTo>
                      <a:pt x="622" y="267"/>
                    </a:lnTo>
                    <a:lnTo>
                      <a:pt x="620" y="267"/>
                    </a:lnTo>
                    <a:lnTo>
                      <a:pt x="618" y="270"/>
                    </a:lnTo>
                    <a:lnTo>
                      <a:pt x="616" y="272"/>
                    </a:lnTo>
                    <a:lnTo>
                      <a:pt x="615" y="275"/>
                    </a:lnTo>
                    <a:lnTo>
                      <a:pt x="614" y="276"/>
                    </a:lnTo>
                    <a:lnTo>
                      <a:pt x="611" y="278"/>
                    </a:lnTo>
                    <a:lnTo>
                      <a:pt x="610" y="279"/>
                    </a:lnTo>
                    <a:lnTo>
                      <a:pt x="607" y="279"/>
                    </a:lnTo>
                    <a:lnTo>
                      <a:pt x="605" y="278"/>
                    </a:lnTo>
                    <a:lnTo>
                      <a:pt x="602" y="278"/>
                    </a:lnTo>
                    <a:lnTo>
                      <a:pt x="598" y="278"/>
                    </a:lnTo>
                    <a:lnTo>
                      <a:pt x="595" y="278"/>
                    </a:lnTo>
                    <a:lnTo>
                      <a:pt x="593" y="279"/>
                    </a:lnTo>
                    <a:lnTo>
                      <a:pt x="590" y="282"/>
                    </a:lnTo>
                    <a:lnTo>
                      <a:pt x="588" y="284"/>
                    </a:lnTo>
                    <a:lnTo>
                      <a:pt x="585" y="285"/>
                    </a:lnTo>
                    <a:lnTo>
                      <a:pt x="584" y="288"/>
                    </a:lnTo>
                    <a:lnTo>
                      <a:pt x="584" y="289"/>
                    </a:lnTo>
                    <a:lnTo>
                      <a:pt x="585" y="291"/>
                    </a:lnTo>
                    <a:lnTo>
                      <a:pt x="586" y="292"/>
                    </a:lnTo>
                    <a:lnTo>
                      <a:pt x="585" y="293"/>
                    </a:lnTo>
                    <a:lnTo>
                      <a:pt x="584" y="295"/>
                    </a:lnTo>
                    <a:lnTo>
                      <a:pt x="582" y="296"/>
                    </a:lnTo>
                    <a:lnTo>
                      <a:pt x="580" y="297"/>
                    </a:lnTo>
                    <a:lnTo>
                      <a:pt x="577" y="299"/>
                    </a:lnTo>
                    <a:lnTo>
                      <a:pt x="575" y="300"/>
                    </a:lnTo>
                    <a:lnTo>
                      <a:pt x="573" y="300"/>
                    </a:lnTo>
                    <a:lnTo>
                      <a:pt x="571" y="300"/>
                    </a:lnTo>
                    <a:lnTo>
                      <a:pt x="571" y="297"/>
                    </a:lnTo>
                    <a:lnTo>
                      <a:pt x="569" y="295"/>
                    </a:lnTo>
                    <a:lnTo>
                      <a:pt x="569" y="292"/>
                    </a:lnTo>
                    <a:lnTo>
                      <a:pt x="569" y="288"/>
                    </a:lnTo>
                    <a:lnTo>
                      <a:pt x="569" y="285"/>
                    </a:lnTo>
                    <a:lnTo>
                      <a:pt x="569" y="283"/>
                    </a:lnTo>
                    <a:lnTo>
                      <a:pt x="569" y="280"/>
                    </a:lnTo>
                    <a:lnTo>
                      <a:pt x="568" y="280"/>
                    </a:lnTo>
                    <a:lnTo>
                      <a:pt x="567" y="282"/>
                    </a:lnTo>
                    <a:lnTo>
                      <a:pt x="565" y="283"/>
                    </a:lnTo>
                    <a:lnTo>
                      <a:pt x="564" y="284"/>
                    </a:lnTo>
                    <a:lnTo>
                      <a:pt x="564" y="285"/>
                    </a:lnTo>
                    <a:lnTo>
                      <a:pt x="564" y="285"/>
                    </a:lnTo>
                    <a:lnTo>
                      <a:pt x="563" y="285"/>
                    </a:lnTo>
                    <a:lnTo>
                      <a:pt x="561" y="284"/>
                    </a:lnTo>
                    <a:lnTo>
                      <a:pt x="559" y="283"/>
                    </a:lnTo>
                    <a:lnTo>
                      <a:pt x="557" y="282"/>
                    </a:lnTo>
                    <a:lnTo>
                      <a:pt x="554" y="280"/>
                    </a:lnTo>
                    <a:lnTo>
                      <a:pt x="551" y="280"/>
                    </a:lnTo>
                    <a:lnTo>
                      <a:pt x="548" y="280"/>
                    </a:lnTo>
                    <a:lnTo>
                      <a:pt x="547" y="283"/>
                    </a:lnTo>
                    <a:lnTo>
                      <a:pt x="542" y="285"/>
                    </a:lnTo>
                    <a:lnTo>
                      <a:pt x="534" y="287"/>
                    </a:lnTo>
                    <a:lnTo>
                      <a:pt x="526" y="288"/>
                    </a:lnTo>
                    <a:lnTo>
                      <a:pt x="521" y="292"/>
                    </a:lnTo>
                    <a:lnTo>
                      <a:pt x="517" y="297"/>
                    </a:lnTo>
                    <a:lnTo>
                      <a:pt x="516" y="305"/>
                    </a:lnTo>
                    <a:lnTo>
                      <a:pt x="513" y="312"/>
                    </a:lnTo>
                    <a:lnTo>
                      <a:pt x="513" y="313"/>
                    </a:lnTo>
                    <a:lnTo>
                      <a:pt x="513" y="313"/>
                    </a:lnTo>
                    <a:lnTo>
                      <a:pt x="516" y="312"/>
                    </a:lnTo>
                    <a:lnTo>
                      <a:pt x="518" y="310"/>
                    </a:lnTo>
                    <a:lnTo>
                      <a:pt x="522" y="309"/>
                    </a:lnTo>
                    <a:lnTo>
                      <a:pt x="526" y="308"/>
                    </a:lnTo>
                    <a:lnTo>
                      <a:pt x="530" y="306"/>
                    </a:lnTo>
                    <a:lnTo>
                      <a:pt x="533" y="305"/>
                    </a:lnTo>
                    <a:lnTo>
                      <a:pt x="535" y="305"/>
                    </a:lnTo>
                    <a:lnTo>
                      <a:pt x="537" y="304"/>
                    </a:lnTo>
                    <a:lnTo>
                      <a:pt x="539" y="303"/>
                    </a:lnTo>
                    <a:lnTo>
                      <a:pt x="542" y="300"/>
                    </a:lnTo>
                    <a:lnTo>
                      <a:pt x="546" y="299"/>
                    </a:lnTo>
                    <a:lnTo>
                      <a:pt x="550" y="297"/>
                    </a:lnTo>
                    <a:lnTo>
                      <a:pt x="554" y="296"/>
                    </a:lnTo>
                    <a:lnTo>
                      <a:pt x="556" y="297"/>
                    </a:lnTo>
                    <a:lnTo>
                      <a:pt x="560" y="299"/>
                    </a:lnTo>
                    <a:lnTo>
                      <a:pt x="563" y="303"/>
                    </a:lnTo>
                    <a:lnTo>
                      <a:pt x="564" y="306"/>
                    </a:lnTo>
                    <a:lnTo>
                      <a:pt x="564" y="309"/>
                    </a:lnTo>
                    <a:lnTo>
                      <a:pt x="564" y="312"/>
                    </a:lnTo>
                    <a:lnTo>
                      <a:pt x="563" y="314"/>
                    </a:lnTo>
                    <a:lnTo>
                      <a:pt x="561" y="316"/>
                    </a:lnTo>
                    <a:lnTo>
                      <a:pt x="561" y="317"/>
                    </a:lnTo>
                    <a:lnTo>
                      <a:pt x="560" y="317"/>
                    </a:lnTo>
                    <a:lnTo>
                      <a:pt x="561" y="317"/>
                    </a:lnTo>
                    <a:lnTo>
                      <a:pt x="561" y="320"/>
                    </a:lnTo>
                    <a:lnTo>
                      <a:pt x="563" y="322"/>
                    </a:lnTo>
                    <a:lnTo>
                      <a:pt x="565" y="323"/>
                    </a:lnTo>
                    <a:lnTo>
                      <a:pt x="567" y="326"/>
                    </a:lnTo>
                    <a:lnTo>
                      <a:pt x="568" y="326"/>
                    </a:lnTo>
                    <a:lnTo>
                      <a:pt x="569" y="326"/>
                    </a:lnTo>
                    <a:lnTo>
                      <a:pt x="571" y="325"/>
                    </a:lnTo>
                    <a:lnTo>
                      <a:pt x="573" y="322"/>
                    </a:lnTo>
                    <a:lnTo>
                      <a:pt x="576" y="320"/>
                    </a:lnTo>
                    <a:lnTo>
                      <a:pt x="577" y="318"/>
                    </a:lnTo>
                    <a:lnTo>
                      <a:pt x="578" y="320"/>
                    </a:lnTo>
                    <a:lnTo>
                      <a:pt x="578" y="321"/>
                    </a:lnTo>
                    <a:lnTo>
                      <a:pt x="580" y="322"/>
                    </a:lnTo>
                    <a:lnTo>
                      <a:pt x="580" y="325"/>
                    </a:lnTo>
                    <a:lnTo>
                      <a:pt x="580" y="327"/>
                    </a:lnTo>
                    <a:lnTo>
                      <a:pt x="580" y="330"/>
                    </a:lnTo>
                    <a:lnTo>
                      <a:pt x="580" y="331"/>
                    </a:lnTo>
                    <a:lnTo>
                      <a:pt x="581" y="334"/>
                    </a:lnTo>
                    <a:lnTo>
                      <a:pt x="584" y="335"/>
                    </a:lnTo>
                    <a:lnTo>
                      <a:pt x="585" y="334"/>
                    </a:lnTo>
                    <a:lnTo>
                      <a:pt x="588" y="333"/>
                    </a:lnTo>
                    <a:lnTo>
                      <a:pt x="590" y="331"/>
                    </a:lnTo>
                    <a:lnTo>
                      <a:pt x="592" y="327"/>
                    </a:lnTo>
                    <a:lnTo>
                      <a:pt x="593" y="326"/>
                    </a:lnTo>
                    <a:lnTo>
                      <a:pt x="594" y="323"/>
                    </a:lnTo>
                    <a:lnTo>
                      <a:pt x="595" y="323"/>
                    </a:lnTo>
                    <a:lnTo>
                      <a:pt x="597" y="325"/>
                    </a:lnTo>
                    <a:lnTo>
                      <a:pt x="599" y="327"/>
                    </a:lnTo>
                    <a:lnTo>
                      <a:pt x="601" y="331"/>
                    </a:lnTo>
                    <a:lnTo>
                      <a:pt x="602" y="337"/>
                    </a:lnTo>
                    <a:lnTo>
                      <a:pt x="605" y="342"/>
                    </a:lnTo>
                    <a:lnTo>
                      <a:pt x="605" y="344"/>
                    </a:lnTo>
                    <a:lnTo>
                      <a:pt x="602" y="346"/>
                    </a:lnTo>
                    <a:lnTo>
                      <a:pt x="599" y="348"/>
                    </a:lnTo>
                    <a:lnTo>
                      <a:pt x="597" y="350"/>
                    </a:lnTo>
                    <a:lnTo>
                      <a:pt x="593" y="350"/>
                    </a:lnTo>
                    <a:lnTo>
                      <a:pt x="590" y="351"/>
                    </a:lnTo>
                    <a:lnTo>
                      <a:pt x="588" y="351"/>
                    </a:lnTo>
                    <a:lnTo>
                      <a:pt x="585" y="352"/>
                    </a:lnTo>
                    <a:lnTo>
                      <a:pt x="582" y="352"/>
                    </a:lnTo>
                    <a:lnTo>
                      <a:pt x="580" y="354"/>
                    </a:lnTo>
                    <a:lnTo>
                      <a:pt x="576" y="355"/>
                    </a:lnTo>
                    <a:lnTo>
                      <a:pt x="571" y="356"/>
                    </a:lnTo>
                    <a:lnTo>
                      <a:pt x="568" y="357"/>
                    </a:lnTo>
                    <a:lnTo>
                      <a:pt x="565" y="357"/>
                    </a:lnTo>
                    <a:lnTo>
                      <a:pt x="564" y="359"/>
                    </a:lnTo>
                    <a:lnTo>
                      <a:pt x="561" y="361"/>
                    </a:lnTo>
                    <a:lnTo>
                      <a:pt x="559" y="364"/>
                    </a:lnTo>
                    <a:lnTo>
                      <a:pt x="556" y="365"/>
                    </a:lnTo>
                    <a:lnTo>
                      <a:pt x="554" y="368"/>
                    </a:lnTo>
                    <a:lnTo>
                      <a:pt x="550" y="368"/>
                    </a:lnTo>
                    <a:lnTo>
                      <a:pt x="548" y="368"/>
                    </a:lnTo>
                    <a:lnTo>
                      <a:pt x="546" y="365"/>
                    </a:lnTo>
                    <a:lnTo>
                      <a:pt x="546" y="363"/>
                    </a:lnTo>
                    <a:lnTo>
                      <a:pt x="544" y="360"/>
                    </a:lnTo>
                    <a:lnTo>
                      <a:pt x="544" y="356"/>
                    </a:lnTo>
                    <a:lnTo>
                      <a:pt x="544" y="352"/>
                    </a:lnTo>
                    <a:lnTo>
                      <a:pt x="544" y="350"/>
                    </a:lnTo>
                    <a:lnTo>
                      <a:pt x="543" y="347"/>
                    </a:lnTo>
                    <a:lnTo>
                      <a:pt x="542" y="346"/>
                    </a:lnTo>
                    <a:lnTo>
                      <a:pt x="540" y="346"/>
                    </a:lnTo>
                    <a:lnTo>
                      <a:pt x="539" y="347"/>
                    </a:lnTo>
                    <a:lnTo>
                      <a:pt x="538" y="348"/>
                    </a:lnTo>
                    <a:lnTo>
                      <a:pt x="537" y="350"/>
                    </a:lnTo>
                    <a:lnTo>
                      <a:pt x="535" y="352"/>
                    </a:lnTo>
                    <a:lnTo>
                      <a:pt x="535" y="354"/>
                    </a:lnTo>
                    <a:lnTo>
                      <a:pt x="534" y="355"/>
                    </a:lnTo>
                    <a:lnTo>
                      <a:pt x="531" y="355"/>
                    </a:lnTo>
                    <a:lnTo>
                      <a:pt x="529" y="355"/>
                    </a:lnTo>
                    <a:lnTo>
                      <a:pt x="525" y="356"/>
                    </a:lnTo>
                    <a:lnTo>
                      <a:pt x="522" y="356"/>
                    </a:lnTo>
                    <a:lnTo>
                      <a:pt x="518" y="357"/>
                    </a:lnTo>
                    <a:lnTo>
                      <a:pt x="514" y="360"/>
                    </a:lnTo>
                    <a:lnTo>
                      <a:pt x="512" y="363"/>
                    </a:lnTo>
                    <a:lnTo>
                      <a:pt x="509" y="368"/>
                    </a:lnTo>
                    <a:lnTo>
                      <a:pt x="508" y="372"/>
                    </a:lnTo>
                    <a:lnTo>
                      <a:pt x="508" y="376"/>
                    </a:lnTo>
                    <a:lnTo>
                      <a:pt x="510" y="380"/>
                    </a:lnTo>
                    <a:lnTo>
                      <a:pt x="512" y="382"/>
                    </a:lnTo>
                    <a:lnTo>
                      <a:pt x="514" y="386"/>
                    </a:lnTo>
                    <a:lnTo>
                      <a:pt x="516" y="389"/>
                    </a:lnTo>
                    <a:lnTo>
                      <a:pt x="517" y="392"/>
                    </a:lnTo>
                    <a:lnTo>
                      <a:pt x="516" y="393"/>
                    </a:lnTo>
                    <a:lnTo>
                      <a:pt x="512" y="395"/>
                    </a:lnTo>
                    <a:lnTo>
                      <a:pt x="505" y="395"/>
                    </a:lnTo>
                    <a:lnTo>
                      <a:pt x="497" y="395"/>
                    </a:lnTo>
                    <a:lnTo>
                      <a:pt x="491" y="393"/>
                    </a:lnTo>
                    <a:lnTo>
                      <a:pt x="488" y="393"/>
                    </a:lnTo>
                    <a:lnTo>
                      <a:pt x="484" y="394"/>
                    </a:lnTo>
                    <a:lnTo>
                      <a:pt x="482" y="395"/>
                    </a:lnTo>
                    <a:lnTo>
                      <a:pt x="480" y="398"/>
                    </a:lnTo>
                    <a:lnTo>
                      <a:pt x="480" y="401"/>
                    </a:lnTo>
                    <a:lnTo>
                      <a:pt x="482" y="403"/>
                    </a:lnTo>
                    <a:lnTo>
                      <a:pt x="482" y="406"/>
                    </a:lnTo>
                    <a:lnTo>
                      <a:pt x="480" y="409"/>
                    </a:lnTo>
                    <a:lnTo>
                      <a:pt x="479" y="410"/>
                    </a:lnTo>
                    <a:lnTo>
                      <a:pt x="476" y="410"/>
                    </a:lnTo>
                    <a:lnTo>
                      <a:pt x="474" y="410"/>
                    </a:lnTo>
                    <a:lnTo>
                      <a:pt x="472" y="411"/>
                    </a:lnTo>
                    <a:lnTo>
                      <a:pt x="471" y="412"/>
                    </a:lnTo>
                    <a:lnTo>
                      <a:pt x="471" y="415"/>
                    </a:lnTo>
                    <a:lnTo>
                      <a:pt x="471" y="418"/>
                    </a:lnTo>
                    <a:lnTo>
                      <a:pt x="472" y="420"/>
                    </a:lnTo>
                    <a:lnTo>
                      <a:pt x="472" y="423"/>
                    </a:lnTo>
                    <a:lnTo>
                      <a:pt x="472" y="426"/>
                    </a:lnTo>
                    <a:lnTo>
                      <a:pt x="471" y="428"/>
                    </a:lnTo>
                    <a:lnTo>
                      <a:pt x="468" y="431"/>
                    </a:lnTo>
                    <a:lnTo>
                      <a:pt x="467" y="432"/>
                    </a:lnTo>
                    <a:lnTo>
                      <a:pt x="465" y="432"/>
                    </a:lnTo>
                    <a:lnTo>
                      <a:pt x="463" y="432"/>
                    </a:lnTo>
                    <a:lnTo>
                      <a:pt x="462" y="429"/>
                    </a:lnTo>
                    <a:lnTo>
                      <a:pt x="461" y="428"/>
                    </a:lnTo>
                    <a:lnTo>
                      <a:pt x="459" y="428"/>
                    </a:lnTo>
                    <a:lnTo>
                      <a:pt x="458" y="428"/>
                    </a:lnTo>
                    <a:lnTo>
                      <a:pt x="457" y="429"/>
                    </a:lnTo>
                    <a:lnTo>
                      <a:pt x="457" y="432"/>
                    </a:lnTo>
                    <a:lnTo>
                      <a:pt x="459" y="443"/>
                    </a:lnTo>
                    <a:lnTo>
                      <a:pt x="466" y="454"/>
                    </a:lnTo>
                    <a:lnTo>
                      <a:pt x="466" y="457"/>
                    </a:lnTo>
                    <a:lnTo>
                      <a:pt x="466" y="458"/>
                    </a:lnTo>
                    <a:lnTo>
                      <a:pt x="465" y="461"/>
                    </a:lnTo>
                    <a:lnTo>
                      <a:pt x="462" y="462"/>
                    </a:lnTo>
                    <a:lnTo>
                      <a:pt x="459" y="464"/>
                    </a:lnTo>
                    <a:lnTo>
                      <a:pt x="455" y="465"/>
                    </a:lnTo>
                    <a:lnTo>
                      <a:pt x="453" y="466"/>
                    </a:lnTo>
                    <a:lnTo>
                      <a:pt x="450" y="469"/>
                    </a:lnTo>
                    <a:lnTo>
                      <a:pt x="448" y="470"/>
                    </a:lnTo>
                    <a:lnTo>
                      <a:pt x="442" y="477"/>
                    </a:lnTo>
                    <a:lnTo>
                      <a:pt x="436" y="487"/>
                    </a:lnTo>
                    <a:lnTo>
                      <a:pt x="429" y="495"/>
                    </a:lnTo>
                    <a:lnTo>
                      <a:pt x="423" y="501"/>
                    </a:lnTo>
                    <a:lnTo>
                      <a:pt x="417" y="505"/>
                    </a:lnTo>
                    <a:lnTo>
                      <a:pt x="413" y="512"/>
                    </a:lnTo>
                    <a:lnTo>
                      <a:pt x="412" y="517"/>
                    </a:lnTo>
                    <a:lnTo>
                      <a:pt x="413" y="522"/>
                    </a:lnTo>
                    <a:lnTo>
                      <a:pt x="416" y="529"/>
                    </a:lnTo>
                    <a:lnTo>
                      <a:pt x="419" y="538"/>
                    </a:lnTo>
                    <a:lnTo>
                      <a:pt x="421" y="549"/>
                    </a:lnTo>
                    <a:lnTo>
                      <a:pt x="424" y="556"/>
                    </a:lnTo>
                    <a:lnTo>
                      <a:pt x="424" y="563"/>
                    </a:lnTo>
                    <a:lnTo>
                      <a:pt x="423" y="572"/>
                    </a:lnTo>
                    <a:lnTo>
                      <a:pt x="420" y="580"/>
                    </a:lnTo>
                    <a:lnTo>
                      <a:pt x="416" y="583"/>
                    </a:lnTo>
                    <a:lnTo>
                      <a:pt x="413" y="581"/>
                    </a:lnTo>
                    <a:lnTo>
                      <a:pt x="412" y="580"/>
                    </a:lnTo>
                    <a:lnTo>
                      <a:pt x="412" y="577"/>
                    </a:lnTo>
                    <a:lnTo>
                      <a:pt x="411" y="575"/>
                    </a:lnTo>
                    <a:lnTo>
                      <a:pt x="411" y="572"/>
                    </a:lnTo>
                    <a:lnTo>
                      <a:pt x="410" y="570"/>
                    </a:lnTo>
                    <a:lnTo>
                      <a:pt x="408" y="568"/>
                    </a:lnTo>
                    <a:lnTo>
                      <a:pt x="406" y="566"/>
                    </a:lnTo>
                    <a:lnTo>
                      <a:pt x="402" y="562"/>
                    </a:lnTo>
                    <a:lnTo>
                      <a:pt x="398" y="553"/>
                    </a:lnTo>
                    <a:lnTo>
                      <a:pt x="395" y="543"/>
                    </a:lnTo>
                    <a:lnTo>
                      <a:pt x="394" y="533"/>
                    </a:lnTo>
                    <a:lnTo>
                      <a:pt x="394" y="529"/>
                    </a:lnTo>
                    <a:lnTo>
                      <a:pt x="393" y="526"/>
                    </a:lnTo>
                    <a:lnTo>
                      <a:pt x="393" y="526"/>
                    </a:lnTo>
                    <a:lnTo>
                      <a:pt x="391" y="526"/>
                    </a:lnTo>
                    <a:lnTo>
                      <a:pt x="390" y="528"/>
                    </a:lnTo>
                    <a:lnTo>
                      <a:pt x="389" y="530"/>
                    </a:lnTo>
                    <a:lnTo>
                      <a:pt x="386" y="532"/>
                    </a:lnTo>
                    <a:lnTo>
                      <a:pt x="385" y="533"/>
                    </a:lnTo>
                    <a:lnTo>
                      <a:pt x="383" y="532"/>
                    </a:lnTo>
                    <a:lnTo>
                      <a:pt x="381" y="530"/>
                    </a:lnTo>
                    <a:lnTo>
                      <a:pt x="379" y="528"/>
                    </a:lnTo>
                    <a:lnTo>
                      <a:pt x="378" y="525"/>
                    </a:lnTo>
                    <a:lnTo>
                      <a:pt x="377" y="522"/>
                    </a:lnTo>
                    <a:lnTo>
                      <a:pt x="376" y="521"/>
                    </a:lnTo>
                    <a:lnTo>
                      <a:pt x="372" y="520"/>
                    </a:lnTo>
                    <a:lnTo>
                      <a:pt x="366" y="522"/>
                    </a:lnTo>
                    <a:lnTo>
                      <a:pt x="360" y="525"/>
                    </a:lnTo>
                    <a:lnTo>
                      <a:pt x="353" y="525"/>
                    </a:lnTo>
                    <a:lnTo>
                      <a:pt x="348" y="525"/>
                    </a:lnTo>
                    <a:lnTo>
                      <a:pt x="344" y="526"/>
                    </a:lnTo>
                    <a:lnTo>
                      <a:pt x="341" y="526"/>
                    </a:lnTo>
                    <a:lnTo>
                      <a:pt x="340" y="528"/>
                    </a:lnTo>
                    <a:lnTo>
                      <a:pt x="339" y="530"/>
                    </a:lnTo>
                    <a:lnTo>
                      <a:pt x="339" y="532"/>
                    </a:lnTo>
                    <a:lnTo>
                      <a:pt x="339" y="533"/>
                    </a:lnTo>
                    <a:lnTo>
                      <a:pt x="339" y="534"/>
                    </a:lnTo>
                    <a:lnTo>
                      <a:pt x="338" y="537"/>
                    </a:lnTo>
                    <a:lnTo>
                      <a:pt x="336" y="537"/>
                    </a:lnTo>
                    <a:lnTo>
                      <a:pt x="335" y="538"/>
                    </a:lnTo>
                    <a:lnTo>
                      <a:pt x="332" y="538"/>
                    </a:lnTo>
                    <a:lnTo>
                      <a:pt x="330" y="536"/>
                    </a:lnTo>
                    <a:lnTo>
                      <a:pt x="326" y="533"/>
                    </a:lnTo>
                    <a:lnTo>
                      <a:pt x="323" y="532"/>
                    </a:lnTo>
                    <a:lnTo>
                      <a:pt x="321" y="530"/>
                    </a:lnTo>
                    <a:lnTo>
                      <a:pt x="318" y="530"/>
                    </a:lnTo>
                    <a:lnTo>
                      <a:pt x="315" y="530"/>
                    </a:lnTo>
                    <a:lnTo>
                      <a:pt x="311" y="530"/>
                    </a:lnTo>
                    <a:lnTo>
                      <a:pt x="307" y="530"/>
                    </a:lnTo>
                    <a:lnTo>
                      <a:pt x="304" y="530"/>
                    </a:lnTo>
                    <a:lnTo>
                      <a:pt x="300" y="530"/>
                    </a:lnTo>
                    <a:lnTo>
                      <a:pt x="297" y="530"/>
                    </a:lnTo>
                    <a:lnTo>
                      <a:pt x="296" y="532"/>
                    </a:lnTo>
                    <a:lnTo>
                      <a:pt x="294" y="533"/>
                    </a:lnTo>
                    <a:lnTo>
                      <a:pt x="293" y="536"/>
                    </a:lnTo>
                    <a:lnTo>
                      <a:pt x="290" y="538"/>
                    </a:lnTo>
                    <a:lnTo>
                      <a:pt x="288" y="541"/>
                    </a:lnTo>
                    <a:lnTo>
                      <a:pt x="285" y="545"/>
                    </a:lnTo>
                    <a:lnTo>
                      <a:pt x="281" y="546"/>
                    </a:lnTo>
                    <a:lnTo>
                      <a:pt x="279" y="549"/>
                    </a:lnTo>
                    <a:lnTo>
                      <a:pt x="277" y="549"/>
                    </a:lnTo>
                    <a:lnTo>
                      <a:pt x="275" y="551"/>
                    </a:lnTo>
                    <a:lnTo>
                      <a:pt x="272" y="553"/>
                    </a:lnTo>
                    <a:lnTo>
                      <a:pt x="269" y="555"/>
                    </a:lnTo>
                    <a:lnTo>
                      <a:pt x="268" y="558"/>
                    </a:lnTo>
                    <a:lnTo>
                      <a:pt x="267" y="559"/>
                    </a:lnTo>
                    <a:lnTo>
                      <a:pt x="267" y="562"/>
                    </a:lnTo>
                    <a:lnTo>
                      <a:pt x="268" y="562"/>
                    </a:lnTo>
                    <a:lnTo>
                      <a:pt x="271" y="566"/>
                    </a:lnTo>
                    <a:lnTo>
                      <a:pt x="272" y="572"/>
                    </a:lnTo>
                    <a:lnTo>
                      <a:pt x="272" y="580"/>
                    </a:lnTo>
                    <a:lnTo>
                      <a:pt x="269" y="587"/>
                    </a:lnTo>
                    <a:lnTo>
                      <a:pt x="268" y="596"/>
                    </a:lnTo>
                    <a:lnTo>
                      <a:pt x="268" y="609"/>
                    </a:lnTo>
                    <a:lnTo>
                      <a:pt x="269" y="623"/>
                    </a:lnTo>
                    <a:lnTo>
                      <a:pt x="273" y="635"/>
                    </a:lnTo>
                    <a:lnTo>
                      <a:pt x="280" y="645"/>
                    </a:lnTo>
                    <a:lnTo>
                      <a:pt x="288" y="655"/>
                    </a:lnTo>
                    <a:lnTo>
                      <a:pt x="292" y="659"/>
                    </a:lnTo>
                    <a:lnTo>
                      <a:pt x="294" y="661"/>
                    </a:lnTo>
                    <a:lnTo>
                      <a:pt x="297" y="663"/>
                    </a:lnTo>
                    <a:lnTo>
                      <a:pt x="300" y="664"/>
                    </a:lnTo>
                    <a:lnTo>
                      <a:pt x="302" y="664"/>
                    </a:lnTo>
                    <a:lnTo>
                      <a:pt x="305" y="663"/>
                    </a:lnTo>
                    <a:lnTo>
                      <a:pt x="307" y="659"/>
                    </a:lnTo>
                    <a:lnTo>
                      <a:pt x="311" y="656"/>
                    </a:lnTo>
                    <a:lnTo>
                      <a:pt x="314" y="655"/>
                    </a:lnTo>
                    <a:lnTo>
                      <a:pt x="315" y="655"/>
                    </a:lnTo>
                    <a:lnTo>
                      <a:pt x="318" y="655"/>
                    </a:lnTo>
                    <a:lnTo>
                      <a:pt x="319" y="656"/>
                    </a:lnTo>
                    <a:lnTo>
                      <a:pt x="321" y="656"/>
                    </a:lnTo>
                    <a:lnTo>
                      <a:pt x="321" y="657"/>
                    </a:lnTo>
                    <a:lnTo>
                      <a:pt x="323" y="657"/>
                    </a:lnTo>
                    <a:lnTo>
                      <a:pt x="324" y="656"/>
                    </a:lnTo>
                    <a:lnTo>
                      <a:pt x="326" y="653"/>
                    </a:lnTo>
                    <a:lnTo>
                      <a:pt x="327" y="651"/>
                    </a:lnTo>
                    <a:lnTo>
                      <a:pt x="327" y="647"/>
                    </a:lnTo>
                    <a:lnTo>
                      <a:pt x="327" y="643"/>
                    </a:lnTo>
                    <a:lnTo>
                      <a:pt x="327" y="638"/>
                    </a:lnTo>
                    <a:lnTo>
                      <a:pt x="327" y="634"/>
                    </a:lnTo>
                    <a:lnTo>
                      <a:pt x="330" y="630"/>
                    </a:lnTo>
                    <a:lnTo>
                      <a:pt x="334" y="627"/>
                    </a:lnTo>
                    <a:lnTo>
                      <a:pt x="338" y="627"/>
                    </a:lnTo>
                    <a:lnTo>
                      <a:pt x="344" y="627"/>
                    </a:lnTo>
                    <a:lnTo>
                      <a:pt x="352" y="625"/>
                    </a:lnTo>
                    <a:lnTo>
                      <a:pt x="359" y="625"/>
                    </a:lnTo>
                    <a:lnTo>
                      <a:pt x="362" y="628"/>
                    </a:lnTo>
                    <a:lnTo>
                      <a:pt x="364" y="636"/>
                    </a:lnTo>
                    <a:lnTo>
                      <a:pt x="362" y="645"/>
                    </a:lnTo>
                    <a:lnTo>
                      <a:pt x="359" y="653"/>
                    </a:lnTo>
                    <a:lnTo>
                      <a:pt x="355" y="660"/>
                    </a:lnTo>
                    <a:lnTo>
                      <a:pt x="353" y="668"/>
                    </a:lnTo>
                    <a:lnTo>
                      <a:pt x="353" y="676"/>
                    </a:lnTo>
                    <a:lnTo>
                      <a:pt x="353" y="682"/>
                    </a:lnTo>
                    <a:lnTo>
                      <a:pt x="352" y="686"/>
                    </a:lnTo>
                    <a:lnTo>
                      <a:pt x="352" y="689"/>
                    </a:lnTo>
                    <a:lnTo>
                      <a:pt x="351" y="690"/>
                    </a:lnTo>
                    <a:lnTo>
                      <a:pt x="349" y="693"/>
                    </a:lnTo>
                    <a:lnTo>
                      <a:pt x="349" y="693"/>
                    </a:lnTo>
                    <a:lnTo>
                      <a:pt x="351" y="694"/>
                    </a:lnTo>
                    <a:lnTo>
                      <a:pt x="353" y="694"/>
                    </a:lnTo>
                    <a:lnTo>
                      <a:pt x="357" y="694"/>
                    </a:lnTo>
                    <a:lnTo>
                      <a:pt x="359" y="694"/>
                    </a:lnTo>
                    <a:lnTo>
                      <a:pt x="360" y="695"/>
                    </a:lnTo>
                    <a:lnTo>
                      <a:pt x="361" y="695"/>
                    </a:lnTo>
                    <a:lnTo>
                      <a:pt x="362" y="697"/>
                    </a:lnTo>
                    <a:lnTo>
                      <a:pt x="365" y="697"/>
                    </a:lnTo>
                    <a:lnTo>
                      <a:pt x="368" y="697"/>
                    </a:lnTo>
                    <a:lnTo>
                      <a:pt x="372" y="695"/>
                    </a:lnTo>
                    <a:lnTo>
                      <a:pt x="374" y="693"/>
                    </a:lnTo>
                    <a:lnTo>
                      <a:pt x="377" y="691"/>
                    </a:lnTo>
                    <a:lnTo>
                      <a:pt x="381" y="690"/>
                    </a:lnTo>
                    <a:lnTo>
                      <a:pt x="386" y="691"/>
                    </a:lnTo>
                    <a:lnTo>
                      <a:pt x="391" y="698"/>
                    </a:lnTo>
                    <a:lnTo>
                      <a:pt x="396" y="706"/>
                    </a:lnTo>
                    <a:lnTo>
                      <a:pt x="398" y="712"/>
                    </a:lnTo>
                    <a:lnTo>
                      <a:pt x="394" y="728"/>
                    </a:lnTo>
                    <a:lnTo>
                      <a:pt x="394" y="748"/>
                    </a:lnTo>
                    <a:lnTo>
                      <a:pt x="394" y="754"/>
                    </a:lnTo>
                    <a:lnTo>
                      <a:pt x="395" y="758"/>
                    </a:lnTo>
                    <a:lnTo>
                      <a:pt x="395" y="761"/>
                    </a:lnTo>
                    <a:lnTo>
                      <a:pt x="396" y="763"/>
                    </a:lnTo>
                    <a:lnTo>
                      <a:pt x="398" y="765"/>
                    </a:lnTo>
                    <a:lnTo>
                      <a:pt x="399" y="766"/>
                    </a:lnTo>
                    <a:lnTo>
                      <a:pt x="400" y="769"/>
                    </a:lnTo>
                    <a:lnTo>
                      <a:pt x="402" y="771"/>
                    </a:lnTo>
                    <a:lnTo>
                      <a:pt x="404" y="774"/>
                    </a:lnTo>
                    <a:lnTo>
                      <a:pt x="407" y="776"/>
                    </a:lnTo>
                    <a:lnTo>
                      <a:pt x="410" y="776"/>
                    </a:lnTo>
                    <a:lnTo>
                      <a:pt x="413" y="775"/>
                    </a:lnTo>
                    <a:lnTo>
                      <a:pt x="417" y="772"/>
                    </a:lnTo>
                    <a:lnTo>
                      <a:pt x="423" y="770"/>
                    </a:lnTo>
                    <a:lnTo>
                      <a:pt x="427" y="767"/>
                    </a:lnTo>
                    <a:lnTo>
                      <a:pt x="429" y="765"/>
                    </a:lnTo>
                    <a:lnTo>
                      <a:pt x="431" y="763"/>
                    </a:lnTo>
                    <a:lnTo>
                      <a:pt x="432" y="763"/>
                    </a:lnTo>
                    <a:lnTo>
                      <a:pt x="434" y="765"/>
                    </a:lnTo>
                    <a:lnTo>
                      <a:pt x="438" y="767"/>
                    </a:lnTo>
                    <a:lnTo>
                      <a:pt x="441" y="769"/>
                    </a:lnTo>
                    <a:lnTo>
                      <a:pt x="442" y="771"/>
                    </a:lnTo>
                    <a:lnTo>
                      <a:pt x="444" y="772"/>
                    </a:lnTo>
                    <a:lnTo>
                      <a:pt x="444" y="774"/>
                    </a:lnTo>
                    <a:lnTo>
                      <a:pt x="444" y="776"/>
                    </a:lnTo>
                    <a:lnTo>
                      <a:pt x="445" y="778"/>
                    </a:lnTo>
                    <a:lnTo>
                      <a:pt x="448" y="779"/>
                    </a:lnTo>
                    <a:lnTo>
                      <a:pt x="450" y="779"/>
                    </a:lnTo>
                    <a:lnTo>
                      <a:pt x="454" y="778"/>
                    </a:lnTo>
                    <a:lnTo>
                      <a:pt x="457" y="775"/>
                    </a:lnTo>
                    <a:lnTo>
                      <a:pt x="459" y="771"/>
                    </a:lnTo>
                    <a:lnTo>
                      <a:pt x="462" y="767"/>
                    </a:lnTo>
                    <a:lnTo>
                      <a:pt x="465" y="761"/>
                    </a:lnTo>
                    <a:lnTo>
                      <a:pt x="468" y="757"/>
                    </a:lnTo>
                    <a:lnTo>
                      <a:pt x="471" y="753"/>
                    </a:lnTo>
                    <a:lnTo>
                      <a:pt x="475" y="749"/>
                    </a:lnTo>
                    <a:lnTo>
                      <a:pt x="478" y="746"/>
                    </a:lnTo>
                    <a:lnTo>
                      <a:pt x="480" y="745"/>
                    </a:lnTo>
                    <a:lnTo>
                      <a:pt x="483" y="744"/>
                    </a:lnTo>
                    <a:lnTo>
                      <a:pt x="485" y="742"/>
                    </a:lnTo>
                    <a:lnTo>
                      <a:pt x="488" y="740"/>
                    </a:lnTo>
                    <a:lnTo>
                      <a:pt x="491" y="737"/>
                    </a:lnTo>
                    <a:lnTo>
                      <a:pt x="493" y="735"/>
                    </a:lnTo>
                    <a:lnTo>
                      <a:pt x="497" y="735"/>
                    </a:lnTo>
                    <a:lnTo>
                      <a:pt x="500" y="735"/>
                    </a:lnTo>
                    <a:lnTo>
                      <a:pt x="501" y="735"/>
                    </a:lnTo>
                    <a:lnTo>
                      <a:pt x="501" y="737"/>
                    </a:lnTo>
                    <a:lnTo>
                      <a:pt x="501" y="738"/>
                    </a:lnTo>
                    <a:lnTo>
                      <a:pt x="501" y="741"/>
                    </a:lnTo>
                    <a:lnTo>
                      <a:pt x="500" y="744"/>
                    </a:lnTo>
                    <a:lnTo>
                      <a:pt x="499" y="748"/>
                    </a:lnTo>
                    <a:lnTo>
                      <a:pt x="497" y="750"/>
                    </a:lnTo>
                    <a:lnTo>
                      <a:pt x="496" y="753"/>
                    </a:lnTo>
                    <a:lnTo>
                      <a:pt x="496" y="758"/>
                    </a:lnTo>
                    <a:lnTo>
                      <a:pt x="496" y="766"/>
                    </a:lnTo>
                    <a:lnTo>
                      <a:pt x="497" y="772"/>
                    </a:lnTo>
                    <a:lnTo>
                      <a:pt x="500" y="776"/>
                    </a:lnTo>
                    <a:lnTo>
                      <a:pt x="501" y="775"/>
                    </a:lnTo>
                    <a:lnTo>
                      <a:pt x="503" y="770"/>
                    </a:lnTo>
                    <a:lnTo>
                      <a:pt x="503" y="762"/>
                    </a:lnTo>
                    <a:lnTo>
                      <a:pt x="505" y="755"/>
                    </a:lnTo>
                    <a:lnTo>
                      <a:pt x="508" y="750"/>
                    </a:lnTo>
                    <a:lnTo>
                      <a:pt x="510" y="746"/>
                    </a:lnTo>
                    <a:lnTo>
                      <a:pt x="514" y="744"/>
                    </a:lnTo>
                    <a:lnTo>
                      <a:pt x="517" y="741"/>
                    </a:lnTo>
                    <a:lnTo>
                      <a:pt x="520" y="741"/>
                    </a:lnTo>
                    <a:lnTo>
                      <a:pt x="521" y="742"/>
                    </a:lnTo>
                    <a:lnTo>
                      <a:pt x="522" y="744"/>
                    </a:lnTo>
                    <a:lnTo>
                      <a:pt x="523" y="746"/>
                    </a:lnTo>
                    <a:lnTo>
                      <a:pt x="525" y="749"/>
                    </a:lnTo>
                    <a:lnTo>
                      <a:pt x="526" y="753"/>
                    </a:lnTo>
                    <a:lnTo>
                      <a:pt x="527" y="755"/>
                    </a:lnTo>
                    <a:lnTo>
                      <a:pt x="529" y="757"/>
                    </a:lnTo>
                    <a:lnTo>
                      <a:pt x="530" y="757"/>
                    </a:lnTo>
                    <a:lnTo>
                      <a:pt x="531" y="757"/>
                    </a:lnTo>
                    <a:lnTo>
                      <a:pt x="535" y="754"/>
                    </a:lnTo>
                    <a:lnTo>
                      <a:pt x="538" y="753"/>
                    </a:lnTo>
                    <a:lnTo>
                      <a:pt x="542" y="753"/>
                    </a:lnTo>
                    <a:lnTo>
                      <a:pt x="546" y="753"/>
                    </a:lnTo>
                    <a:lnTo>
                      <a:pt x="548" y="754"/>
                    </a:lnTo>
                    <a:lnTo>
                      <a:pt x="550" y="757"/>
                    </a:lnTo>
                    <a:lnTo>
                      <a:pt x="552" y="761"/>
                    </a:lnTo>
                    <a:lnTo>
                      <a:pt x="554" y="765"/>
                    </a:lnTo>
                    <a:lnTo>
                      <a:pt x="554" y="766"/>
                    </a:lnTo>
                    <a:lnTo>
                      <a:pt x="555" y="766"/>
                    </a:lnTo>
                    <a:lnTo>
                      <a:pt x="555" y="766"/>
                    </a:lnTo>
                    <a:lnTo>
                      <a:pt x="556" y="765"/>
                    </a:lnTo>
                    <a:lnTo>
                      <a:pt x="557" y="762"/>
                    </a:lnTo>
                    <a:lnTo>
                      <a:pt x="557" y="761"/>
                    </a:lnTo>
                    <a:lnTo>
                      <a:pt x="559" y="757"/>
                    </a:lnTo>
                    <a:lnTo>
                      <a:pt x="559" y="754"/>
                    </a:lnTo>
                    <a:lnTo>
                      <a:pt x="561" y="753"/>
                    </a:lnTo>
                    <a:lnTo>
                      <a:pt x="565" y="752"/>
                    </a:lnTo>
                    <a:lnTo>
                      <a:pt x="569" y="750"/>
                    </a:lnTo>
                    <a:lnTo>
                      <a:pt x="573" y="752"/>
                    </a:lnTo>
                    <a:lnTo>
                      <a:pt x="578" y="753"/>
                    </a:lnTo>
                    <a:lnTo>
                      <a:pt x="581" y="755"/>
                    </a:lnTo>
                    <a:lnTo>
                      <a:pt x="582" y="758"/>
                    </a:lnTo>
                    <a:lnTo>
                      <a:pt x="584" y="759"/>
                    </a:lnTo>
                    <a:lnTo>
                      <a:pt x="584" y="761"/>
                    </a:lnTo>
                    <a:lnTo>
                      <a:pt x="585" y="762"/>
                    </a:lnTo>
                    <a:lnTo>
                      <a:pt x="586" y="762"/>
                    </a:lnTo>
                    <a:lnTo>
                      <a:pt x="588" y="762"/>
                    </a:lnTo>
                    <a:lnTo>
                      <a:pt x="590" y="759"/>
                    </a:lnTo>
                    <a:lnTo>
                      <a:pt x="592" y="755"/>
                    </a:lnTo>
                    <a:lnTo>
                      <a:pt x="593" y="753"/>
                    </a:lnTo>
                    <a:lnTo>
                      <a:pt x="594" y="750"/>
                    </a:lnTo>
                    <a:lnTo>
                      <a:pt x="595" y="748"/>
                    </a:lnTo>
                    <a:lnTo>
                      <a:pt x="597" y="750"/>
                    </a:lnTo>
                    <a:lnTo>
                      <a:pt x="595" y="757"/>
                    </a:lnTo>
                    <a:lnTo>
                      <a:pt x="594" y="766"/>
                    </a:lnTo>
                    <a:lnTo>
                      <a:pt x="590" y="774"/>
                    </a:lnTo>
                    <a:lnTo>
                      <a:pt x="589" y="776"/>
                    </a:lnTo>
                    <a:lnTo>
                      <a:pt x="589" y="778"/>
                    </a:lnTo>
                    <a:lnTo>
                      <a:pt x="590" y="779"/>
                    </a:lnTo>
                    <a:lnTo>
                      <a:pt x="592" y="780"/>
                    </a:lnTo>
                    <a:lnTo>
                      <a:pt x="593" y="780"/>
                    </a:lnTo>
                    <a:lnTo>
                      <a:pt x="594" y="780"/>
                    </a:lnTo>
                    <a:lnTo>
                      <a:pt x="594" y="779"/>
                    </a:lnTo>
                    <a:lnTo>
                      <a:pt x="595" y="779"/>
                    </a:lnTo>
                    <a:lnTo>
                      <a:pt x="595" y="780"/>
                    </a:lnTo>
                    <a:lnTo>
                      <a:pt x="595" y="780"/>
                    </a:lnTo>
                    <a:lnTo>
                      <a:pt x="597" y="783"/>
                    </a:lnTo>
                    <a:lnTo>
                      <a:pt x="598" y="783"/>
                    </a:lnTo>
                    <a:lnTo>
                      <a:pt x="601" y="783"/>
                    </a:lnTo>
                    <a:lnTo>
                      <a:pt x="602" y="783"/>
                    </a:lnTo>
                    <a:lnTo>
                      <a:pt x="605" y="783"/>
                    </a:lnTo>
                    <a:lnTo>
                      <a:pt x="607" y="783"/>
                    </a:lnTo>
                    <a:lnTo>
                      <a:pt x="609" y="784"/>
                    </a:lnTo>
                    <a:lnTo>
                      <a:pt x="610" y="786"/>
                    </a:lnTo>
                    <a:lnTo>
                      <a:pt x="612" y="788"/>
                    </a:lnTo>
                    <a:lnTo>
                      <a:pt x="615" y="792"/>
                    </a:lnTo>
                    <a:lnTo>
                      <a:pt x="618" y="795"/>
                    </a:lnTo>
                    <a:lnTo>
                      <a:pt x="620" y="799"/>
                    </a:lnTo>
                    <a:lnTo>
                      <a:pt x="623" y="805"/>
                    </a:lnTo>
                    <a:lnTo>
                      <a:pt x="624" y="808"/>
                    </a:lnTo>
                    <a:lnTo>
                      <a:pt x="627" y="809"/>
                    </a:lnTo>
                    <a:lnTo>
                      <a:pt x="628" y="810"/>
                    </a:lnTo>
                    <a:lnTo>
                      <a:pt x="631" y="809"/>
                    </a:lnTo>
                    <a:lnTo>
                      <a:pt x="633" y="808"/>
                    </a:lnTo>
                    <a:lnTo>
                      <a:pt x="636" y="807"/>
                    </a:lnTo>
                    <a:lnTo>
                      <a:pt x="639" y="805"/>
                    </a:lnTo>
                    <a:lnTo>
                      <a:pt x="641" y="804"/>
                    </a:lnTo>
                    <a:lnTo>
                      <a:pt x="649" y="805"/>
                    </a:lnTo>
                    <a:lnTo>
                      <a:pt x="657" y="812"/>
                    </a:lnTo>
                    <a:lnTo>
                      <a:pt x="665" y="820"/>
                    </a:lnTo>
                    <a:lnTo>
                      <a:pt x="673" y="830"/>
                    </a:lnTo>
                    <a:lnTo>
                      <a:pt x="678" y="839"/>
                    </a:lnTo>
                    <a:lnTo>
                      <a:pt x="681" y="847"/>
                    </a:lnTo>
                    <a:lnTo>
                      <a:pt x="683" y="851"/>
                    </a:lnTo>
                    <a:lnTo>
                      <a:pt x="686" y="854"/>
                    </a:lnTo>
                    <a:lnTo>
                      <a:pt x="688" y="854"/>
                    </a:lnTo>
                    <a:lnTo>
                      <a:pt x="691" y="856"/>
                    </a:lnTo>
                    <a:lnTo>
                      <a:pt x="692" y="859"/>
                    </a:lnTo>
                    <a:lnTo>
                      <a:pt x="694" y="863"/>
                    </a:lnTo>
                    <a:lnTo>
                      <a:pt x="694" y="865"/>
                    </a:lnTo>
                    <a:lnTo>
                      <a:pt x="694" y="868"/>
                    </a:lnTo>
                    <a:lnTo>
                      <a:pt x="691" y="872"/>
                    </a:lnTo>
                    <a:lnTo>
                      <a:pt x="686" y="877"/>
                    </a:lnTo>
                    <a:lnTo>
                      <a:pt x="679" y="881"/>
                    </a:lnTo>
                    <a:lnTo>
                      <a:pt x="673" y="884"/>
                    </a:lnTo>
                    <a:lnTo>
                      <a:pt x="670" y="885"/>
                    </a:lnTo>
                    <a:lnTo>
                      <a:pt x="669" y="886"/>
                    </a:lnTo>
                    <a:lnTo>
                      <a:pt x="667" y="888"/>
                    </a:lnTo>
                    <a:lnTo>
                      <a:pt x="667" y="890"/>
                    </a:lnTo>
                    <a:lnTo>
                      <a:pt x="669" y="892"/>
                    </a:lnTo>
                    <a:lnTo>
                      <a:pt x="670" y="893"/>
                    </a:lnTo>
                    <a:lnTo>
                      <a:pt x="673" y="893"/>
                    </a:lnTo>
                    <a:lnTo>
                      <a:pt x="677" y="893"/>
                    </a:lnTo>
                    <a:lnTo>
                      <a:pt x="682" y="892"/>
                    </a:lnTo>
                    <a:lnTo>
                      <a:pt x="684" y="889"/>
                    </a:lnTo>
                    <a:lnTo>
                      <a:pt x="686" y="888"/>
                    </a:lnTo>
                    <a:lnTo>
                      <a:pt x="687" y="885"/>
                    </a:lnTo>
                    <a:lnTo>
                      <a:pt x="687" y="884"/>
                    </a:lnTo>
                    <a:lnTo>
                      <a:pt x="688" y="882"/>
                    </a:lnTo>
                    <a:lnTo>
                      <a:pt x="691" y="881"/>
                    </a:lnTo>
                    <a:lnTo>
                      <a:pt x="695" y="880"/>
                    </a:lnTo>
                    <a:lnTo>
                      <a:pt x="698" y="880"/>
                    </a:lnTo>
                    <a:lnTo>
                      <a:pt x="700" y="882"/>
                    </a:lnTo>
                    <a:lnTo>
                      <a:pt x="701" y="884"/>
                    </a:lnTo>
                    <a:lnTo>
                      <a:pt x="703" y="888"/>
                    </a:lnTo>
                    <a:lnTo>
                      <a:pt x="701" y="892"/>
                    </a:lnTo>
                    <a:lnTo>
                      <a:pt x="700" y="897"/>
                    </a:lnTo>
                    <a:lnTo>
                      <a:pt x="698" y="901"/>
                    </a:lnTo>
                    <a:lnTo>
                      <a:pt x="694" y="903"/>
                    </a:lnTo>
                    <a:lnTo>
                      <a:pt x="691" y="906"/>
                    </a:lnTo>
                    <a:lnTo>
                      <a:pt x="688" y="909"/>
                    </a:lnTo>
                    <a:lnTo>
                      <a:pt x="687" y="910"/>
                    </a:lnTo>
                    <a:lnTo>
                      <a:pt x="687" y="910"/>
                    </a:lnTo>
                    <a:lnTo>
                      <a:pt x="688" y="911"/>
                    </a:lnTo>
                    <a:lnTo>
                      <a:pt x="691" y="911"/>
                    </a:lnTo>
                    <a:lnTo>
                      <a:pt x="695" y="913"/>
                    </a:lnTo>
                    <a:lnTo>
                      <a:pt x="698" y="913"/>
                    </a:lnTo>
                    <a:lnTo>
                      <a:pt x="699" y="911"/>
                    </a:lnTo>
                    <a:lnTo>
                      <a:pt x="699" y="910"/>
                    </a:lnTo>
                    <a:lnTo>
                      <a:pt x="700" y="909"/>
                    </a:lnTo>
                    <a:lnTo>
                      <a:pt x="700" y="905"/>
                    </a:lnTo>
                    <a:lnTo>
                      <a:pt x="701" y="902"/>
                    </a:lnTo>
                    <a:lnTo>
                      <a:pt x="704" y="898"/>
                    </a:lnTo>
                    <a:lnTo>
                      <a:pt x="705" y="894"/>
                    </a:lnTo>
                    <a:lnTo>
                      <a:pt x="707" y="892"/>
                    </a:lnTo>
                    <a:lnTo>
                      <a:pt x="708" y="890"/>
                    </a:lnTo>
                    <a:lnTo>
                      <a:pt x="709" y="889"/>
                    </a:lnTo>
                    <a:lnTo>
                      <a:pt x="711" y="889"/>
                    </a:lnTo>
                    <a:lnTo>
                      <a:pt x="712" y="889"/>
                    </a:lnTo>
                    <a:lnTo>
                      <a:pt x="712" y="889"/>
                    </a:lnTo>
                    <a:lnTo>
                      <a:pt x="715" y="889"/>
                    </a:lnTo>
                    <a:lnTo>
                      <a:pt x="717" y="890"/>
                    </a:lnTo>
                    <a:lnTo>
                      <a:pt x="721" y="892"/>
                    </a:lnTo>
                    <a:lnTo>
                      <a:pt x="725" y="893"/>
                    </a:lnTo>
                    <a:lnTo>
                      <a:pt x="729" y="894"/>
                    </a:lnTo>
                    <a:lnTo>
                      <a:pt x="732" y="897"/>
                    </a:lnTo>
                    <a:lnTo>
                      <a:pt x="736" y="899"/>
                    </a:lnTo>
                    <a:lnTo>
                      <a:pt x="739" y="902"/>
                    </a:lnTo>
                    <a:lnTo>
                      <a:pt x="743" y="906"/>
                    </a:lnTo>
                    <a:lnTo>
                      <a:pt x="747" y="909"/>
                    </a:lnTo>
                    <a:lnTo>
                      <a:pt x="751" y="911"/>
                    </a:lnTo>
                    <a:lnTo>
                      <a:pt x="755" y="914"/>
                    </a:lnTo>
                    <a:lnTo>
                      <a:pt x="759" y="915"/>
                    </a:lnTo>
                    <a:lnTo>
                      <a:pt x="763" y="915"/>
                    </a:lnTo>
                    <a:lnTo>
                      <a:pt x="767" y="914"/>
                    </a:lnTo>
                    <a:lnTo>
                      <a:pt x="770" y="913"/>
                    </a:lnTo>
                    <a:lnTo>
                      <a:pt x="775" y="913"/>
                    </a:lnTo>
                    <a:lnTo>
                      <a:pt x="780" y="916"/>
                    </a:lnTo>
                    <a:lnTo>
                      <a:pt x="787" y="922"/>
                    </a:lnTo>
                    <a:lnTo>
                      <a:pt x="792" y="927"/>
                    </a:lnTo>
                    <a:lnTo>
                      <a:pt x="798" y="933"/>
                    </a:lnTo>
                    <a:lnTo>
                      <a:pt x="806" y="936"/>
                    </a:lnTo>
                    <a:lnTo>
                      <a:pt x="813" y="939"/>
                    </a:lnTo>
                    <a:lnTo>
                      <a:pt x="818" y="945"/>
                    </a:lnTo>
                    <a:lnTo>
                      <a:pt x="825" y="954"/>
                    </a:lnTo>
                    <a:lnTo>
                      <a:pt x="827" y="965"/>
                    </a:lnTo>
                    <a:lnTo>
                      <a:pt x="826" y="974"/>
                    </a:lnTo>
                    <a:lnTo>
                      <a:pt x="823" y="985"/>
                    </a:lnTo>
                    <a:lnTo>
                      <a:pt x="819" y="995"/>
                    </a:lnTo>
                    <a:lnTo>
                      <a:pt x="818" y="1000"/>
                    </a:lnTo>
                    <a:lnTo>
                      <a:pt x="815" y="1007"/>
                    </a:lnTo>
                    <a:lnTo>
                      <a:pt x="810" y="1016"/>
                    </a:lnTo>
                    <a:lnTo>
                      <a:pt x="802" y="1026"/>
                    </a:lnTo>
                    <a:lnTo>
                      <a:pt x="794" y="1036"/>
                    </a:lnTo>
                    <a:lnTo>
                      <a:pt x="788" y="1046"/>
                    </a:lnTo>
                    <a:lnTo>
                      <a:pt x="788" y="1055"/>
                    </a:lnTo>
                    <a:lnTo>
                      <a:pt x="789" y="1063"/>
                    </a:lnTo>
                    <a:lnTo>
                      <a:pt x="791" y="1068"/>
                    </a:lnTo>
                    <a:lnTo>
                      <a:pt x="789" y="1076"/>
                    </a:lnTo>
                    <a:lnTo>
                      <a:pt x="787" y="1085"/>
                    </a:lnTo>
                    <a:lnTo>
                      <a:pt x="785" y="1096"/>
                    </a:lnTo>
                    <a:lnTo>
                      <a:pt x="785" y="1102"/>
                    </a:lnTo>
                    <a:lnTo>
                      <a:pt x="785" y="1109"/>
                    </a:lnTo>
                    <a:lnTo>
                      <a:pt x="781" y="1117"/>
                    </a:lnTo>
                    <a:lnTo>
                      <a:pt x="777" y="1125"/>
                    </a:lnTo>
                    <a:lnTo>
                      <a:pt x="773" y="1134"/>
                    </a:lnTo>
                    <a:lnTo>
                      <a:pt x="770" y="1143"/>
                    </a:lnTo>
                    <a:lnTo>
                      <a:pt x="767" y="1151"/>
                    </a:lnTo>
                    <a:lnTo>
                      <a:pt x="762" y="1155"/>
                    </a:lnTo>
                    <a:lnTo>
                      <a:pt x="754" y="1156"/>
                    </a:lnTo>
                    <a:lnTo>
                      <a:pt x="745" y="1159"/>
                    </a:lnTo>
                    <a:lnTo>
                      <a:pt x="739" y="1160"/>
                    </a:lnTo>
                    <a:lnTo>
                      <a:pt x="737" y="1161"/>
                    </a:lnTo>
                    <a:lnTo>
                      <a:pt x="733" y="1163"/>
                    </a:lnTo>
                    <a:lnTo>
                      <a:pt x="732" y="1164"/>
                    </a:lnTo>
                    <a:lnTo>
                      <a:pt x="732" y="1164"/>
                    </a:lnTo>
                    <a:lnTo>
                      <a:pt x="729" y="1167"/>
                    </a:lnTo>
                    <a:lnTo>
                      <a:pt x="722" y="1170"/>
                    </a:lnTo>
                    <a:lnTo>
                      <a:pt x="715" y="1177"/>
                    </a:lnTo>
                    <a:lnTo>
                      <a:pt x="707" y="1182"/>
                    </a:lnTo>
                    <a:lnTo>
                      <a:pt x="703" y="1190"/>
                    </a:lnTo>
                    <a:lnTo>
                      <a:pt x="704" y="1198"/>
                    </a:lnTo>
                    <a:lnTo>
                      <a:pt x="705" y="1207"/>
                    </a:lnTo>
                    <a:lnTo>
                      <a:pt x="705" y="1216"/>
                    </a:lnTo>
                    <a:lnTo>
                      <a:pt x="703" y="1219"/>
                    </a:lnTo>
                    <a:lnTo>
                      <a:pt x="701" y="1221"/>
                    </a:lnTo>
                    <a:lnTo>
                      <a:pt x="700" y="1221"/>
                    </a:lnTo>
                    <a:lnTo>
                      <a:pt x="699" y="1223"/>
                    </a:lnTo>
                    <a:lnTo>
                      <a:pt x="698" y="1223"/>
                    </a:lnTo>
                    <a:lnTo>
                      <a:pt x="695" y="1224"/>
                    </a:lnTo>
                    <a:lnTo>
                      <a:pt x="694" y="1227"/>
                    </a:lnTo>
                    <a:lnTo>
                      <a:pt x="692" y="1231"/>
                    </a:lnTo>
                    <a:lnTo>
                      <a:pt x="691" y="1235"/>
                    </a:lnTo>
                    <a:lnTo>
                      <a:pt x="688" y="1239"/>
                    </a:lnTo>
                    <a:lnTo>
                      <a:pt x="687" y="1240"/>
                    </a:lnTo>
                    <a:lnTo>
                      <a:pt x="686" y="1241"/>
                    </a:lnTo>
                    <a:lnTo>
                      <a:pt x="684" y="1242"/>
                    </a:lnTo>
                    <a:lnTo>
                      <a:pt x="682" y="1244"/>
                    </a:lnTo>
                    <a:lnTo>
                      <a:pt x="681" y="1244"/>
                    </a:lnTo>
                    <a:lnTo>
                      <a:pt x="678" y="1248"/>
                    </a:lnTo>
                    <a:lnTo>
                      <a:pt x="677" y="1252"/>
                    </a:lnTo>
                    <a:lnTo>
                      <a:pt x="675" y="1258"/>
                    </a:lnTo>
                    <a:lnTo>
                      <a:pt x="674" y="1263"/>
                    </a:lnTo>
                    <a:lnTo>
                      <a:pt x="669" y="1276"/>
                    </a:lnTo>
                    <a:lnTo>
                      <a:pt x="656" y="1292"/>
                    </a:lnTo>
                    <a:lnTo>
                      <a:pt x="649" y="1299"/>
                    </a:lnTo>
                    <a:lnTo>
                      <a:pt x="643" y="1301"/>
                    </a:lnTo>
                    <a:lnTo>
                      <a:pt x="637" y="1300"/>
                    </a:lnTo>
                    <a:lnTo>
                      <a:pt x="629" y="1297"/>
                    </a:lnTo>
                    <a:lnTo>
                      <a:pt x="624" y="1292"/>
                    </a:lnTo>
                    <a:lnTo>
                      <a:pt x="622" y="1283"/>
                    </a:lnTo>
                    <a:lnTo>
                      <a:pt x="620" y="1273"/>
                    </a:lnTo>
                    <a:lnTo>
                      <a:pt x="620" y="1266"/>
                    </a:lnTo>
                    <a:lnTo>
                      <a:pt x="619" y="1265"/>
                    </a:lnTo>
                    <a:lnTo>
                      <a:pt x="618" y="1270"/>
                    </a:lnTo>
                    <a:lnTo>
                      <a:pt x="615" y="1278"/>
                    </a:lnTo>
                    <a:lnTo>
                      <a:pt x="614" y="1286"/>
                    </a:lnTo>
                    <a:lnTo>
                      <a:pt x="614" y="1290"/>
                    </a:lnTo>
                    <a:lnTo>
                      <a:pt x="615" y="1292"/>
                    </a:lnTo>
                    <a:lnTo>
                      <a:pt x="618" y="1295"/>
                    </a:lnTo>
                    <a:lnTo>
                      <a:pt x="619" y="1297"/>
                    </a:lnTo>
                    <a:lnTo>
                      <a:pt x="623" y="1300"/>
                    </a:lnTo>
                    <a:lnTo>
                      <a:pt x="626" y="1304"/>
                    </a:lnTo>
                    <a:lnTo>
                      <a:pt x="628" y="1307"/>
                    </a:lnTo>
                    <a:lnTo>
                      <a:pt x="629" y="1308"/>
                    </a:lnTo>
                    <a:lnTo>
                      <a:pt x="632" y="1311"/>
                    </a:lnTo>
                    <a:lnTo>
                      <a:pt x="632" y="1314"/>
                    </a:lnTo>
                    <a:lnTo>
                      <a:pt x="632" y="1317"/>
                    </a:lnTo>
                    <a:lnTo>
                      <a:pt x="629" y="1321"/>
                    </a:lnTo>
                    <a:lnTo>
                      <a:pt x="627" y="1328"/>
                    </a:lnTo>
                    <a:lnTo>
                      <a:pt x="623" y="1335"/>
                    </a:lnTo>
                    <a:lnTo>
                      <a:pt x="619" y="1342"/>
                    </a:lnTo>
                    <a:lnTo>
                      <a:pt x="615" y="1346"/>
                    </a:lnTo>
                    <a:lnTo>
                      <a:pt x="610" y="1347"/>
                    </a:lnTo>
                    <a:lnTo>
                      <a:pt x="601" y="1348"/>
                    </a:lnTo>
                    <a:lnTo>
                      <a:pt x="592" y="1348"/>
                    </a:lnTo>
                    <a:lnTo>
                      <a:pt x="585" y="1347"/>
                    </a:lnTo>
                    <a:lnTo>
                      <a:pt x="582" y="1347"/>
                    </a:lnTo>
                    <a:lnTo>
                      <a:pt x="581" y="1348"/>
                    </a:lnTo>
                    <a:lnTo>
                      <a:pt x="580" y="1351"/>
                    </a:lnTo>
                    <a:lnTo>
                      <a:pt x="578" y="1354"/>
                    </a:lnTo>
                    <a:lnTo>
                      <a:pt x="578" y="1358"/>
                    </a:lnTo>
                    <a:lnTo>
                      <a:pt x="578" y="1360"/>
                    </a:lnTo>
                    <a:lnTo>
                      <a:pt x="578" y="1363"/>
                    </a:lnTo>
                    <a:lnTo>
                      <a:pt x="580" y="1365"/>
                    </a:lnTo>
                    <a:lnTo>
                      <a:pt x="580" y="1368"/>
                    </a:lnTo>
                    <a:lnTo>
                      <a:pt x="580" y="1369"/>
                    </a:lnTo>
                    <a:lnTo>
                      <a:pt x="580" y="1372"/>
                    </a:lnTo>
                    <a:lnTo>
                      <a:pt x="577" y="1372"/>
                    </a:lnTo>
                    <a:lnTo>
                      <a:pt x="575" y="1372"/>
                    </a:lnTo>
                    <a:lnTo>
                      <a:pt x="572" y="1371"/>
                    </a:lnTo>
                    <a:lnTo>
                      <a:pt x="568" y="1369"/>
                    </a:lnTo>
                    <a:lnTo>
                      <a:pt x="565" y="1368"/>
                    </a:lnTo>
                    <a:lnTo>
                      <a:pt x="561" y="1367"/>
                    </a:lnTo>
                    <a:lnTo>
                      <a:pt x="559" y="1365"/>
                    </a:lnTo>
                    <a:lnTo>
                      <a:pt x="557" y="1365"/>
                    </a:lnTo>
                    <a:lnTo>
                      <a:pt x="556" y="1367"/>
                    </a:lnTo>
                    <a:lnTo>
                      <a:pt x="555" y="1368"/>
                    </a:lnTo>
                    <a:lnTo>
                      <a:pt x="555" y="1371"/>
                    </a:lnTo>
                    <a:lnTo>
                      <a:pt x="556" y="1375"/>
                    </a:lnTo>
                    <a:lnTo>
                      <a:pt x="557" y="1377"/>
                    </a:lnTo>
                    <a:lnTo>
                      <a:pt x="559" y="1381"/>
                    </a:lnTo>
                    <a:lnTo>
                      <a:pt x="560" y="1383"/>
                    </a:lnTo>
                    <a:lnTo>
                      <a:pt x="561" y="1384"/>
                    </a:lnTo>
                    <a:lnTo>
                      <a:pt x="564" y="1384"/>
                    </a:lnTo>
                    <a:lnTo>
                      <a:pt x="565" y="1383"/>
                    </a:lnTo>
                    <a:lnTo>
                      <a:pt x="567" y="1383"/>
                    </a:lnTo>
                    <a:lnTo>
                      <a:pt x="568" y="1383"/>
                    </a:lnTo>
                    <a:lnTo>
                      <a:pt x="569" y="1383"/>
                    </a:lnTo>
                    <a:lnTo>
                      <a:pt x="569" y="1384"/>
                    </a:lnTo>
                    <a:lnTo>
                      <a:pt x="569" y="1386"/>
                    </a:lnTo>
                    <a:lnTo>
                      <a:pt x="567" y="1392"/>
                    </a:lnTo>
                    <a:lnTo>
                      <a:pt x="564" y="1397"/>
                    </a:lnTo>
                    <a:lnTo>
                      <a:pt x="560" y="1401"/>
                    </a:lnTo>
                    <a:lnTo>
                      <a:pt x="557" y="1403"/>
                    </a:lnTo>
                    <a:lnTo>
                      <a:pt x="556" y="1406"/>
                    </a:lnTo>
                    <a:lnTo>
                      <a:pt x="554" y="1410"/>
                    </a:lnTo>
                    <a:lnTo>
                      <a:pt x="551" y="1414"/>
                    </a:lnTo>
                    <a:lnTo>
                      <a:pt x="547" y="1419"/>
                    </a:lnTo>
                    <a:lnTo>
                      <a:pt x="543" y="1423"/>
                    </a:lnTo>
                    <a:lnTo>
                      <a:pt x="539" y="1427"/>
                    </a:lnTo>
                    <a:lnTo>
                      <a:pt x="538" y="1430"/>
                    </a:lnTo>
                    <a:lnTo>
                      <a:pt x="537" y="1432"/>
                    </a:lnTo>
                    <a:lnTo>
                      <a:pt x="537" y="1435"/>
                    </a:lnTo>
                    <a:lnTo>
                      <a:pt x="472" y="1413"/>
                    </a:lnTo>
                    <a:lnTo>
                      <a:pt x="474" y="1413"/>
                    </a:lnTo>
                    <a:lnTo>
                      <a:pt x="478" y="1403"/>
                    </a:lnTo>
                    <a:lnTo>
                      <a:pt x="482" y="1396"/>
                    </a:lnTo>
                    <a:lnTo>
                      <a:pt x="482" y="1390"/>
                    </a:lnTo>
                    <a:lnTo>
                      <a:pt x="482" y="1385"/>
                    </a:lnTo>
                    <a:lnTo>
                      <a:pt x="479" y="1377"/>
                    </a:lnTo>
                    <a:lnTo>
                      <a:pt x="479" y="1368"/>
                    </a:lnTo>
                    <a:lnTo>
                      <a:pt x="479" y="1362"/>
                    </a:lnTo>
                    <a:lnTo>
                      <a:pt x="482" y="1355"/>
                    </a:lnTo>
                    <a:lnTo>
                      <a:pt x="484" y="1346"/>
                    </a:lnTo>
                    <a:lnTo>
                      <a:pt x="484" y="1343"/>
                    </a:lnTo>
                    <a:lnTo>
                      <a:pt x="484" y="1341"/>
                    </a:lnTo>
                    <a:lnTo>
                      <a:pt x="483" y="1339"/>
                    </a:lnTo>
                    <a:lnTo>
                      <a:pt x="482" y="1338"/>
                    </a:lnTo>
                    <a:lnTo>
                      <a:pt x="480" y="1337"/>
                    </a:lnTo>
                    <a:lnTo>
                      <a:pt x="479" y="1335"/>
                    </a:lnTo>
                    <a:lnTo>
                      <a:pt x="479" y="1333"/>
                    </a:lnTo>
                    <a:lnTo>
                      <a:pt x="479" y="1330"/>
                    </a:lnTo>
                    <a:lnTo>
                      <a:pt x="479" y="1328"/>
                    </a:lnTo>
                    <a:lnTo>
                      <a:pt x="480" y="1325"/>
                    </a:lnTo>
                    <a:lnTo>
                      <a:pt x="482" y="1324"/>
                    </a:lnTo>
                    <a:lnTo>
                      <a:pt x="483" y="1322"/>
                    </a:lnTo>
                    <a:lnTo>
                      <a:pt x="484" y="1321"/>
                    </a:lnTo>
                    <a:lnTo>
                      <a:pt x="484" y="1318"/>
                    </a:lnTo>
                    <a:lnTo>
                      <a:pt x="484" y="1314"/>
                    </a:lnTo>
                    <a:lnTo>
                      <a:pt x="485" y="1307"/>
                    </a:lnTo>
                    <a:lnTo>
                      <a:pt x="488" y="1300"/>
                    </a:lnTo>
                    <a:lnTo>
                      <a:pt x="491" y="1293"/>
                    </a:lnTo>
                    <a:lnTo>
                      <a:pt x="493" y="1283"/>
                    </a:lnTo>
                    <a:lnTo>
                      <a:pt x="499" y="1271"/>
                    </a:lnTo>
                    <a:lnTo>
                      <a:pt x="499" y="1263"/>
                    </a:lnTo>
                    <a:lnTo>
                      <a:pt x="497" y="1256"/>
                    </a:lnTo>
                    <a:lnTo>
                      <a:pt x="496" y="1249"/>
                    </a:lnTo>
                    <a:lnTo>
                      <a:pt x="495" y="1244"/>
                    </a:lnTo>
                    <a:lnTo>
                      <a:pt x="496" y="1242"/>
                    </a:lnTo>
                    <a:lnTo>
                      <a:pt x="497" y="1241"/>
                    </a:lnTo>
                    <a:lnTo>
                      <a:pt x="499" y="1240"/>
                    </a:lnTo>
                    <a:lnTo>
                      <a:pt x="500" y="1239"/>
                    </a:lnTo>
                    <a:lnTo>
                      <a:pt x="501" y="1236"/>
                    </a:lnTo>
                    <a:lnTo>
                      <a:pt x="501" y="1233"/>
                    </a:lnTo>
                    <a:lnTo>
                      <a:pt x="500" y="1231"/>
                    </a:lnTo>
                    <a:lnTo>
                      <a:pt x="499" y="1229"/>
                    </a:lnTo>
                    <a:lnTo>
                      <a:pt x="499" y="1227"/>
                    </a:lnTo>
                    <a:lnTo>
                      <a:pt x="500" y="1225"/>
                    </a:lnTo>
                    <a:lnTo>
                      <a:pt x="503" y="1223"/>
                    </a:lnTo>
                    <a:lnTo>
                      <a:pt x="504" y="1221"/>
                    </a:lnTo>
                    <a:lnTo>
                      <a:pt x="506" y="1220"/>
                    </a:lnTo>
                    <a:lnTo>
                      <a:pt x="509" y="1218"/>
                    </a:lnTo>
                    <a:lnTo>
                      <a:pt x="510" y="1212"/>
                    </a:lnTo>
                    <a:lnTo>
                      <a:pt x="509" y="1203"/>
                    </a:lnTo>
                    <a:lnTo>
                      <a:pt x="508" y="1191"/>
                    </a:lnTo>
                    <a:lnTo>
                      <a:pt x="508" y="1178"/>
                    </a:lnTo>
                    <a:lnTo>
                      <a:pt x="509" y="1165"/>
                    </a:lnTo>
                    <a:lnTo>
                      <a:pt x="510" y="1152"/>
                    </a:lnTo>
                    <a:lnTo>
                      <a:pt x="512" y="1139"/>
                    </a:lnTo>
                    <a:lnTo>
                      <a:pt x="512" y="1130"/>
                    </a:lnTo>
                    <a:lnTo>
                      <a:pt x="513" y="1125"/>
                    </a:lnTo>
                    <a:lnTo>
                      <a:pt x="513" y="1119"/>
                    </a:lnTo>
                    <a:lnTo>
                      <a:pt x="512" y="1110"/>
                    </a:lnTo>
                    <a:lnTo>
                      <a:pt x="509" y="1102"/>
                    </a:lnTo>
                    <a:lnTo>
                      <a:pt x="505" y="1095"/>
                    </a:lnTo>
                    <a:lnTo>
                      <a:pt x="501" y="1089"/>
                    </a:lnTo>
                    <a:lnTo>
                      <a:pt x="496" y="1084"/>
                    </a:lnTo>
                    <a:lnTo>
                      <a:pt x="493" y="1083"/>
                    </a:lnTo>
                    <a:lnTo>
                      <a:pt x="491" y="1080"/>
                    </a:lnTo>
                    <a:lnTo>
                      <a:pt x="487" y="1077"/>
                    </a:lnTo>
                    <a:lnTo>
                      <a:pt x="484" y="1075"/>
                    </a:lnTo>
                    <a:lnTo>
                      <a:pt x="482" y="1072"/>
                    </a:lnTo>
                    <a:lnTo>
                      <a:pt x="480" y="1071"/>
                    </a:lnTo>
                    <a:lnTo>
                      <a:pt x="476" y="1070"/>
                    </a:lnTo>
                    <a:lnTo>
                      <a:pt x="468" y="1067"/>
                    </a:lnTo>
                    <a:lnTo>
                      <a:pt x="462" y="1062"/>
                    </a:lnTo>
                    <a:lnTo>
                      <a:pt x="455" y="1055"/>
                    </a:lnTo>
                    <a:lnTo>
                      <a:pt x="454" y="1047"/>
                    </a:lnTo>
                    <a:lnTo>
                      <a:pt x="451" y="1034"/>
                    </a:lnTo>
                    <a:lnTo>
                      <a:pt x="448" y="1023"/>
                    </a:lnTo>
                    <a:lnTo>
                      <a:pt x="444" y="1012"/>
                    </a:lnTo>
                    <a:lnTo>
                      <a:pt x="441" y="1003"/>
                    </a:lnTo>
                    <a:lnTo>
                      <a:pt x="437" y="991"/>
                    </a:lnTo>
                    <a:lnTo>
                      <a:pt x="433" y="979"/>
                    </a:lnTo>
                    <a:lnTo>
                      <a:pt x="431" y="969"/>
                    </a:lnTo>
                    <a:lnTo>
                      <a:pt x="428" y="964"/>
                    </a:lnTo>
                    <a:lnTo>
                      <a:pt x="421" y="958"/>
                    </a:lnTo>
                    <a:lnTo>
                      <a:pt x="415" y="952"/>
                    </a:lnTo>
                    <a:lnTo>
                      <a:pt x="411" y="945"/>
                    </a:lnTo>
                    <a:lnTo>
                      <a:pt x="411" y="935"/>
                    </a:lnTo>
                    <a:lnTo>
                      <a:pt x="413" y="927"/>
                    </a:lnTo>
                    <a:lnTo>
                      <a:pt x="416" y="920"/>
                    </a:lnTo>
                    <a:lnTo>
                      <a:pt x="416" y="910"/>
                    </a:lnTo>
                    <a:lnTo>
                      <a:pt x="416" y="899"/>
                    </a:lnTo>
                    <a:lnTo>
                      <a:pt x="415" y="892"/>
                    </a:lnTo>
                    <a:lnTo>
                      <a:pt x="415" y="886"/>
                    </a:lnTo>
                    <a:lnTo>
                      <a:pt x="419" y="879"/>
                    </a:lnTo>
                    <a:lnTo>
                      <a:pt x="421" y="871"/>
                    </a:lnTo>
                    <a:lnTo>
                      <a:pt x="425" y="867"/>
                    </a:lnTo>
                    <a:lnTo>
                      <a:pt x="428" y="865"/>
                    </a:lnTo>
                    <a:lnTo>
                      <a:pt x="431" y="863"/>
                    </a:lnTo>
                    <a:lnTo>
                      <a:pt x="433" y="860"/>
                    </a:lnTo>
                    <a:lnTo>
                      <a:pt x="436" y="858"/>
                    </a:lnTo>
                    <a:lnTo>
                      <a:pt x="438" y="855"/>
                    </a:lnTo>
                    <a:lnTo>
                      <a:pt x="440" y="854"/>
                    </a:lnTo>
                    <a:lnTo>
                      <a:pt x="441" y="854"/>
                    </a:lnTo>
                    <a:lnTo>
                      <a:pt x="444" y="850"/>
                    </a:lnTo>
                    <a:lnTo>
                      <a:pt x="445" y="842"/>
                    </a:lnTo>
                    <a:lnTo>
                      <a:pt x="446" y="831"/>
                    </a:lnTo>
                    <a:lnTo>
                      <a:pt x="448" y="820"/>
                    </a:lnTo>
                    <a:lnTo>
                      <a:pt x="446" y="808"/>
                    </a:lnTo>
                    <a:lnTo>
                      <a:pt x="444" y="803"/>
                    </a:lnTo>
                    <a:lnTo>
                      <a:pt x="442" y="801"/>
                    </a:lnTo>
                    <a:lnTo>
                      <a:pt x="441" y="797"/>
                    </a:lnTo>
                    <a:lnTo>
                      <a:pt x="440" y="793"/>
                    </a:lnTo>
                    <a:lnTo>
                      <a:pt x="438" y="789"/>
                    </a:lnTo>
                    <a:lnTo>
                      <a:pt x="437" y="786"/>
                    </a:lnTo>
                    <a:lnTo>
                      <a:pt x="434" y="783"/>
                    </a:lnTo>
                    <a:lnTo>
                      <a:pt x="432" y="782"/>
                    </a:lnTo>
                    <a:lnTo>
                      <a:pt x="429" y="782"/>
                    </a:lnTo>
                    <a:lnTo>
                      <a:pt x="427" y="782"/>
                    </a:lnTo>
                    <a:lnTo>
                      <a:pt x="424" y="782"/>
                    </a:lnTo>
                    <a:lnTo>
                      <a:pt x="424" y="782"/>
                    </a:lnTo>
                    <a:lnTo>
                      <a:pt x="424" y="782"/>
                    </a:lnTo>
                    <a:lnTo>
                      <a:pt x="424" y="784"/>
                    </a:lnTo>
                    <a:lnTo>
                      <a:pt x="424" y="787"/>
                    </a:lnTo>
                    <a:lnTo>
                      <a:pt x="423" y="789"/>
                    </a:lnTo>
                    <a:lnTo>
                      <a:pt x="421" y="793"/>
                    </a:lnTo>
                    <a:lnTo>
                      <a:pt x="419" y="796"/>
                    </a:lnTo>
                    <a:lnTo>
                      <a:pt x="416" y="797"/>
                    </a:lnTo>
                    <a:lnTo>
                      <a:pt x="413" y="797"/>
                    </a:lnTo>
                    <a:lnTo>
                      <a:pt x="412" y="797"/>
                    </a:lnTo>
                    <a:lnTo>
                      <a:pt x="411" y="796"/>
                    </a:lnTo>
                    <a:lnTo>
                      <a:pt x="410" y="795"/>
                    </a:lnTo>
                    <a:lnTo>
                      <a:pt x="408" y="793"/>
                    </a:lnTo>
                    <a:lnTo>
                      <a:pt x="408" y="792"/>
                    </a:lnTo>
                    <a:lnTo>
                      <a:pt x="406" y="789"/>
                    </a:lnTo>
                    <a:lnTo>
                      <a:pt x="403" y="788"/>
                    </a:lnTo>
                    <a:lnTo>
                      <a:pt x="399" y="787"/>
                    </a:lnTo>
                    <a:lnTo>
                      <a:pt x="396" y="786"/>
                    </a:lnTo>
                    <a:lnTo>
                      <a:pt x="394" y="783"/>
                    </a:lnTo>
                    <a:lnTo>
                      <a:pt x="390" y="779"/>
                    </a:lnTo>
                    <a:lnTo>
                      <a:pt x="386" y="774"/>
                    </a:lnTo>
                    <a:lnTo>
                      <a:pt x="382" y="770"/>
                    </a:lnTo>
                    <a:lnTo>
                      <a:pt x="379" y="767"/>
                    </a:lnTo>
                    <a:lnTo>
                      <a:pt x="377" y="766"/>
                    </a:lnTo>
                    <a:lnTo>
                      <a:pt x="374" y="765"/>
                    </a:lnTo>
                    <a:lnTo>
                      <a:pt x="372" y="763"/>
                    </a:lnTo>
                    <a:lnTo>
                      <a:pt x="369" y="761"/>
                    </a:lnTo>
                    <a:lnTo>
                      <a:pt x="366" y="758"/>
                    </a:lnTo>
                    <a:lnTo>
                      <a:pt x="365" y="754"/>
                    </a:lnTo>
                    <a:lnTo>
                      <a:pt x="364" y="749"/>
                    </a:lnTo>
                    <a:lnTo>
                      <a:pt x="364" y="738"/>
                    </a:lnTo>
                    <a:lnTo>
                      <a:pt x="360" y="732"/>
                    </a:lnTo>
                    <a:lnTo>
                      <a:pt x="356" y="728"/>
                    </a:lnTo>
                    <a:lnTo>
                      <a:pt x="353" y="727"/>
                    </a:lnTo>
                    <a:lnTo>
                      <a:pt x="351" y="725"/>
                    </a:lnTo>
                    <a:lnTo>
                      <a:pt x="348" y="724"/>
                    </a:lnTo>
                    <a:lnTo>
                      <a:pt x="345" y="723"/>
                    </a:lnTo>
                    <a:lnTo>
                      <a:pt x="343" y="724"/>
                    </a:lnTo>
                    <a:lnTo>
                      <a:pt x="341" y="724"/>
                    </a:lnTo>
                    <a:lnTo>
                      <a:pt x="339" y="724"/>
                    </a:lnTo>
                    <a:lnTo>
                      <a:pt x="336" y="723"/>
                    </a:lnTo>
                    <a:lnTo>
                      <a:pt x="332" y="720"/>
                    </a:lnTo>
                    <a:lnTo>
                      <a:pt x="330" y="719"/>
                    </a:lnTo>
                    <a:lnTo>
                      <a:pt x="327" y="719"/>
                    </a:lnTo>
                    <a:lnTo>
                      <a:pt x="324" y="719"/>
                    </a:lnTo>
                    <a:lnTo>
                      <a:pt x="322" y="716"/>
                    </a:lnTo>
                    <a:lnTo>
                      <a:pt x="318" y="714"/>
                    </a:lnTo>
                    <a:lnTo>
                      <a:pt x="315" y="711"/>
                    </a:lnTo>
                    <a:lnTo>
                      <a:pt x="313" y="707"/>
                    </a:lnTo>
                    <a:lnTo>
                      <a:pt x="310" y="704"/>
                    </a:lnTo>
                    <a:lnTo>
                      <a:pt x="307" y="702"/>
                    </a:lnTo>
                    <a:lnTo>
                      <a:pt x="305" y="698"/>
                    </a:lnTo>
                    <a:lnTo>
                      <a:pt x="304" y="695"/>
                    </a:lnTo>
                    <a:lnTo>
                      <a:pt x="301" y="693"/>
                    </a:lnTo>
                    <a:lnTo>
                      <a:pt x="298" y="690"/>
                    </a:lnTo>
                    <a:lnTo>
                      <a:pt x="294" y="690"/>
                    </a:lnTo>
                    <a:lnTo>
                      <a:pt x="290" y="690"/>
                    </a:lnTo>
                    <a:lnTo>
                      <a:pt x="288" y="691"/>
                    </a:lnTo>
                    <a:lnTo>
                      <a:pt x="287" y="693"/>
                    </a:lnTo>
                    <a:lnTo>
                      <a:pt x="284" y="695"/>
                    </a:lnTo>
                    <a:lnTo>
                      <a:pt x="283" y="699"/>
                    </a:lnTo>
                    <a:lnTo>
                      <a:pt x="280" y="702"/>
                    </a:lnTo>
                    <a:lnTo>
                      <a:pt x="279" y="702"/>
                    </a:lnTo>
                    <a:lnTo>
                      <a:pt x="276" y="700"/>
                    </a:lnTo>
                    <a:lnTo>
                      <a:pt x="275" y="699"/>
                    </a:lnTo>
                    <a:lnTo>
                      <a:pt x="272" y="698"/>
                    </a:lnTo>
                    <a:lnTo>
                      <a:pt x="271" y="695"/>
                    </a:lnTo>
                    <a:lnTo>
                      <a:pt x="269" y="693"/>
                    </a:lnTo>
                    <a:lnTo>
                      <a:pt x="268" y="691"/>
                    </a:lnTo>
                    <a:lnTo>
                      <a:pt x="266" y="690"/>
                    </a:lnTo>
                    <a:lnTo>
                      <a:pt x="260" y="691"/>
                    </a:lnTo>
                    <a:lnTo>
                      <a:pt x="254" y="693"/>
                    </a:lnTo>
                    <a:lnTo>
                      <a:pt x="247" y="694"/>
                    </a:lnTo>
                    <a:lnTo>
                      <a:pt x="242" y="690"/>
                    </a:lnTo>
                    <a:lnTo>
                      <a:pt x="238" y="683"/>
                    </a:lnTo>
                    <a:lnTo>
                      <a:pt x="235" y="676"/>
                    </a:lnTo>
                    <a:lnTo>
                      <a:pt x="234" y="670"/>
                    </a:lnTo>
                    <a:lnTo>
                      <a:pt x="232" y="663"/>
                    </a:lnTo>
                    <a:lnTo>
                      <a:pt x="225" y="659"/>
                    </a:lnTo>
                    <a:lnTo>
                      <a:pt x="217" y="655"/>
                    </a:lnTo>
                    <a:lnTo>
                      <a:pt x="211" y="653"/>
                    </a:lnTo>
                    <a:lnTo>
                      <a:pt x="205" y="651"/>
                    </a:lnTo>
                    <a:lnTo>
                      <a:pt x="201" y="647"/>
                    </a:lnTo>
                    <a:lnTo>
                      <a:pt x="199" y="639"/>
                    </a:lnTo>
                    <a:lnTo>
                      <a:pt x="196" y="632"/>
                    </a:lnTo>
                    <a:lnTo>
                      <a:pt x="197" y="628"/>
                    </a:lnTo>
                    <a:lnTo>
                      <a:pt x="197" y="626"/>
                    </a:lnTo>
                    <a:lnTo>
                      <a:pt x="197" y="623"/>
                    </a:lnTo>
                    <a:lnTo>
                      <a:pt x="196" y="619"/>
                    </a:lnTo>
                    <a:lnTo>
                      <a:pt x="195" y="617"/>
                    </a:lnTo>
                    <a:lnTo>
                      <a:pt x="195" y="613"/>
                    </a:lnTo>
                    <a:lnTo>
                      <a:pt x="194" y="611"/>
                    </a:lnTo>
                    <a:lnTo>
                      <a:pt x="194" y="610"/>
                    </a:lnTo>
                    <a:lnTo>
                      <a:pt x="192" y="610"/>
                    </a:lnTo>
                    <a:lnTo>
                      <a:pt x="191" y="608"/>
                    </a:lnTo>
                    <a:lnTo>
                      <a:pt x="190" y="606"/>
                    </a:lnTo>
                    <a:lnTo>
                      <a:pt x="187" y="602"/>
                    </a:lnTo>
                    <a:lnTo>
                      <a:pt x="186" y="600"/>
                    </a:lnTo>
                    <a:lnTo>
                      <a:pt x="183" y="597"/>
                    </a:lnTo>
                    <a:lnTo>
                      <a:pt x="180" y="596"/>
                    </a:lnTo>
                    <a:lnTo>
                      <a:pt x="179" y="594"/>
                    </a:lnTo>
                    <a:lnTo>
                      <a:pt x="175" y="592"/>
                    </a:lnTo>
                    <a:lnTo>
                      <a:pt x="171" y="584"/>
                    </a:lnTo>
                    <a:lnTo>
                      <a:pt x="166" y="575"/>
                    </a:lnTo>
                    <a:lnTo>
                      <a:pt x="161" y="566"/>
                    </a:lnTo>
                    <a:lnTo>
                      <a:pt x="157" y="558"/>
                    </a:lnTo>
                    <a:lnTo>
                      <a:pt x="150" y="550"/>
                    </a:lnTo>
                    <a:lnTo>
                      <a:pt x="143" y="541"/>
                    </a:lnTo>
                    <a:lnTo>
                      <a:pt x="135" y="532"/>
                    </a:lnTo>
                    <a:lnTo>
                      <a:pt x="131" y="522"/>
                    </a:lnTo>
                    <a:lnTo>
                      <a:pt x="129" y="520"/>
                    </a:lnTo>
                    <a:lnTo>
                      <a:pt x="129" y="516"/>
                    </a:lnTo>
                    <a:lnTo>
                      <a:pt x="128" y="513"/>
                    </a:lnTo>
                    <a:lnTo>
                      <a:pt x="127" y="509"/>
                    </a:lnTo>
                    <a:lnTo>
                      <a:pt x="127" y="508"/>
                    </a:lnTo>
                    <a:lnTo>
                      <a:pt x="125" y="505"/>
                    </a:lnTo>
                    <a:lnTo>
                      <a:pt x="124" y="505"/>
                    </a:lnTo>
                    <a:lnTo>
                      <a:pt x="122" y="505"/>
                    </a:lnTo>
                    <a:lnTo>
                      <a:pt x="119" y="507"/>
                    </a:lnTo>
                    <a:lnTo>
                      <a:pt x="116" y="513"/>
                    </a:lnTo>
                    <a:lnTo>
                      <a:pt x="119" y="521"/>
                    </a:lnTo>
                    <a:lnTo>
                      <a:pt x="125" y="529"/>
                    </a:lnTo>
                    <a:lnTo>
                      <a:pt x="131" y="537"/>
                    </a:lnTo>
                    <a:lnTo>
                      <a:pt x="135" y="546"/>
                    </a:lnTo>
                    <a:lnTo>
                      <a:pt x="143" y="556"/>
                    </a:lnTo>
                    <a:lnTo>
                      <a:pt x="149" y="567"/>
                    </a:lnTo>
                    <a:lnTo>
                      <a:pt x="150" y="576"/>
                    </a:lnTo>
                    <a:lnTo>
                      <a:pt x="153" y="584"/>
                    </a:lnTo>
                    <a:lnTo>
                      <a:pt x="157" y="588"/>
                    </a:lnTo>
                    <a:lnTo>
                      <a:pt x="163" y="594"/>
                    </a:lnTo>
                    <a:lnTo>
                      <a:pt x="167" y="602"/>
                    </a:lnTo>
                    <a:lnTo>
                      <a:pt x="166" y="609"/>
                    </a:lnTo>
                    <a:lnTo>
                      <a:pt x="163" y="610"/>
                    </a:lnTo>
                    <a:lnTo>
                      <a:pt x="161" y="610"/>
                    </a:lnTo>
                    <a:lnTo>
                      <a:pt x="158" y="609"/>
                    </a:lnTo>
                    <a:lnTo>
                      <a:pt x="157" y="606"/>
                    </a:lnTo>
                    <a:lnTo>
                      <a:pt x="154" y="604"/>
                    </a:lnTo>
                    <a:lnTo>
                      <a:pt x="153" y="601"/>
                    </a:lnTo>
                    <a:lnTo>
                      <a:pt x="150" y="598"/>
                    </a:lnTo>
                    <a:lnTo>
                      <a:pt x="149" y="597"/>
                    </a:lnTo>
                    <a:lnTo>
                      <a:pt x="148" y="597"/>
                    </a:lnTo>
                    <a:lnTo>
                      <a:pt x="145" y="596"/>
                    </a:lnTo>
                    <a:lnTo>
                      <a:pt x="144" y="594"/>
                    </a:lnTo>
                    <a:lnTo>
                      <a:pt x="143" y="593"/>
                    </a:lnTo>
                    <a:lnTo>
                      <a:pt x="141" y="592"/>
                    </a:lnTo>
                    <a:lnTo>
                      <a:pt x="140" y="588"/>
                    </a:lnTo>
                    <a:lnTo>
                      <a:pt x="140" y="585"/>
                    </a:lnTo>
                    <a:lnTo>
                      <a:pt x="139" y="581"/>
                    </a:lnTo>
                    <a:lnTo>
                      <a:pt x="136" y="577"/>
                    </a:lnTo>
                    <a:lnTo>
                      <a:pt x="132" y="573"/>
                    </a:lnTo>
                    <a:lnTo>
                      <a:pt x="129" y="568"/>
                    </a:lnTo>
                    <a:lnTo>
                      <a:pt x="127" y="566"/>
                    </a:lnTo>
                    <a:lnTo>
                      <a:pt x="125" y="563"/>
                    </a:lnTo>
                    <a:lnTo>
                      <a:pt x="123" y="563"/>
                    </a:lnTo>
                    <a:lnTo>
                      <a:pt x="122" y="563"/>
                    </a:lnTo>
                    <a:lnTo>
                      <a:pt x="120" y="563"/>
                    </a:lnTo>
                    <a:lnTo>
                      <a:pt x="118" y="564"/>
                    </a:lnTo>
                    <a:lnTo>
                      <a:pt x="115" y="564"/>
                    </a:lnTo>
                    <a:lnTo>
                      <a:pt x="112" y="564"/>
                    </a:lnTo>
                    <a:lnTo>
                      <a:pt x="112" y="563"/>
                    </a:lnTo>
                    <a:lnTo>
                      <a:pt x="112" y="560"/>
                    </a:lnTo>
                    <a:lnTo>
                      <a:pt x="112" y="558"/>
                    </a:lnTo>
                    <a:lnTo>
                      <a:pt x="114" y="555"/>
                    </a:lnTo>
                    <a:lnTo>
                      <a:pt x="115" y="553"/>
                    </a:lnTo>
                    <a:lnTo>
                      <a:pt x="116" y="550"/>
                    </a:lnTo>
                    <a:lnTo>
                      <a:pt x="118" y="549"/>
                    </a:lnTo>
                    <a:lnTo>
                      <a:pt x="119" y="546"/>
                    </a:lnTo>
                    <a:lnTo>
                      <a:pt x="119" y="542"/>
                    </a:lnTo>
                    <a:lnTo>
                      <a:pt x="116" y="539"/>
                    </a:lnTo>
                    <a:lnTo>
                      <a:pt x="115" y="537"/>
                    </a:lnTo>
                    <a:lnTo>
                      <a:pt x="112" y="536"/>
                    </a:lnTo>
                    <a:lnTo>
                      <a:pt x="110" y="534"/>
                    </a:lnTo>
                    <a:lnTo>
                      <a:pt x="106" y="529"/>
                    </a:lnTo>
                    <a:lnTo>
                      <a:pt x="102" y="519"/>
                    </a:lnTo>
                    <a:lnTo>
                      <a:pt x="98" y="507"/>
                    </a:lnTo>
                    <a:lnTo>
                      <a:pt x="93" y="495"/>
                    </a:lnTo>
                    <a:lnTo>
                      <a:pt x="90" y="487"/>
                    </a:lnTo>
                    <a:lnTo>
                      <a:pt x="86" y="481"/>
                    </a:lnTo>
                    <a:lnTo>
                      <a:pt x="84" y="477"/>
                    </a:lnTo>
                    <a:lnTo>
                      <a:pt x="80" y="474"/>
                    </a:lnTo>
                    <a:lnTo>
                      <a:pt x="76" y="474"/>
                    </a:lnTo>
                    <a:lnTo>
                      <a:pt x="68" y="473"/>
                    </a:lnTo>
                    <a:lnTo>
                      <a:pt x="60" y="469"/>
                    </a:lnTo>
                    <a:lnTo>
                      <a:pt x="53" y="464"/>
                    </a:lnTo>
                    <a:lnTo>
                      <a:pt x="51" y="457"/>
                    </a:lnTo>
                    <a:lnTo>
                      <a:pt x="50" y="448"/>
                    </a:lnTo>
                    <a:lnTo>
                      <a:pt x="47" y="436"/>
                    </a:lnTo>
                    <a:lnTo>
                      <a:pt x="43" y="427"/>
                    </a:lnTo>
                    <a:lnTo>
                      <a:pt x="35" y="414"/>
                    </a:lnTo>
                    <a:lnTo>
                      <a:pt x="31" y="399"/>
                    </a:lnTo>
                    <a:lnTo>
                      <a:pt x="29" y="386"/>
                    </a:lnTo>
                    <a:lnTo>
                      <a:pt x="30" y="376"/>
                    </a:lnTo>
                    <a:lnTo>
                      <a:pt x="31" y="361"/>
                    </a:lnTo>
                    <a:lnTo>
                      <a:pt x="31" y="348"/>
                    </a:lnTo>
                    <a:lnTo>
                      <a:pt x="33" y="340"/>
                    </a:lnTo>
                    <a:lnTo>
                      <a:pt x="31" y="334"/>
                    </a:lnTo>
                    <a:lnTo>
                      <a:pt x="29" y="326"/>
                    </a:lnTo>
                    <a:lnTo>
                      <a:pt x="27" y="321"/>
                    </a:lnTo>
                    <a:lnTo>
                      <a:pt x="26" y="317"/>
                    </a:lnTo>
                    <a:lnTo>
                      <a:pt x="26" y="314"/>
                    </a:lnTo>
                    <a:lnTo>
                      <a:pt x="26" y="310"/>
                    </a:lnTo>
                    <a:lnTo>
                      <a:pt x="25" y="308"/>
                    </a:lnTo>
                    <a:lnTo>
                      <a:pt x="23" y="305"/>
                    </a:lnTo>
                    <a:lnTo>
                      <a:pt x="22" y="304"/>
                    </a:lnTo>
                    <a:lnTo>
                      <a:pt x="19" y="303"/>
                    </a:lnTo>
                    <a:lnTo>
                      <a:pt x="17" y="300"/>
                    </a:lnTo>
                    <a:lnTo>
                      <a:pt x="13" y="297"/>
                    </a:lnTo>
                    <a:lnTo>
                      <a:pt x="9" y="295"/>
                    </a:lnTo>
                    <a:lnTo>
                      <a:pt x="5" y="293"/>
                    </a:lnTo>
                    <a:lnTo>
                      <a:pt x="2" y="292"/>
                    </a:lnTo>
                    <a:lnTo>
                      <a:pt x="0" y="292"/>
                    </a:lnTo>
                    <a:lnTo>
                      <a:pt x="26" y="233"/>
                    </a:lnTo>
                    <a:lnTo>
                      <a:pt x="57" y="177"/>
                    </a:lnTo>
                    <a:lnTo>
                      <a:pt x="93" y="123"/>
                    </a:lnTo>
                    <a:lnTo>
                      <a:pt x="132" y="72"/>
                    </a:lnTo>
                    <a:lnTo>
                      <a:pt x="175" y="25"/>
                    </a:lnTo>
                    <a:lnTo>
                      <a:pt x="177" y="28"/>
                    </a:lnTo>
                    <a:lnTo>
                      <a:pt x="178" y="32"/>
                    </a:lnTo>
                    <a:lnTo>
                      <a:pt x="179" y="34"/>
                    </a:lnTo>
                    <a:lnTo>
                      <a:pt x="180" y="34"/>
                    </a:lnTo>
                    <a:lnTo>
                      <a:pt x="182" y="34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80" y="28"/>
                    </a:lnTo>
                    <a:lnTo>
                      <a:pt x="179" y="24"/>
                    </a:lnTo>
                    <a:lnTo>
                      <a:pt x="179" y="21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7" y="7"/>
                    </a:lnTo>
                    <a:lnTo>
                      <a:pt x="200" y="5"/>
                    </a:lnTo>
                    <a:lnTo>
                      <a:pt x="204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9" y="8"/>
                    </a:lnTo>
                    <a:lnTo>
                      <a:pt x="209" y="9"/>
                    </a:lnTo>
                    <a:lnTo>
                      <a:pt x="209" y="12"/>
                    </a:lnTo>
                    <a:lnTo>
                      <a:pt x="207" y="13"/>
                    </a:lnTo>
                    <a:lnTo>
                      <a:pt x="205" y="17"/>
                    </a:lnTo>
                    <a:lnTo>
                      <a:pt x="204" y="20"/>
                    </a:lnTo>
                    <a:lnTo>
                      <a:pt x="205" y="22"/>
                    </a:lnTo>
                    <a:lnTo>
                      <a:pt x="207" y="26"/>
                    </a:lnTo>
                    <a:lnTo>
                      <a:pt x="211" y="32"/>
                    </a:lnTo>
                    <a:lnTo>
                      <a:pt x="215" y="35"/>
                    </a:lnTo>
                    <a:lnTo>
                      <a:pt x="217" y="37"/>
                    </a:lnTo>
                    <a:lnTo>
                      <a:pt x="221" y="38"/>
                    </a:lnTo>
                    <a:lnTo>
                      <a:pt x="224" y="39"/>
                    </a:lnTo>
                    <a:lnTo>
                      <a:pt x="226" y="39"/>
                    </a:lnTo>
                    <a:lnTo>
                      <a:pt x="229" y="39"/>
                    </a:lnTo>
                    <a:lnTo>
                      <a:pt x="232" y="39"/>
                    </a:lnTo>
                    <a:lnTo>
                      <a:pt x="234" y="41"/>
                    </a:lnTo>
                    <a:lnTo>
                      <a:pt x="237" y="42"/>
                    </a:lnTo>
                    <a:lnTo>
                      <a:pt x="238" y="43"/>
                    </a:lnTo>
                    <a:lnTo>
                      <a:pt x="239" y="46"/>
                    </a:lnTo>
                    <a:lnTo>
                      <a:pt x="239" y="49"/>
                    </a:lnTo>
                    <a:lnTo>
                      <a:pt x="238" y="52"/>
                    </a:lnTo>
                    <a:lnTo>
                      <a:pt x="232" y="58"/>
                    </a:lnTo>
                    <a:lnTo>
                      <a:pt x="224" y="62"/>
                    </a:lnTo>
                    <a:lnTo>
                      <a:pt x="216" y="62"/>
                    </a:lnTo>
                    <a:lnTo>
                      <a:pt x="211" y="62"/>
                    </a:lnTo>
                    <a:lnTo>
                      <a:pt x="208" y="63"/>
                    </a:lnTo>
                    <a:lnTo>
                      <a:pt x="204" y="63"/>
                    </a:lnTo>
                    <a:lnTo>
                      <a:pt x="201" y="64"/>
                    </a:lnTo>
                    <a:lnTo>
                      <a:pt x="199" y="67"/>
                    </a:lnTo>
                    <a:lnTo>
                      <a:pt x="199" y="69"/>
                    </a:lnTo>
                    <a:lnTo>
                      <a:pt x="199" y="72"/>
                    </a:lnTo>
                    <a:lnTo>
                      <a:pt x="201" y="75"/>
                    </a:lnTo>
                    <a:lnTo>
                      <a:pt x="208" y="76"/>
                    </a:lnTo>
                    <a:lnTo>
                      <a:pt x="215" y="76"/>
                    </a:lnTo>
                    <a:lnTo>
                      <a:pt x="221" y="75"/>
                    </a:lnTo>
                    <a:lnTo>
                      <a:pt x="230" y="76"/>
                    </a:lnTo>
                    <a:lnTo>
                      <a:pt x="242" y="76"/>
                    </a:lnTo>
                    <a:lnTo>
                      <a:pt x="254" y="76"/>
                    </a:lnTo>
                    <a:lnTo>
                      <a:pt x="262" y="75"/>
                    </a:lnTo>
                    <a:lnTo>
                      <a:pt x="264" y="73"/>
                    </a:lnTo>
                    <a:lnTo>
                      <a:pt x="266" y="71"/>
                    </a:lnTo>
                    <a:lnTo>
                      <a:pt x="266" y="68"/>
                    </a:lnTo>
                    <a:lnTo>
                      <a:pt x="266" y="64"/>
                    </a:lnTo>
                    <a:lnTo>
                      <a:pt x="264" y="62"/>
                    </a:lnTo>
                    <a:lnTo>
                      <a:pt x="262" y="59"/>
                    </a:lnTo>
                    <a:lnTo>
                      <a:pt x="259" y="56"/>
                    </a:lnTo>
                    <a:lnTo>
                      <a:pt x="256" y="55"/>
                    </a:lnTo>
                    <a:lnTo>
                      <a:pt x="256" y="54"/>
                    </a:lnTo>
                    <a:lnTo>
                      <a:pt x="256" y="52"/>
                    </a:lnTo>
                    <a:lnTo>
                      <a:pt x="258" y="51"/>
                    </a:lnTo>
                    <a:lnTo>
                      <a:pt x="259" y="50"/>
                    </a:lnTo>
                    <a:lnTo>
                      <a:pt x="263" y="50"/>
                    </a:lnTo>
                    <a:lnTo>
                      <a:pt x="266" y="50"/>
                    </a:lnTo>
                    <a:lnTo>
                      <a:pt x="268" y="50"/>
                    </a:lnTo>
                    <a:lnTo>
                      <a:pt x="272" y="50"/>
                    </a:lnTo>
                    <a:lnTo>
                      <a:pt x="275" y="50"/>
                    </a:lnTo>
                    <a:lnTo>
                      <a:pt x="276" y="50"/>
                    </a:lnTo>
                    <a:lnTo>
                      <a:pt x="279" y="49"/>
                    </a:lnTo>
                    <a:lnTo>
                      <a:pt x="279" y="49"/>
                    </a:lnTo>
                    <a:lnTo>
                      <a:pt x="279" y="50"/>
                    </a:lnTo>
                    <a:lnTo>
                      <a:pt x="279" y="52"/>
                    </a:lnTo>
                    <a:lnTo>
                      <a:pt x="279" y="55"/>
                    </a:lnTo>
                    <a:lnTo>
                      <a:pt x="279" y="59"/>
                    </a:lnTo>
                    <a:lnTo>
                      <a:pt x="280" y="63"/>
                    </a:lnTo>
                    <a:lnTo>
                      <a:pt x="280" y="68"/>
                    </a:lnTo>
                    <a:lnTo>
                      <a:pt x="280" y="72"/>
                    </a:lnTo>
                    <a:lnTo>
                      <a:pt x="281" y="76"/>
                    </a:lnTo>
                    <a:lnTo>
                      <a:pt x="283" y="79"/>
                    </a:lnTo>
                    <a:lnTo>
                      <a:pt x="284" y="80"/>
                    </a:lnTo>
                    <a:lnTo>
                      <a:pt x="288" y="79"/>
                    </a:lnTo>
                    <a:lnTo>
                      <a:pt x="289" y="77"/>
                    </a:lnTo>
                    <a:lnTo>
                      <a:pt x="290" y="76"/>
                    </a:lnTo>
                    <a:lnTo>
                      <a:pt x="292" y="73"/>
                    </a:lnTo>
                    <a:lnTo>
                      <a:pt x="293" y="72"/>
                    </a:lnTo>
                    <a:lnTo>
                      <a:pt x="294" y="71"/>
                    </a:lnTo>
                    <a:lnTo>
                      <a:pt x="297" y="69"/>
                    </a:lnTo>
                    <a:lnTo>
                      <a:pt x="300" y="67"/>
                    </a:lnTo>
                    <a:lnTo>
                      <a:pt x="301" y="62"/>
                    </a:lnTo>
                    <a:lnTo>
                      <a:pt x="300" y="55"/>
                    </a:lnTo>
                    <a:lnTo>
                      <a:pt x="298" y="47"/>
                    </a:lnTo>
                    <a:lnTo>
                      <a:pt x="296" y="42"/>
                    </a:lnTo>
                    <a:lnTo>
                      <a:pt x="294" y="37"/>
                    </a:lnTo>
                    <a:lnTo>
                      <a:pt x="293" y="33"/>
                    </a:lnTo>
                    <a:lnTo>
                      <a:pt x="293" y="29"/>
                    </a:lnTo>
                    <a:lnTo>
                      <a:pt x="294" y="26"/>
                    </a:lnTo>
                    <a:lnTo>
                      <a:pt x="296" y="25"/>
                    </a:lnTo>
                    <a:lnTo>
                      <a:pt x="298" y="25"/>
                    </a:lnTo>
                    <a:lnTo>
                      <a:pt x="301" y="25"/>
                    </a:lnTo>
                    <a:lnTo>
                      <a:pt x="305" y="25"/>
                    </a:lnTo>
                    <a:lnTo>
                      <a:pt x="307" y="28"/>
                    </a:lnTo>
                    <a:lnTo>
                      <a:pt x="309" y="30"/>
                    </a:lnTo>
                    <a:lnTo>
                      <a:pt x="311" y="33"/>
                    </a:lnTo>
                    <a:lnTo>
                      <a:pt x="313" y="35"/>
                    </a:lnTo>
                    <a:lnTo>
                      <a:pt x="315" y="38"/>
                    </a:lnTo>
                    <a:lnTo>
                      <a:pt x="317" y="41"/>
                    </a:lnTo>
                    <a:lnTo>
                      <a:pt x="317" y="42"/>
                    </a:lnTo>
                    <a:lnTo>
                      <a:pt x="318" y="43"/>
                    </a:lnTo>
                    <a:lnTo>
                      <a:pt x="318" y="43"/>
                    </a:lnTo>
                    <a:lnTo>
                      <a:pt x="319" y="45"/>
                    </a:lnTo>
                    <a:lnTo>
                      <a:pt x="321" y="46"/>
                    </a:lnTo>
                    <a:lnTo>
                      <a:pt x="323" y="49"/>
                    </a:lnTo>
                    <a:lnTo>
                      <a:pt x="326" y="51"/>
                    </a:lnTo>
                    <a:lnTo>
                      <a:pt x="328" y="55"/>
                    </a:lnTo>
                    <a:lnTo>
                      <a:pt x="330" y="58"/>
                    </a:lnTo>
                    <a:lnTo>
                      <a:pt x="331" y="62"/>
                    </a:lnTo>
                    <a:lnTo>
                      <a:pt x="332" y="63"/>
                    </a:lnTo>
                    <a:lnTo>
                      <a:pt x="334" y="63"/>
                    </a:lnTo>
                    <a:lnTo>
                      <a:pt x="335" y="63"/>
                    </a:lnTo>
                    <a:lnTo>
                      <a:pt x="336" y="62"/>
                    </a:lnTo>
                    <a:lnTo>
                      <a:pt x="339" y="59"/>
                    </a:lnTo>
                    <a:lnTo>
                      <a:pt x="343" y="56"/>
                    </a:lnTo>
                    <a:lnTo>
                      <a:pt x="345" y="55"/>
                    </a:lnTo>
                    <a:lnTo>
                      <a:pt x="347" y="56"/>
                    </a:lnTo>
                    <a:lnTo>
                      <a:pt x="349" y="58"/>
                    </a:lnTo>
                    <a:lnTo>
                      <a:pt x="352" y="60"/>
                    </a:lnTo>
                    <a:lnTo>
                      <a:pt x="355" y="63"/>
                    </a:lnTo>
                    <a:lnTo>
                      <a:pt x="355" y="67"/>
                    </a:lnTo>
                    <a:lnTo>
                      <a:pt x="355" y="69"/>
                    </a:lnTo>
                    <a:lnTo>
                      <a:pt x="355" y="73"/>
                    </a:lnTo>
                    <a:lnTo>
                      <a:pt x="353" y="76"/>
                    </a:lnTo>
                    <a:lnTo>
                      <a:pt x="353" y="79"/>
                    </a:lnTo>
                    <a:lnTo>
                      <a:pt x="355" y="79"/>
                    </a:lnTo>
                    <a:lnTo>
                      <a:pt x="356" y="79"/>
                    </a:lnTo>
                    <a:lnTo>
                      <a:pt x="357" y="79"/>
                    </a:lnTo>
                    <a:lnTo>
                      <a:pt x="360" y="77"/>
                    </a:lnTo>
                    <a:lnTo>
                      <a:pt x="361" y="75"/>
                    </a:lnTo>
                    <a:lnTo>
                      <a:pt x="362" y="72"/>
                    </a:lnTo>
                    <a:lnTo>
                      <a:pt x="364" y="69"/>
                    </a:lnTo>
                    <a:lnTo>
                      <a:pt x="366" y="67"/>
                    </a:lnTo>
                    <a:lnTo>
                      <a:pt x="369" y="66"/>
                    </a:lnTo>
                    <a:lnTo>
                      <a:pt x="372" y="66"/>
                    </a:lnTo>
                    <a:lnTo>
                      <a:pt x="374" y="64"/>
                    </a:lnTo>
                    <a:lnTo>
                      <a:pt x="376" y="62"/>
                    </a:lnTo>
                    <a:lnTo>
                      <a:pt x="377" y="59"/>
                    </a:lnTo>
                    <a:lnTo>
                      <a:pt x="377" y="56"/>
                    </a:lnTo>
                    <a:lnTo>
                      <a:pt x="377" y="52"/>
                    </a:lnTo>
                    <a:lnTo>
                      <a:pt x="378" y="51"/>
                    </a:lnTo>
                    <a:lnTo>
                      <a:pt x="378" y="50"/>
                    </a:lnTo>
                    <a:lnTo>
                      <a:pt x="377" y="50"/>
                    </a:lnTo>
                    <a:lnTo>
                      <a:pt x="374" y="49"/>
                    </a:lnTo>
                    <a:lnTo>
                      <a:pt x="372" y="49"/>
                    </a:lnTo>
                    <a:lnTo>
                      <a:pt x="368" y="49"/>
                    </a:lnTo>
                    <a:lnTo>
                      <a:pt x="362" y="47"/>
                    </a:lnTo>
                    <a:lnTo>
                      <a:pt x="359" y="47"/>
                    </a:lnTo>
                    <a:lnTo>
                      <a:pt x="353" y="49"/>
                    </a:lnTo>
                    <a:lnTo>
                      <a:pt x="349" y="47"/>
                    </a:lnTo>
                    <a:lnTo>
                      <a:pt x="345" y="46"/>
                    </a:lnTo>
                    <a:lnTo>
                      <a:pt x="341" y="43"/>
                    </a:lnTo>
                    <a:lnTo>
                      <a:pt x="338" y="39"/>
                    </a:lnTo>
                    <a:lnTo>
                      <a:pt x="335" y="37"/>
                    </a:lnTo>
                    <a:lnTo>
                      <a:pt x="334" y="33"/>
                    </a:lnTo>
                    <a:lnTo>
                      <a:pt x="332" y="30"/>
                    </a:lnTo>
                    <a:lnTo>
                      <a:pt x="332" y="28"/>
                    </a:lnTo>
                    <a:lnTo>
                      <a:pt x="332" y="24"/>
                    </a:lnTo>
                    <a:lnTo>
                      <a:pt x="331" y="21"/>
                    </a:lnTo>
                    <a:lnTo>
                      <a:pt x="331" y="16"/>
                    </a:lnTo>
                    <a:lnTo>
                      <a:pt x="336" y="12"/>
                    </a:lnTo>
                    <a:lnTo>
                      <a:pt x="344" y="8"/>
                    </a:lnTo>
                    <a:lnTo>
                      <a:pt x="353" y="3"/>
                    </a:lnTo>
                    <a:lnTo>
                      <a:pt x="356" y="1"/>
                    </a:lnTo>
                    <a:lnTo>
                      <a:pt x="3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212">
                <a:extLst>
                  <a:ext uri="{FF2B5EF4-FFF2-40B4-BE49-F238E27FC236}">
                    <a16:creationId xmlns:a16="http://schemas.microsoft.com/office/drawing/2014/main" id="{3F0D8B1E-F248-4F69-B0C2-83E360B4B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3" y="2360613"/>
                <a:ext cx="246063" cy="80963"/>
              </a:xfrm>
              <a:custGeom>
                <a:avLst/>
                <a:gdLst>
                  <a:gd name="T0" fmla="*/ 2 w 155"/>
                  <a:gd name="T1" fmla="*/ 0 h 51"/>
                  <a:gd name="T2" fmla="*/ 4 w 155"/>
                  <a:gd name="T3" fmla="*/ 3 h 51"/>
                  <a:gd name="T4" fmla="*/ 11 w 155"/>
                  <a:gd name="T5" fmla="*/ 4 h 51"/>
                  <a:gd name="T6" fmla="*/ 19 w 155"/>
                  <a:gd name="T7" fmla="*/ 7 h 51"/>
                  <a:gd name="T8" fmla="*/ 27 w 155"/>
                  <a:gd name="T9" fmla="*/ 9 h 51"/>
                  <a:gd name="T10" fmla="*/ 31 w 155"/>
                  <a:gd name="T11" fmla="*/ 11 h 51"/>
                  <a:gd name="T12" fmla="*/ 35 w 155"/>
                  <a:gd name="T13" fmla="*/ 12 h 51"/>
                  <a:gd name="T14" fmla="*/ 40 w 155"/>
                  <a:gd name="T15" fmla="*/ 13 h 51"/>
                  <a:gd name="T16" fmla="*/ 46 w 155"/>
                  <a:gd name="T17" fmla="*/ 20 h 51"/>
                  <a:gd name="T18" fmla="*/ 54 w 155"/>
                  <a:gd name="T19" fmla="*/ 25 h 51"/>
                  <a:gd name="T20" fmla="*/ 59 w 155"/>
                  <a:gd name="T21" fmla="*/ 30 h 51"/>
                  <a:gd name="T22" fmla="*/ 65 w 155"/>
                  <a:gd name="T23" fmla="*/ 34 h 51"/>
                  <a:gd name="T24" fmla="*/ 71 w 155"/>
                  <a:gd name="T25" fmla="*/ 37 h 51"/>
                  <a:gd name="T26" fmla="*/ 95 w 155"/>
                  <a:gd name="T27" fmla="*/ 37 h 51"/>
                  <a:gd name="T28" fmla="*/ 114 w 155"/>
                  <a:gd name="T29" fmla="*/ 37 h 51"/>
                  <a:gd name="T30" fmla="*/ 133 w 155"/>
                  <a:gd name="T31" fmla="*/ 37 h 51"/>
                  <a:gd name="T32" fmla="*/ 146 w 155"/>
                  <a:gd name="T33" fmla="*/ 39 h 51"/>
                  <a:gd name="T34" fmla="*/ 155 w 155"/>
                  <a:gd name="T35" fmla="*/ 43 h 51"/>
                  <a:gd name="T36" fmla="*/ 154 w 155"/>
                  <a:gd name="T37" fmla="*/ 47 h 51"/>
                  <a:gd name="T38" fmla="*/ 150 w 155"/>
                  <a:gd name="T39" fmla="*/ 50 h 51"/>
                  <a:gd name="T40" fmla="*/ 142 w 155"/>
                  <a:gd name="T41" fmla="*/ 51 h 51"/>
                  <a:gd name="T42" fmla="*/ 117 w 155"/>
                  <a:gd name="T43" fmla="*/ 50 h 51"/>
                  <a:gd name="T44" fmla="*/ 93 w 155"/>
                  <a:gd name="T45" fmla="*/ 49 h 51"/>
                  <a:gd name="T46" fmla="*/ 82 w 155"/>
                  <a:gd name="T47" fmla="*/ 51 h 51"/>
                  <a:gd name="T48" fmla="*/ 65 w 155"/>
                  <a:gd name="T49" fmla="*/ 49 h 51"/>
                  <a:gd name="T50" fmla="*/ 59 w 155"/>
                  <a:gd name="T51" fmla="*/ 46 h 51"/>
                  <a:gd name="T52" fmla="*/ 53 w 155"/>
                  <a:gd name="T53" fmla="*/ 42 h 51"/>
                  <a:gd name="T54" fmla="*/ 48 w 155"/>
                  <a:gd name="T55" fmla="*/ 37 h 51"/>
                  <a:gd name="T56" fmla="*/ 33 w 155"/>
                  <a:gd name="T57" fmla="*/ 29 h 51"/>
                  <a:gd name="T58" fmla="*/ 14 w 155"/>
                  <a:gd name="T59" fmla="*/ 20 h 51"/>
                  <a:gd name="T60" fmla="*/ 2 w 155"/>
                  <a:gd name="T61" fmla="*/ 11 h 51"/>
                  <a:gd name="T62" fmla="*/ 0 w 155"/>
                  <a:gd name="T63" fmla="*/ 5 h 51"/>
                  <a:gd name="T64" fmla="*/ 0 w 155"/>
                  <a:gd name="T65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5" h="5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5" y="5"/>
                    </a:lnTo>
                    <a:lnTo>
                      <a:pt x="19" y="7"/>
                    </a:lnTo>
                    <a:lnTo>
                      <a:pt x="23" y="8"/>
                    </a:lnTo>
                    <a:lnTo>
                      <a:pt x="27" y="9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40" y="13"/>
                    </a:lnTo>
                    <a:lnTo>
                      <a:pt x="44" y="16"/>
                    </a:lnTo>
                    <a:lnTo>
                      <a:pt x="46" y="20"/>
                    </a:lnTo>
                    <a:lnTo>
                      <a:pt x="50" y="22"/>
                    </a:lnTo>
                    <a:lnTo>
                      <a:pt x="54" y="25"/>
                    </a:lnTo>
                    <a:lnTo>
                      <a:pt x="57" y="28"/>
                    </a:lnTo>
                    <a:lnTo>
                      <a:pt x="59" y="30"/>
                    </a:lnTo>
                    <a:lnTo>
                      <a:pt x="62" y="33"/>
                    </a:lnTo>
                    <a:lnTo>
                      <a:pt x="65" y="34"/>
                    </a:lnTo>
                    <a:lnTo>
                      <a:pt x="69" y="37"/>
                    </a:lnTo>
                    <a:lnTo>
                      <a:pt x="71" y="37"/>
                    </a:lnTo>
                    <a:lnTo>
                      <a:pt x="83" y="35"/>
                    </a:lnTo>
                    <a:lnTo>
                      <a:pt x="95" y="37"/>
                    </a:lnTo>
                    <a:lnTo>
                      <a:pt x="103" y="37"/>
                    </a:lnTo>
                    <a:lnTo>
                      <a:pt x="114" y="37"/>
                    </a:lnTo>
                    <a:lnTo>
                      <a:pt x="126" y="37"/>
                    </a:lnTo>
                    <a:lnTo>
                      <a:pt x="133" y="37"/>
                    </a:lnTo>
                    <a:lnTo>
                      <a:pt x="138" y="37"/>
                    </a:lnTo>
                    <a:lnTo>
                      <a:pt x="146" y="39"/>
                    </a:lnTo>
                    <a:lnTo>
                      <a:pt x="152" y="42"/>
                    </a:lnTo>
                    <a:lnTo>
                      <a:pt x="155" y="43"/>
                    </a:lnTo>
                    <a:lnTo>
                      <a:pt x="154" y="46"/>
                    </a:lnTo>
                    <a:lnTo>
                      <a:pt x="154" y="47"/>
                    </a:lnTo>
                    <a:lnTo>
                      <a:pt x="151" y="49"/>
                    </a:lnTo>
                    <a:lnTo>
                      <a:pt x="150" y="50"/>
                    </a:lnTo>
                    <a:lnTo>
                      <a:pt x="147" y="51"/>
                    </a:lnTo>
                    <a:lnTo>
                      <a:pt x="142" y="51"/>
                    </a:lnTo>
                    <a:lnTo>
                      <a:pt x="131" y="51"/>
                    </a:lnTo>
                    <a:lnTo>
                      <a:pt x="117" y="50"/>
                    </a:lnTo>
                    <a:lnTo>
                      <a:pt x="104" y="49"/>
                    </a:lnTo>
                    <a:lnTo>
                      <a:pt x="93" y="49"/>
                    </a:lnTo>
                    <a:lnTo>
                      <a:pt x="86" y="50"/>
                    </a:lnTo>
                    <a:lnTo>
                      <a:pt x="82" y="51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3" y="47"/>
                    </a:lnTo>
                    <a:lnTo>
                      <a:pt x="59" y="46"/>
                    </a:lnTo>
                    <a:lnTo>
                      <a:pt x="57" y="45"/>
                    </a:lnTo>
                    <a:lnTo>
                      <a:pt x="53" y="42"/>
                    </a:lnTo>
                    <a:lnTo>
                      <a:pt x="50" y="39"/>
                    </a:lnTo>
                    <a:lnTo>
                      <a:pt x="48" y="37"/>
                    </a:lnTo>
                    <a:lnTo>
                      <a:pt x="42" y="32"/>
                    </a:lnTo>
                    <a:lnTo>
                      <a:pt x="33" y="29"/>
                    </a:lnTo>
                    <a:lnTo>
                      <a:pt x="25" y="26"/>
                    </a:lnTo>
                    <a:lnTo>
                      <a:pt x="14" y="20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214">
                <a:extLst>
                  <a:ext uri="{FF2B5EF4-FFF2-40B4-BE49-F238E27FC236}">
                    <a16:creationId xmlns:a16="http://schemas.microsoft.com/office/drawing/2014/main" id="{E2944B76-9CDB-446C-8DD1-D456B6817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51063"/>
                <a:ext cx="773113" cy="565150"/>
              </a:xfrm>
              <a:custGeom>
                <a:avLst/>
                <a:gdLst>
                  <a:gd name="T0" fmla="*/ 351 w 487"/>
                  <a:gd name="T1" fmla="*/ 12 h 356"/>
                  <a:gd name="T2" fmla="*/ 310 w 487"/>
                  <a:gd name="T3" fmla="*/ 26 h 356"/>
                  <a:gd name="T4" fmla="*/ 308 w 487"/>
                  <a:gd name="T5" fmla="*/ 31 h 356"/>
                  <a:gd name="T6" fmla="*/ 356 w 487"/>
                  <a:gd name="T7" fmla="*/ 20 h 356"/>
                  <a:gd name="T8" fmla="*/ 384 w 487"/>
                  <a:gd name="T9" fmla="*/ 16 h 356"/>
                  <a:gd name="T10" fmla="*/ 394 w 487"/>
                  <a:gd name="T11" fmla="*/ 14 h 356"/>
                  <a:gd name="T12" fmla="*/ 415 w 487"/>
                  <a:gd name="T13" fmla="*/ 69 h 356"/>
                  <a:gd name="T14" fmla="*/ 461 w 487"/>
                  <a:gd name="T15" fmla="*/ 60 h 356"/>
                  <a:gd name="T16" fmla="*/ 474 w 487"/>
                  <a:gd name="T17" fmla="*/ 86 h 356"/>
                  <a:gd name="T18" fmla="*/ 433 w 487"/>
                  <a:gd name="T19" fmla="*/ 133 h 356"/>
                  <a:gd name="T20" fmla="*/ 444 w 487"/>
                  <a:gd name="T21" fmla="*/ 149 h 356"/>
                  <a:gd name="T22" fmla="*/ 437 w 487"/>
                  <a:gd name="T23" fmla="*/ 169 h 356"/>
                  <a:gd name="T24" fmla="*/ 414 w 487"/>
                  <a:gd name="T25" fmla="*/ 187 h 356"/>
                  <a:gd name="T26" fmla="*/ 403 w 487"/>
                  <a:gd name="T27" fmla="*/ 203 h 356"/>
                  <a:gd name="T28" fmla="*/ 411 w 487"/>
                  <a:gd name="T29" fmla="*/ 224 h 356"/>
                  <a:gd name="T30" fmla="*/ 401 w 487"/>
                  <a:gd name="T31" fmla="*/ 238 h 356"/>
                  <a:gd name="T32" fmla="*/ 392 w 487"/>
                  <a:gd name="T33" fmla="*/ 222 h 356"/>
                  <a:gd name="T34" fmla="*/ 375 w 487"/>
                  <a:gd name="T35" fmla="*/ 209 h 356"/>
                  <a:gd name="T36" fmla="*/ 378 w 487"/>
                  <a:gd name="T37" fmla="*/ 229 h 356"/>
                  <a:gd name="T38" fmla="*/ 395 w 487"/>
                  <a:gd name="T39" fmla="*/ 243 h 356"/>
                  <a:gd name="T40" fmla="*/ 384 w 487"/>
                  <a:gd name="T41" fmla="*/ 247 h 356"/>
                  <a:gd name="T42" fmla="*/ 325 w 487"/>
                  <a:gd name="T43" fmla="*/ 259 h 356"/>
                  <a:gd name="T44" fmla="*/ 292 w 487"/>
                  <a:gd name="T45" fmla="*/ 284 h 356"/>
                  <a:gd name="T46" fmla="*/ 266 w 487"/>
                  <a:gd name="T47" fmla="*/ 294 h 356"/>
                  <a:gd name="T48" fmla="*/ 261 w 487"/>
                  <a:gd name="T49" fmla="*/ 311 h 356"/>
                  <a:gd name="T50" fmla="*/ 249 w 487"/>
                  <a:gd name="T51" fmla="*/ 319 h 356"/>
                  <a:gd name="T52" fmla="*/ 246 w 487"/>
                  <a:gd name="T53" fmla="*/ 340 h 356"/>
                  <a:gd name="T54" fmla="*/ 228 w 487"/>
                  <a:gd name="T55" fmla="*/ 356 h 356"/>
                  <a:gd name="T56" fmla="*/ 220 w 487"/>
                  <a:gd name="T57" fmla="*/ 342 h 356"/>
                  <a:gd name="T58" fmla="*/ 206 w 487"/>
                  <a:gd name="T59" fmla="*/ 347 h 356"/>
                  <a:gd name="T60" fmla="*/ 178 w 487"/>
                  <a:gd name="T61" fmla="*/ 319 h 356"/>
                  <a:gd name="T62" fmla="*/ 176 w 487"/>
                  <a:gd name="T63" fmla="*/ 301 h 356"/>
                  <a:gd name="T64" fmla="*/ 162 w 487"/>
                  <a:gd name="T65" fmla="*/ 293 h 356"/>
                  <a:gd name="T66" fmla="*/ 157 w 487"/>
                  <a:gd name="T67" fmla="*/ 260 h 356"/>
                  <a:gd name="T68" fmla="*/ 153 w 487"/>
                  <a:gd name="T69" fmla="*/ 251 h 356"/>
                  <a:gd name="T70" fmla="*/ 151 w 487"/>
                  <a:gd name="T71" fmla="*/ 226 h 356"/>
                  <a:gd name="T72" fmla="*/ 168 w 487"/>
                  <a:gd name="T73" fmla="*/ 224 h 356"/>
                  <a:gd name="T74" fmla="*/ 168 w 487"/>
                  <a:gd name="T75" fmla="*/ 242 h 356"/>
                  <a:gd name="T76" fmla="*/ 176 w 487"/>
                  <a:gd name="T77" fmla="*/ 247 h 356"/>
                  <a:gd name="T78" fmla="*/ 174 w 487"/>
                  <a:gd name="T79" fmla="*/ 228 h 356"/>
                  <a:gd name="T80" fmla="*/ 157 w 487"/>
                  <a:gd name="T81" fmla="*/ 212 h 356"/>
                  <a:gd name="T82" fmla="*/ 145 w 487"/>
                  <a:gd name="T83" fmla="*/ 225 h 356"/>
                  <a:gd name="T84" fmla="*/ 136 w 487"/>
                  <a:gd name="T85" fmla="*/ 192 h 356"/>
                  <a:gd name="T86" fmla="*/ 93 w 487"/>
                  <a:gd name="T87" fmla="*/ 164 h 356"/>
                  <a:gd name="T88" fmla="*/ 54 w 487"/>
                  <a:gd name="T89" fmla="*/ 161 h 356"/>
                  <a:gd name="T90" fmla="*/ 50 w 487"/>
                  <a:gd name="T91" fmla="*/ 147 h 356"/>
                  <a:gd name="T92" fmla="*/ 42 w 487"/>
                  <a:gd name="T93" fmla="*/ 167 h 356"/>
                  <a:gd name="T94" fmla="*/ 24 w 487"/>
                  <a:gd name="T95" fmla="*/ 154 h 356"/>
                  <a:gd name="T96" fmla="*/ 4 w 487"/>
                  <a:gd name="T97" fmla="*/ 148 h 356"/>
                  <a:gd name="T98" fmla="*/ 9 w 487"/>
                  <a:gd name="T99" fmla="*/ 139 h 356"/>
                  <a:gd name="T100" fmla="*/ 25 w 487"/>
                  <a:gd name="T101" fmla="*/ 136 h 356"/>
                  <a:gd name="T102" fmla="*/ 41 w 487"/>
                  <a:gd name="T103" fmla="*/ 118 h 356"/>
                  <a:gd name="T104" fmla="*/ 59 w 487"/>
                  <a:gd name="T105" fmla="*/ 110 h 356"/>
                  <a:gd name="T106" fmla="*/ 67 w 487"/>
                  <a:gd name="T107" fmla="*/ 89 h 356"/>
                  <a:gd name="T108" fmla="*/ 84 w 487"/>
                  <a:gd name="T109" fmla="*/ 88 h 356"/>
                  <a:gd name="T110" fmla="*/ 110 w 487"/>
                  <a:gd name="T111" fmla="*/ 63 h 356"/>
                  <a:gd name="T112" fmla="*/ 164 w 487"/>
                  <a:gd name="T113" fmla="*/ 68 h 356"/>
                  <a:gd name="T114" fmla="*/ 185 w 487"/>
                  <a:gd name="T115" fmla="*/ 31 h 356"/>
                  <a:gd name="T116" fmla="*/ 195 w 487"/>
                  <a:gd name="T117" fmla="*/ 46 h 356"/>
                  <a:gd name="T118" fmla="*/ 233 w 487"/>
                  <a:gd name="T119" fmla="*/ 13 h 356"/>
                  <a:gd name="T120" fmla="*/ 304 w 487"/>
                  <a:gd name="T1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7" h="356">
                    <a:moveTo>
                      <a:pt x="304" y="0"/>
                    </a:moveTo>
                    <a:lnTo>
                      <a:pt x="318" y="3"/>
                    </a:lnTo>
                    <a:lnTo>
                      <a:pt x="334" y="6"/>
                    </a:lnTo>
                    <a:lnTo>
                      <a:pt x="347" y="9"/>
                    </a:lnTo>
                    <a:lnTo>
                      <a:pt x="348" y="9"/>
                    </a:lnTo>
                    <a:lnTo>
                      <a:pt x="350" y="10"/>
                    </a:lnTo>
                    <a:lnTo>
                      <a:pt x="351" y="12"/>
                    </a:lnTo>
                    <a:lnTo>
                      <a:pt x="352" y="13"/>
                    </a:lnTo>
                    <a:lnTo>
                      <a:pt x="352" y="14"/>
                    </a:lnTo>
                    <a:lnTo>
                      <a:pt x="351" y="16"/>
                    </a:lnTo>
                    <a:lnTo>
                      <a:pt x="348" y="17"/>
                    </a:lnTo>
                    <a:lnTo>
                      <a:pt x="337" y="20"/>
                    </a:lnTo>
                    <a:lnTo>
                      <a:pt x="322" y="23"/>
                    </a:lnTo>
                    <a:lnTo>
                      <a:pt x="310" y="26"/>
                    </a:lnTo>
                    <a:lnTo>
                      <a:pt x="299" y="27"/>
                    </a:lnTo>
                    <a:lnTo>
                      <a:pt x="288" y="26"/>
                    </a:lnTo>
                    <a:lnTo>
                      <a:pt x="282" y="26"/>
                    </a:lnTo>
                    <a:lnTo>
                      <a:pt x="280" y="26"/>
                    </a:lnTo>
                    <a:lnTo>
                      <a:pt x="285" y="27"/>
                    </a:lnTo>
                    <a:lnTo>
                      <a:pt x="295" y="30"/>
                    </a:lnTo>
                    <a:lnTo>
                      <a:pt x="308" y="31"/>
                    </a:lnTo>
                    <a:lnTo>
                      <a:pt x="323" y="29"/>
                    </a:lnTo>
                    <a:lnTo>
                      <a:pt x="329" y="26"/>
                    </a:lnTo>
                    <a:lnTo>
                      <a:pt x="337" y="23"/>
                    </a:lnTo>
                    <a:lnTo>
                      <a:pt x="346" y="23"/>
                    </a:lnTo>
                    <a:lnTo>
                      <a:pt x="350" y="23"/>
                    </a:lnTo>
                    <a:lnTo>
                      <a:pt x="352" y="22"/>
                    </a:lnTo>
                    <a:lnTo>
                      <a:pt x="356" y="20"/>
                    </a:lnTo>
                    <a:lnTo>
                      <a:pt x="361" y="18"/>
                    </a:lnTo>
                    <a:lnTo>
                      <a:pt x="367" y="16"/>
                    </a:lnTo>
                    <a:lnTo>
                      <a:pt x="371" y="14"/>
                    </a:lnTo>
                    <a:lnTo>
                      <a:pt x="375" y="14"/>
                    </a:lnTo>
                    <a:lnTo>
                      <a:pt x="378" y="16"/>
                    </a:lnTo>
                    <a:lnTo>
                      <a:pt x="381" y="16"/>
                    </a:lnTo>
                    <a:lnTo>
                      <a:pt x="384" y="16"/>
                    </a:lnTo>
                    <a:lnTo>
                      <a:pt x="385" y="16"/>
                    </a:lnTo>
                    <a:lnTo>
                      <a:pt x="385" y="16"/>
                    </a:lnTo>
                    <a:lnTo>
                      <a:pt x="385" y="16"/>
                    </a:lnTo>
                    <a:lnTo>
                      <a:pt x="386" y="16"/>
                    </a:lnTo>
                    <a:lnTo>
                      <a:pt x="388" y="16"/>
                    </a:lnTo>
                    <a:lnTo>
                      <a:pt x="390" y="16"/>
                    </a:lnTo>
                    <a:lnTo>
                      <a:pt x="394" y="14"/>
                    </a:lnTo>
                    <a:lnTo>
                      <a:pt x="398" y="16"/>
                    </a:lnTo>
                    <a:lnTo>
                      <a:pt x="401" y="22"/>
                    </a:lnTo>
                    <a:lnTo>
                      <a:pt x="402" y="33"/>
                    </a:lnTo>
                    <a:lnTo>
                      <a:pt x="403" y="43"/>
                    </a:lnTo>
                    <a:lnTo>
                      <a:pt x="407" y="52"/>
                    </a:lnTo>
                    <a:lnTo>
                      <a:pt x="411" y="60"/>
                    </a:lnTo>
                    <a:lnTo>
                      <a:pt x="415" y="69"/>
                    </a:lnTo>
                    <a:lnTo>
                      <a:pt x="419" y="77"/>
                    </a:lnTo>
                    <a:lnTo>
                      <a:pt x="427" y="82"/>
                    </a:lnTo>
                    <a:lnTo>
                      <a:pt x="433" y="82"/>
                    </a:lnTo>
                    <a:lnTo>
                      <a:pt x="440" y="78"/>
                    </a:lnTo>
                    <a:lnTo>
                      <a:pt x="447" y="72"/>
                    </a:lnTo>
                    <a:lnTo>
                      <a:pt x="453" y="64"/>
                    </a:lnTo>
                    <a:lnTo>
                      <a:pt x="461" y="60"/>
                    </a:lnTo>
                    <a:lnTo>
                      <a:pt x="469" y="59"/>
                    </a:lnTo>
                    <a:lnTo>
                      <a:pt x="478" y="60"/>
                    </a:lnTo>
                    <a:lnTo>
                      <a:pt x="484" y="63"/>
                    </a:lnTo>
                    <a:lnTo>
                      <a:pt x="487" y="68"/>
                    </a:lnTo>
                    <a:lnTo>
                      <a:pt x="486" y="75"/>
                    </a:lnTo>
                    <a:lnTo>
                      <a:pt x="481" y="81"/>
                    </a:lnTo>
                    <a:lnTo>
                      <a:pt x="474" y="86"/>
                    </a:lnTo>
                    <a:lnTo>
                      <a:pt x="466" y="92"/>
                    </a:lnTo>
                    <a:lnTo>
                      <a:pt x="458" y="99"/>
                    </a:lnTo>
                    <a:lnTo>
                      <a:pt x="450" y="109"/>
                    </a:lnTo>
                    <a:lnTo>
                      <a:pt x="444" y="116"/>
                    </a:lnTo>
                    <a:lnTo>
                      <a:pt x="440" y="120"/>
                    </a:lnTo>
                    <a:lnTo>
                      <a:pt x="436" y="126"/>
                    </a:lnTo>
                    <a:lnTo>
                      <a:pt x="433" y="133"/>
                    </a:lnTo>
                    <a:lnTo>
                      <a:pt x="433" y="143"/>
                    </a:lnTo>
                    <a:lnTo>
                      <a:pt x="436" y="147"/>
                    </a:lnTo>
                    <a:lnTo>
                      <a:pt x="437" y="148"/>
                    </a:lnTo>
                    <a:lnTo>
                      <a:pt x="439" y="149"/>
                    </a:lnTo>
                    <a:lnTo>
                      <a:pt x="441" y="149"/>
                    </a:lnTo>
                    <a:lnTo>
                      <a:pt x="443" y="149"/>
                    </a:lnTo>
                    <a:lnTo>
                      <a:pt x="444" y="149"/>
                    </a:lnTo>
                    <a:lnTo>
                      <a:pt x="445" y="150"/>
                    </a:lnTo>
                    <a:lnTo>
                      <a:pt x="445" y="152"/>
                    </a:lnTo>
                    <a:lnTo>
                      <a:pt x="444" y="154"/>
                    </a:lnTo>
                    <a:lnTo>
                      <a:pt x="443" y="156"/>
                    </a:lnTo>
                    <a:lnTo>
                      <a:pt x="440" y="158"/>
                    </a:lnTo>
                    <a:lnTo>
                      <a:pt x="439" y="162"/>
                    </a:lnTo>
                    <a:lnTo>
                      <a:pt x="437" y="169"/>
                    </a:lnTo>
                    <a:lnTo>
                      <a:pt x="436" y="179"/>
                    </a:lnTo>
                    <a:lnTo>
                      <a:pt x="436" y="190"/>
                    </a:lnTo>
                    <a:lnTo>
                      <a:pt x="435" y="194"/>
                    </a:lnTo>
                    <a:lnTo>
                      <a:pt x="431" y="194"/>
                    </a:lnTo>
                    <a:lnTo>
                      <a:pt x="426" y="192"/>
                    </a:lnTo>
                    <a:lnTo>
                      <a:pt x="420" y="190"/>
                    </a:lnTo>
                    <a:lnTo>
                      <a:pt x="414" y="187"/>
                    </a:lnTo>
                    <a:lnTo>
                      <a:pt x="409" y="187"/>
                    </a:lnTo>
                    <a:lnTo>
                      <a:pt x="406" y="188"/>
                    </a:lnTo>
                    <a:lnTo>
                      <a:pt x="403" y="190"/>
                    </a:lnTo>
                    <a:lnTo>
                      <a:pt x="403" y="192"/>
                    </a:lnTo>
                    <a:lnTo>
                      <a:pt x="403" y="196"/>
                    </a:lnTo>
                    <a:lnTo>
                      <a:pt x="403" y="199"/>
                    </a:lnTo>
                    <a:lnTo>
                      <a:pt x="403" y="203"/>
                    </a:lnTo>
                    <a:lnTo>
                      <a:pt x="405" y="205"/>
                    </a:lnTo>
                    <a:lnTo>
                      <a:pt x="405" y="208"/>
                    </a:lnTo>
                    <a:lnTo>
                      <a:pt x="407" y="212"/>
                    </a:lnTo>
                    <a:lnTo>
                      <a:pt x="407" y="216"/>
                    </a:lnTo>
                    <a:lnTo>
                      <a:pt x="409" y="219"/>
                    </a:lnTo>
                    <a:lnTo>
                      <a:pt x="410" y="221"/>
                    </a:lnTo>
                    <a:lnTo>
                      <a:pt x="411" y="224"/>
                    </a:lnTo>
                    <a:lnTo>
                      <a:pt x="411" y="225"/>
                    </a:lnTo>
                    <a:lnTo>
                      <a:pt x="411" y="228"/>
                    </a:lnTo>
                    <a:lnTo>
                      <a:pt x="411" y="230"/>
                    </a:lnTo>
                    <a:lnTo>
                      <a:pt x="410" y="233"/>
                    </a:lnTo>
                    <a:lnTo>
                      <a:pt x="407" y="236"/>
                    </a:lnTo>
                    <a:lnTo>
                      <a:pt x="405" y="237"/>
                    </a:lnTo>
                    <a:lnTo>
                      <a:pt x="401" y="238"/>
                    </a:lnTo>
                    <a:lnTo>
                      <a:pt x="398" y="237"/>
                    </a:lnTo>
                    <a:lnTo>
                      <a:pt x="395" y="236"/>
                    </a:lnTo>
                    <a:lnTo>
                      <a:pt x="394" y="233"/>
                    </a:lnTo>
                    <a:lnTo>
                      <a:pt x="393" y="230"/>
                    </a:lnTo>
                    <a:lnTo>
                      <a:pt x="393" y="228"/>
                    </a:lnTo>
                    <a:lnTo>
                      <a:pt x="393" y="224"/>
                    </a:lnTo>
                    <a:lnTo>
                      <a:pt x="392" y="222"/>
                    </a:lnTo>
                    <a:lnTo>
                      <a:pt x="390" y="220"/>
                    </a:lnTo>
                    <a:lnTo>
                      <a:pt x="388" y="217"/>
                    </a:lnTo>
                    <a:lnTo>
                      <a:pt x="384" y="215"/>
                    </a:lnTo>
                    <a:lnTo>
                      <a:pt x="381" y="212"/>
                    </a:lnTo>
                    <a:lnTo>
                      <a:pt x="378" y="211"/>
                    </a:lnTo>
                    <a:lnTo>
                      <a:pt x="376" y="211"/>
                    </a:lnTo>
                    <a:lnTo>
                      <a:pt x="375" y="209"/>
                    </a:lnTo>
                    <a:lnTo>
                      <a:pt x="373" y="211"/>
                    </a:lnTo>
                    <a:lnTo>
                      <a:pt x="373" y="213"/>
                    </a:lnTo>
                    <a:lnTo>
                      <a:pt x="373" y="216"/>
                    </a:lnTo>
                    <a:lnTo>
                      <a:pt x="375" y="220"/>
                    </a:lnTo>
                    <a:lnTo>
                      <a:pt x="375" y="224"/>
                    </a:lnTo>
                    <a:lnTo>
                      <a:pt x="376" y="228"/>
                    </a:lnTo>
                    <a:lnTo>
                      <a:pt x="378" y="229"/>
                    </a:lnTo>
                    <a:lnTo>
                      <a:pt x="381" y="230"/>
                    </a:lnTo>
                    <a:lnTo>
                      <a:pt x="384" y="232"/>
                    </a:lnTo>
                    <a:lnTo>
                      <a:pt x="386" y="233"/>
                    </a:lnTo>
                    <a:lnTo>
                      <a:pt x="389" y="236"/>
                    </a:lnTo>
                    <a:lnTo>
                      <a:pt x="392" y="238"/>
                    </a:lnTo>
                    <a:lnTo>
                      <a:pt x="393" y="242"/>
                    </a:lnTo>
                    <a:lnTo>
                      <a:pt x="395" y="243"/>
                    </a:lnTo>
                    <a:lnTo>
                      <a:pt x="395" y="246"/>
                    </a:lnTo>
                    <a:lnTo>
                      <a:pt x="395" y="246"/>
                    </a:lnTo>
                    <a:lnTo>
                      <a:pt x="394" y="247"/>
                    </a:lnTo>
                    <a:lnTo>
                      <a:pt x="392" y="247"/>
                    </a:lnTo>
                    <a:lnTo>
                      <a:pt x="389" y="247"/>
                    </a:lnTo>
                    <a:lnTo>
                      <a:pt x="386" y="247"/>
                    </a:lnTo>
                    <a:lnTo>
                      <a:pt x="384" y="247"/>
                    </a:lnTo>
                    <a:lnTo>
                      <a:pt x="380" y="249"/>
                    </a:lnTo>
                    <a:lnTo>
                      <a:pt x="373" y="253"/>
                    </a:lnTo>
                    <a:lnTo>
                      <a:pt x="364" y="256"/>
                    </a:lnTo>
                    <a:lnTo>
                      <a:pt x="355" y="259"/>
                    </a:lnTo>
                    <a:lnTo>
                      <a:pt x="343" y="260"/>
                    </a:lnTo>
                    <a:lnTo>
                      <a:pt x="333" y="260"/>
                    </a:lnTo>
                    <a:lnTo>
                      <a:pt x="325" y="259"/>
                    </a:lnTo>
                    <a:lnTo>
                      <a:pt x="321" y="263"/>
                    </a:lnTo>
                    <a:lnTo>
                      <a:pt x="317" y="271"/>
                    </a:lnTo>
                    <a:lnTo>
                      <a:pt x="313" y="279"/>
                    </a:lnTo>
                    <a:lnTo>
                      <a:pt x="310" y="284"/>
                    </a:lnTo>
                    <a:lnTo>
                      <a:pt x="306" y="285"/>
                    </a:lnTo>
                    <a:lnTo>
                      <a:pt x="300" y="285"/>
                    </a:lnTo>
                    <a:lnTo>
                      <a:pt x="292" y="284"/>
                    </a:lnTo>
                    <a:lnTo>
                      <a:pt x="285" y="284"/>
                    </a:lnTo>
                    <a:lnTo>
                      <a:pt x="283" y="284"/>
                    </a:lnTo>
                    <a:lnTo>
                      <a:pt x="280" y="287"/>
                    </a:lnTo>
                    <a:lnTo>
                      <a:pt x="278" y="288"/>
                    </a:lnTo>
                    <a:lnTo>
                      <a:pt x="274" y="291"/>
                    </a:lnTo>
                    <a:lnTo>
                      <a:pt x="270" y="293"/>
                    </a:lnTo>
                    <a:lnTo>
                      <a:pt x="266" y="294"/>
                    </a:lnTo>
                    <a:lnTo>
                      <a:pt x="262" y="296"/>
                    </a:lnTo>
                    <a:lnTo>
                      <a:pt x="261" y="297"/>
                    </a:lnTo>
                    <a:lnTo>
                      <a:pt x="259" y="300"/>
                    </a:lnTo>
                    <a:lnTo>
                      <a:pt x="259" y="302"/>
                    </a:lnTo>
                    <a:lnTo>
                      <a:pt x="261" y="305"/>
                    </a:lnTo>
                    <a:lnTo>
                      <a:pt x="261" y="309"/>
                    </a:lnTo>
                    <a:lnTo>
                      <a:pt x="261" y="311"/>
                    </a:lnTo>
                    <a:lnTo>
                      <a:pt x="261" y="315"/>
                    </a:lnTo>
                    <a:lnTo>
                      <a:pt x="261" y="318"/>
                    </a:lnTo>
                    <a:lnTo>
                      <a:pt x="258" y="319"/>
                    </a:lnTo>
                    <a:lnTo>
                      <a:pt x="255" y="319"/>
                    </a:lnTo>
                    <a:lnTo>
                      <a:pt x="253" y="319"/>
                    </a:lnTo>
                    <a:lnTo>
                      <a:pt x="250" y="319"/>
                    </a:lnTo>
                    <a:lnTo>
                      <a:pt x="249" y="319"/>
                    </a:lnTo>
                    <a:lnTo>
                      <a:pt x="248" y="321"/>
                    </a:lnTo>
                    <a:lnTo>
                      <a:pt x="248" y="323"/>
                    </a:lnTo>
                    <a:lnTo>
                      <a:pt x="246" y="326"/>
                    </a:lnTo>
                    <a:lnTo>
                      <a:pt x="246" y="328"/>
                    </a:lnTo>
                    <a:lnTo>
                      <a:pt x="246" y="332"/>
                    </a:lnTo>
                    <a:lnTo>
                      <a:pt x="246" y="336"/>
                    </a:lnTo>
                    <a:lnTo>
                      <a:pt x="246" y="340"/>
                    </a:lnTo>
                    <a:lnTo>
                      <a:pt x="245" y="344"/>
                    </a:lnTo>
                    <a:lnTo>
                      <a:pt x="242" y="348"/>
                    </a:lnTo>
                    <a:lnTo>
                      <a:pt x="238" y="352"/>
                    </a:lnTo>
                    <a:lnTo>
                      <a:pt x="237" y="353"/>
                    </a:lnTo>
                    <a:lnTo>
                      <a:pt x="234" y="355"/>
                    </a:lnTo>
                    <a:lnTo>
                      <a:pt x="231" y="356"/>
                    </a:lnTo>
                    <a:lnTo>
                      <a:pt x="228" y="356"/>
                    </a:lnTo>
                    <a:lnTo>
                      <a:pt x="225" y="355"/>
                    </a:lnTo>
                    <a:lnTo>
                      <a:pt x="224" y="352"/>
                    </a:lnTo>
                    <a:lnTo>
                      <a:pt x="223" y="349"/>
                    </a:lnTo>
                    <a:lnTo>
                      <a:pt x="221" y="347"/>
                    </a:lnTo>
                    <a:lnTo>
                      <a:pt x="221" y="343"/>
                    </a:lnTo>
                    <a:lnTo>
                      <a:pt x="220" y="342"/>
                    </a:lnTo>
                    <a:lnTo>
                      <a:pt x="220" y="342"/>
                    </a:lnTo>
                    <a:lnTo>
                      <a:pt x="219" y="342"/>
                    </a:lnTo>
                    <a:lnTo>
                      <a:pt x="216" y="343"/>
                    </a:lnTo>
                    <a:lnTo>
                      <a:pt x="215" y="344"/>
                    </a:lnTo>
                    <a:lnTo>
                      <a:pt x="212" y="346"/>
                    </a:lnTo>
                    <a:lnTo>
                      <a:pt x="210" y="347"/>
                    </a:lnTo>
                    <a:lnTo>
                      <a:pt x="207" y="347"/>
                    </a:lnTo>
                    <a:lnTo>
                      <a:pt x="206" y="347"/>
                    </a:lnTo>
                    <a:lnTo>
                      <a:pt x="204" y="346"/>
                    </a:lnTo>
                    <a:lnTo>
                      <a:pt x="200" y="340"/>
                    </a:lnTo>
                    <a:lnTo>
                      <a:pt x="195" y="335"/>
                    </a:lnTo>
                    <a:lnTo>
                      <a:pt x="189" y="328"/>
                    </a:lnTo>
                    <a:lnTo>
                      <a:pt x="183" y="326"/>
                    </a:lnTo>
                    <a:lnTo>
                      <a:pt x="181" y="323"/>
                    </a:lnTo>
                    <a:lnTo>
                      <a:pt x="178" y="319"/>
                    </a:lnTo>
                    <a:lnTo>
                      <a:pt x="176" y="314"/>
                    </a:lnTo>
                    <a:lnTo>
                      <a:pt x="174" y="310"/>
                    </a:lnTo>
                    <a:lnTo>
                      <a:pt x="172" y="306"/>
                    </a:lnTo>
                    <a:lnTo>
                      <a:pt x="172" y="305"/>
                    </a:lnTo>
                    <a:lnTo>
                      <a:pt x="173" y="304"/>
                    </a:lnTo>
                    <a:lnTo>
                      <a:pt x="174" y="302"/>
                    </a:lnTo>
                    <a:lnTo>
                      <a:pt x="176" y="301"/>
                    </a:lnTo>
                    <a:lnTo>
                      <a:pt x="177" y="301"/>
                    </a:lnTo>
                    <a:lnTo>
                      <a:pt x="177" y="301"/>
                    </a:lnTo>
                    <a:lnTo>
                      <a:pt x="174" y="300"/>
                    </a:lnTo>
                    <a:lnTo>
                      <a:pt x="170" y="298"/>
                    </a:lnTo>
                    <a:lnTo>
                      <a:pt x="168" y="297"/>
                    </a:lnTo>
                    <a:lnTo>
                      <a:pt x="164" y="294"/>
                    </a:lnTo>
                    <a:lnTo>
                      <a:pt x="162" y="293"/>
                    </a:lnTo>
                    <a:lnTo>
                      <a:pt x="160" y="288"/>
                    </a:lnTo>
                    <a:lnTo>
                      <a:pt x="157" y="281"/>
                    </a:lnTo>
                    <a:lnTo>
                      <a:pt x="155" y="275"/>
                    </a:lnTo>
                    <a:lnTo>
                      <a:pt x="153" y="268"/>
                    </a:lnTo>
                    <a:lnTo>
                      <a:pt x="155" y="266"/>
                    </a:lnTo>
                    <a:lnTo>
                      <a:pt x="156" y="263"/>
                    </a:lnTo>
                    <a:lnTo>
                      <a:pt x="157" y="260"/>
                    </a:lnTo>
                    <a:lnTo>
                      <a:pt x="160" y="258"/>
                    </a:lnTo>
                    <a:lnTo>
                      <a:pt x="161" y="255"/>
                    </a:lnTo>
                    <a:lnTo>
                      <a:pt x="161" y="254"/>
                    </a:lnTo>
                    <a:lnTo>
                      <a:pt x="160" y="253"/>
                    </a:lnTo>
                    <a:lnTo>
                      <a:pt x="159" y="251"/>
                    </a:lnTo>
                    <a:lnTo>
                      <a:pt x="156" y="251"/>
                    </a:lnTo>
                    <a:lnTo>
                      <a:pt x="153" y="251"/>
                    </a:lnTo>
                    <a:lnTo>
                      <a:pt x="151" y="251"/>
                    </a:lnTo>
                    <a:lnTo>
                      <a:pt x="149" y="250"/>
                    </a:lnTo>
                    <a:lnTo>
                      <a:pt x="147" y="246"/>
                    </a:lnTo>
                    <a:lnTo>
                      <a:pt x="147" y="242"/>
                    </a:lnTo>
                    <a:lnTo>
                      <a:pt x="147" y="237"/>
                    </a:lnTo>
                    <a:lnTo>
                      <a:pt x="148" y="230"/>
                    </a:lnTo>
                    <a:lnTo>
                      <a:pt x="151" y="226"/>
                    </a:lnTo>
                    <a:lnTo>
                      <a:pt x="153" y="224"/>
                    </a:lnTo>
                    <a:lnTo>
                      <a:pt x="156" y="222"/>
                    </a:lnTo>
                    <a:lnTo>
                      <a:pt x="159" y="222"/>
                    </a:lnTo>
                    <a:lnTo>
                      <a:pt x="160" y="222"/>
                    </a:lnTo>
                    <a:lnTo>
                      <a:pt x="160" y="222"/>
                    </a:lnTo>
                    <a:lnTo>
                      <a:pt x="166" y="222"/>
                    </a:lnTo>
                    <a:lnTo>
                      <a:pt x="168" y="224"/>
                    </a:lnTo>
                    <a:lnTo>
                      <a:pt x="169" y="225"/>
                    </a:lnTo>
                    <a:lnTo>
                      <a:pt x="169" y="228"/>
                    </a:lnTo>
                    <a:lnTo>
                      <a:pt x="169" y="232"/>
                    </a:lnTo>
                    <a:lnTo>
                      <a:pt x="169" y="234"/>
                    </a:lnTo>
                    <a:lnTo>
                      <a:pt x="169" y="237"/>
                    </a:lnTo>
                    <a:lnTo>
                      <a:pt x="168" y="239"/>
                    </a:lnTo>
                    <a:lnTo>
                      <a:pt x="168" y="242"/>
                    </a:lnTo>
                    <a:lnTo>
                      <a:pt x="168" y="243"/>
                    </a:lnTo>
                    <a:lnTo>
                      <a:pt x="169" y="245"/>
                    </a:lnTo>
                    <a:lnTo>
                      <a:pt x="170" y="246"/>
                    </a:lnTo>
                    <a:lnTo>
                      <a:pt x="172" y="246"/>
                    </a:lnTo>
                    <a:lnTo>
                      <a:pt x="173" y="247"/>
                    </a:lnTo>
                    <a:lnTo>
                      <a:pt x="174" y="247"/>
                    </a:lnTo>
                    <a:lnTo>
                      <a:pt x="176" y="247"/>
                    </a:lnTo>
                    <a:lnTo>
                      <a:pt x="177" y="245"/>
                    </a:lnTo>
                    <a:lnTo>
                      <a:pt x="177" y="243"/>
                    </a:lnTo>
                    <a:lnTo>
                      <a:pt x="177" y="241"/>
                    </a:lnTo>
                    <a:lnTo>
                      <a:pt x="178" y="238"/>
                    </a:lnTo>
                    <a:lnTo>
                      <a:pt x="177" y="236"/>
                    </a:lnTo>
                    <a:lnTo>
                      <a:pt x="176" y="232"/>
                    </a:lnTo>
                    <a:lnTo>
                      <a:pt x="174" y="228"/>
                    </a:lnTo>
                    <a:lnTo>
                      <a:pt x="172" y="224"/>
                    </a:lnTo>
                    <a:lnTo>
                      <a:pt x="169" y="220"/>
                    </a:lnTo>
                    <a:lnTo>
                      <a:pt x="168" y="217"/>
                    </a:lnTo>
                    <a:lnTo>
                      <a:pt x="165" y="215"/>
                    </a:lnTo>
                    <a:lnTo>
                      <a:pt x="162" y="213"/>
                    </a:lnTo>
                    <a:lnTo>
                      <a:pt x="160" y="212"/>
                    </a:lnTo>
                    <a:lnTo>
                      <a:pt x="157" y="212"/>
                    </a:lnTo>
                    <a:lnTo>
                      <a:pt x="155" y="212"/>
                    </a:lnTo>
                    <a:lnTo>
                      <a:pt x="153" y="213"/>
                    </a:lnTo>
                    <a:lnTo>
                      <a:pt x="152" y="216"/>
                    </a:lnTo>
                    <a:lnTo>
                      <a:pt x="151" y="217"/>
                    </a:lnTo>
                    <a:lnTo>
                      <a:pt x="149" y="220"/>
                    </a:lnTo>
                    <a:lnTo>
                      <a:pt x="147" y="224"/>
                    </a:lnTo>
                    <a:lnTo>
                      <a:pt x="145" y="225"/>
                    </a:lnTo>
                    <a:lnTo>
                      <a:pt x="144" y="228"/>
                    </a:lnTo>
                    <a:lnTo>
                      <a:pt x="141" y="228"/>
                    </a:lnTo>
                    <a:lnTo>
                      <a:pt x="141" y="228"/>
                    </a:lnTo>
                    <a:lnTo>
                      <a:pt x="140" y="222"/>
                    </a:lnTo>
                    <a:lnTo>
                      <a:pt x="139" y="213"/>
                    </a:lnTo>
                    <a:lnTo>
                      <a:pt x="138" y="203"/>
                    </a:lnTo>
                    <a:lnTo>
                      <a:pt x="136" y="192"/>
                    </a:lnTo>
                    <a:lnTo>
                      <a:pt x="134" y="186"/>
                    </a:lnTo>
                    <a:lnTo>
                      <a:pt x="130" y="179"/>
                    </a:lnTo>
                    <a:lnTo>
                      <a:pt x="122" y="175"/>
                    </a:lnTo>
                    <a:lnTo>
                      <a:pt x="115" y="173"/>
                    </a:lnTo>
                    <a:lnTo>
                      <a:pt x="109" y="170"/>
                    </a:lnTo>
                    <a:lnTo>
                      <a:pt x="102" y="167"/>
                    </a:lnTo>
                    <a:lnTo>
                      <a:pt x="93" y="164"/>
                    </a:lnTo>
                    <a:lnTo>
                      <a:pt x="84" y="162"/>
                    </a:lnTo>
                    <a:lnTo>
                      <a:pt x="79" y="161"/>
                    </a:lnTo>
                    <a:lnTo>
                      <a:pt x="73" y="161"/>
                    </a:lnTo>
                    <a:lnTo>
                      <a:pt x="67" y="162"/>
                    </a:lnTo>
                    <a:lnTo>
                      <a:pt x="60" y="164"/>
                    </a:lnTo>
                    <a:lnTo>
                      <a:pt x="55" y="162"/>
                    </a:lnTo>
                    <a:lnTo>
                      <a:pt x="54" y="161"/>
                    </a:lnTo>
                    <a:lnTo>
                      <a:pt x="51" y="158"/>
                    </a:lnTo>
                    <a:lnTo>
                      <a:pt x="51" y="154"/>
                    </a:lnTo>
                    <a:lnTo>
                      <a:pt x="50" y="152"/>
                    </a:lnTo>
                    <a:lnTo>
                      <a:pt x="50" y="149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47" y="156"/>
                    </a:lnTo>
                    <a:lnTo>
                      <a:pt x="46" y="160"/>
                    </a:lnTo>
                    <a:lnTo>
                      <a:pt x="46" y="162"/>
                    </a:lnTo>
                    <a:lnTo>
                      <a:pt x="45" y="165"/>
                    </a:lnTo>
                    <a:lnTo>
                      <a:pt x="42" y="167"/>
                    </a:lnTo>
                    <a:lnTo>
                      <a:pt x="39" y="169"/>
                    </a:lnTo>
                    <a:lnTo>
                      <a:pt x="37" y="169"/>
                    </a:lnTo>
                    <a:lnTo>
                      <a:pt x="33" y="169"/>
                    </a:lnTo>
                    <a:lnTo>
                      <a:pt x="32" y="166"/>
                    </a:lnTo>
                    <a:lnTo>
                      <a:pt x="29" y="164"/>
                    </a:lnTo>
                    <a:lnTo>
                      <a:pt x="26" y="160"/>
                    </a:lnTo>
                    <a:lnTo>
                      <a:pt x="24" y="154"/>
                    </a:lnTo>
                    <a:lnTo>
                      <a:pt x="21" y="152"/>
                    </a:lnTo>
                    <a:lnTo>
                      <a:pt x="17" y="149"/>
                    </a:lnTo>
                    <a:lnTo>
                      <a:pt x="15" y="149"/>
                    </a:lnTo>
                    <a:lnTo>
                      <a:pt x="12" y="149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4" y="148"/>
                    </a:lnTo>
                    <a:lnTo>
                      <a:pt x="1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1" y="140"/>
                    </a:lnTo>
                    <a:lnTo>
                      <a:pt x="3" y="140"/>
                    </a:lnTo>
                    <a:lnTo>
                      <a:pt x="5" y="139"/>
                    </a:lnTo>
                    <a:lnTo>
                      <a:pt x="9" y="139"/>
                    </a:lnTo>
                    <a:lnTo>
                      <a:pt x="12" y="139"/>
                    </a:lnTo>
                    <a:lnTo>
                      <a:pt x="15" y="139"/>
                    </a:lnTo>
                    <a:lnTo>
                      <a:pt x="16" y="139"/>
                    </a:lnTo>
                    <a:lnTo>
                      <a:pt x="17" y="139"/>
                    </a:lnTo>
                    <a:lnTo>
                      <a:pt x="18" y="137"/>
                    </a:lnTo>
                    <a:lnTo>
                      <a:pt x="21" y="137"/>
                    </a:lnTo>
                    <a:lnTo>
                      <a:pt x="25" y="136"/>
                    </a:lnTo>
                    <a:lnTo>
                      <a:pt x="29" y="133"/>
                    </a:lnTo>
                    <a:lnTo>
                      <a:pt x="33" y="132"/>
                    </a:lnTo>
                    <a:lnTo>
                      <a:pt x="35" y="130"/>
                    </a:lnTo>
                    <a:lnTo>
                      <a:pt x="37" y="127"/>
                    </a:lnTo>
                    <a:lnTo>
                      <a:pt x="37" y="123"/>
                    </a:lnTo>
                    <a:lnTo>
                      <a:pt x="38" y="120"/>
                    </a:lnTo>
                    <a:lnTo>
                      <a:pt x="41" y="118"/>
                    </a:lnTo>
                    <a:lnTo>
                      <a:pt x="43" y="116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6" y="115"/>
                    </a:lnTo>
                    <a:lnTo>
                      <a:pt x="58" y="112"/>
                    </a:lnTo>
                    <a:lnTo>
                      <a:pt x="59" y="110"/>
                    </a:lnTo>
                    <a:lnTo>
                      <a:pt x="60" y="107"/>
                    </a:lnTo>
                    <a:lnTo>
                      <a:pt x="60" y="103"/>
                    </a:lnTo>
                    <a:lnTo>
                      <a:pt x="60" y="99"/>
                    </a:lnTo>
                    <a:lnTo>
                      <a:pt x="60" y="97"/>
                    </a:lnTo>
                    <a:lnTo>
                      <a:pt x="62" y="94"/>
                    </a:lnTo>
                    <a:lnTo>
                      <a:pt x="64" y="92"/>
                    </a:lnTo>
                    <a:lnTo>
                      <a:pt x="67" y="89"/>
                    </a:lnTo>
                    <a:lnTo>
                      <a:pt x="71" y="88"/>
                    </a:lnTo>
                    <a:lnTo>
                      <a:pt x="73" y="86"/>
                    </a:lnTo>
                    <a:lnTo>
                      <a:pt x="76" y="86"/>
                    </a:lnTo>
                    <a:lnTo>
                      <a:pt x="77" y="88"/>
                    </a:lnTo>
                    <a:lnTo>
                      <a:pt x="79" y="88"/>
                    </a:lnTo>
                    <a:lnTo>
                      <a:pt x="81" y="89"/>
                    </a:lnTo>
                    <a:lnTo>
                      <a:pt x="84" y="88"/>
                    </a:lnTo>
                    <a:lnTo>
                      <a:pt x="87" y="86"/>
                    </a:lnTo>
                    <a:lnTo>
                      <a:pt x="89" y="84"/>
                    </a:lnTo>
                    <a:lnTo>
                      <a:pt x="89" y="81"/>
                    </a:lnTo>
                    <a:lnTo>
                      <a:pt x="89" y="78"/>
                    </a:lnTo>
                    <a:lnTo>
                      <a:pt x="90" y="72"/>
                    </a:lnTo>
                    <a:lnTo>
                      <a:pt x="97" y="67"/>
                    </a:lnTo>
                    <a:lnTo>
                      <a:pt x="110" y="63"/>
                    </a:lnTo>
                    <a:lnTo>
                      <a:pt x="123" y="60"/>
                    </a:lnTo>
                    <a:lnTo>
                      <a:pt x="135" y="60"/>
                    </a:lnTo>
                    <a:lnTo>
                      <a:pt x="141" y="61"/>
                    </a:lnTo>
                    <a:lnTo>
                      <a:pt x="147" y="63"/>
                    </a:lnTo>
                    <a:lnTo>
                      <a:pt x="151" y="65"/>
                    </a:lnTo>
                    <a:lnTo>
                      <a:pt x="156" y="68"/>
                    </a:lnTo>
                    <a:lnTo>
                      <a:pt x="164" y="68"/>
                    </a:lnTo>
                    <a:lnTo>
                      <a:pt x="170" y="65"/>
                    </a:lnTo>
                    <a:lnTo>
                      <a:pt x="177" y="60"/>
                    </a:lnTo>
                    <a:lnTo>
                      <a:pt x="178" y="54"/>
                    </a:lnTo>
                    <a:lnTo>
                      <a:pt x="179" y="44"/>
                    </a:lnTo>
                    <a:lnTo>
                      <a:pt x="179" y="38"/>
                    </a:lnTo>
                    <a:lnTo>
                      <a:pt x="182" y="33"/>
                    </a:lnTo>
                    <a:lnTo>
                      <a:pt x="185" y="31"/>
                    </a:lnTo>
                    <a:lnTo>
                      <a:pt x="186" y="31"/>
                    </a:lnTo>
                    <a:lnTo>
                      <a:pt x="187" y="33"/>
                    </a:lnTo>
                    <a:lnTo>
                      <a:pt x="189" y="35"/>
                    </a:lnTo>
                    <a:lnTo>
                      <a:pt x="190" y="38"/>
                    </a:lnTo>
                    <a:lnTo>
                      <a:pt x="191" y="40"/>
                    </a:lnTo>
                    <a:lnTo>
                      <a:pt x="193" y="43"/>
                    </a:lnTo>
                    <a:lnTo>
                      <a:pt x="195" y="46"/>
                    </a:lnTo>
                    <a:lnTo>
                      <a:pt x="199" y="46"/>
                    </a:lnTo>
                    <a:lnTo>
                      <a:pt x="202" y="39"/>
                    </a:lnTo>
                    <a:lnTo>
                      <a:pt x="206" y="31"/>
                    </a:lnTo>
                    <a:lnTo>
                      <a:pt x="211" y="23"/>
                    </a:lnTo>
                    <a:lnTo>
                      <a:pt x="215" y="21"/>
                    </a:lnTo>
                    <a:lnTo>
                      <a:pt x="223" y="18"/>
                    </a:lnTo>
                    <a:lnTo>
                      <a:pt x="233" y="13"/>
                    </a:lnTo>
                    <a:lnTo>
                      <a:pt x="242" y="8"/>
                    </a:lnTo>
                    <a:lnTo>
                      <a:pt x="253" y="5"/>
                    </a:lnTo>
                    <a:lnTo>
                      <a:pt x="265" y="5"/>
                    </a:lnTo>
                    <a:lnTo>
                      <a:pt x="275" y="4"/>
                    </a:lnTo>
                    <a:lnTo>
                      <a:pt x="284" y="3"/>
                    </a:lnTo>
                    <a:lnTo>
                      <a:pt x="293" y="1"/>
                    </a:lnTo>
                    <a:lnTo>
                      <a:pt x="3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220">
                <a:extLst>
                  <a:ext uri="{FF2B5EF4-FFF2-40B4-BE49-F238E27FC236}">
                    <a16:creationId xmlns:a16="http://schemas.microsoft.com/office/drawing/2014/main" id="{09374D28-7F03-4E9B-AF97-EC3D07AC9A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4300" y="3135313"/>
                <a:ext cx="969963" cy="1370013"/>
              </a:xfrm>
              <a:custGeom>
                <a:avLst/>
                <a:gdLst>
                  <a:gd name="T0" fmla="*/ 440 w 611"/>
                  <a:gd name="T1" fmla="*/ 452 h 863"/>
                  <a:gd name="T2" fmla="*/ 453 w 611"/>
                  <a:gd name="T3" fmla="*/ 469 h 863"/>
                  <a:gd name="T4" fmla="*/ 451 w 611"/>
                  <a:gd name="T5" fmla="*/ 443 h 863"/>
                  <a:gd name="T6" fmla="*/ 262 w 611"/>
                  <a:gd name="T7" fmla="*/ 27 h 863"/>
                  <a:gd name="T8" fmla="*/ 252 w 611"/>
                  <a:gd name="T9" fmla="*/ 34 h 863"/>
                  <a:gd name="T10" fmla="*/ 246 w 611"/>
                  <a:gd name="T11" fmla="*/ 42 h 863"/>
                  <a:gd name="T12" fmla="*/ 256 w 611"/>
                  <a:gd name="T13" fmla="*/ 51 h 863"/>
                  <a:gd name="T14" fmla="*/ 273 w 611"/>
                  <a:gd name="T15" fmla="*/ 62 h 863"/>
                  <a:gd name="T16" fmla="*/ 289 w 611"/>
                  <a:gd name="T17" fmla="*/ 68 h 863"/>
                  <a:gd name="T18" fmla="*/ 303 w 611"/>
                  <a:gd name="T19" fmla="*/ 80 h 863"/>
                  <a:gd name="T20" fmla="*/ 330 w 611"/>
                  <a:gd name="T21" fmla="*/ 91 h 863"/>
                  <a:gd name="T22" fmla="*/ 361 w 611"/>
                  <a:gd name="T23" fmla="*/ 62 h 863"/>
                  <a:gd name="T24" fmla="*/ 409 w 611"/>
                  <a:gd name="T25" fmla="*/ 71 h 863"/>
                  <a:gd name="T26" fmla="*/ 391 w 611"/>
                  <a:gd name="T27" fmla="*/ 100 h 863"/>
                  <a:gd name="T28" fmla="*/ 409 w 611"/>
                  <a:gd name="T29" fmla="*/ 82 h 863"/>
                  <a:gd name="T30" fmla="*/ 443 w 611"/>
                  <a:gd name="T31" fmla="*/ 89 h 863"/>
                  <a:gd name="T32" fmla="*/ 476 w 611"/>
                  <a:gd name="T33" fmla="*/ 172 h 863"/>
                  <a:gd name="T34" fmla="*/ 487 w 611"/>
                  <a:gd name="T35" fmla="*/ 230 h 863"/>
                  <a:gd name="T36" fmla="*/ 519 w 611"/>
                  <a:gd name="T37" fmla="*/ 275 h 863"/>
                  <a:gd name="T38" fmla="*/ 539 w 611"/>
                  <a:gd name="T39" fmla="*/ 308 h 863"/>
                  <a:gd name="T40" fmla="*/ 539 w 611"/>
                  <a:gd name="T41" fmla="*/ 324 h 863"/>
                  <a:gd name="T42" fmla="*/ 573 w 611"/>
                  <a:gd name="T43" fmla="*/ 320 h 863"/>
                  <a:gd name="T44" fmla="*/ 610 w 611"/>
                  <a:gd name="T45" fmla="*/ 308 h 863"/>
                  <a:gd name="T46" fmla="*/ 602 w 611"/>
                  <a:gd name="T47" fmla="*/ 353 h 863"/>
                  <a:gd name="T48" fmla="*/ 578 w 611"/>
                  <a:gd name="T49" fmla="*/ 406 h 863"/>
                  <a:gd name="T50" fmla="*/ 538 w 611"/>
                  <a:gd name="T51" fmla="*/ 448 h 863"/>
                  <a:gd name="T52" fmla="*/ 506 w 611"/>
                  <a:gd name="T53" fmla="*/ 497 h 863"/>
                  <a:gd name="T54" fmla="*/ 502 w 611"/>
                  <a:gd name="T55" fmla="*/ 535 h 863"/>
                  <a:gd name="T56" fmla="*/ 515 w 611"/>
                  <a:gd name="T57" fmla="*/ 588 h 863"/>
                  <a:gd name="T58" fmla="*/ 502 w 611"/>
                  <a:gd name="T59" fmla="*/ 643 h 863"/>
                  <a:gd name="T60" fmla="*/ 470 w 611"/>
                  <a:gd name="T61" fmla="*/ 682 h 863"/>
                  <a:gd name="T62" fmla="*/ 462 w 611"/>
                  <a:gd name="T63" fmla="*/ 741 h 863"/>
                  <a:gd name="T64" fmla="*/ 445 w 611"/>
                  <a:gd name="T65" fmla="*/ 754 h 863"/>
                  <a:gd name="T66" fmla="*/ 320 w 611"/>
                  <a:gd name="T67" fmla="*/ 854 h 863"/>
                  <a:gd name="T68" fmla="*/ 314 w 611"/>
                  <a:gd name="T69" fmla="*/ 819 h 863"/>
                  <a:gd name="T70" fmla="*/ 297 w 611"/>
                  <a:gd name="T71" fmla="*/ 781 h 863"/>
                  <a:gd name="T72" fmla="*/ 294 w 611"/>
                  <a:gd name="T73" fmla="*/ 724 h 863"/>
                  <a:gd name="T74" fmla="*/ 265 w 611"/>
                  <a:gd name="T75" fmla="*/ 671 h 863"/>
                  <a:gd name="T76" fmla="*/ 275 w 611"/>
                  <a:gd name="T77" fmla="*/ 591 h 863"/>
                  <a:gd name="T78" fmla="*/ 271 w 611"/>
                  <a:gd name="T79" fmla="*/ 533 h 863"/>
                  <a:gd name="T80" fmla="*/ 250 w 611"/>
                  <a:gd name="T81" fmla="*/ 474 h 863"/>
                  <a:gd name="T82" fmla="*/ 235 w 611"/>
                  <a:gd name="T83" fmla="*/ 461 h 863"/>
                  <a:gd name="T84" fmla="*/ 245 w 611"/>
                  <a:gd name="T85" fmla="*/ 417 h 863"/>
                  <a:gd name="T86" fmla="*/ 234 w 611"/>
                  <a:gd name="T87" fmla="*/ 389 h 863"/>
                  <a:gd name="T88" fmla="*/ 213 w 611"/>
                  <a:gd name="T89" fmla="*/ 401 h 863"/>
                  <a:gd name="T90" fmla="*/ 176 w 611"/>
                  <a:gd name="T91" fmla="*/ 366 h 863"/>
                  <a:gd name="T92" fmla="*/ 141 w 611"/>
                  <a:gd name="T93" fmla="*/ 389 h 863"/>
                  <a:gd name="T94" fmla="*/ 93 w 611"/>
                  <a:gd name="T95" fmla="*/ 396 h 863"/>
                  <a:gd name="T96" fmla="*/ 81 w 611"/>
                  <a:gd name="T97" fmla="*/ 400 h 863"/>
                  <a:gd name="T98" fmla="*/ 60 w 611"/>
                  <a:gd name="T99" fmla="*/ 374 h 863"/>
                  <a:gd name="T100" fmla="*/ 34 w 611"/>
                  <a:gd name="T101" fmla="*/ 325 h 863"/>
                  <a:gd name="T102" fmla="*/ 6 w 611"/>
                  <a:gd name="T103" fmla="*/ 286 h 863"/>
                  <a:gd name="T104" fmla="*/ 1 w 611"/>
                  <a:gd name="T105" fmla="*/ 270 h 863"/>
                  <a:gd name="T106" fmla="*/ 15 w 611"/>
                  <a:gd name="T107" fmla="*/ 222 h 863"/>
                  <a:gd name="T108" fmla="*/ 18 w 611"/>
                  <a:gd name="T109" fmla="*/ 165 h 863"/>
                  <a:gd name="T110" fmla="*/ 63 w 611"/>
                  <a:gd name="T111" fmla="*/ 104 h 863"/>
                  <a:gd name="T112" fmla="*/ 81 w 611"/>
                  <a:gd name="T113" fmla="*/ 50 h 863"/>
                  <a:gd name="T114" fmla="*/ 95 w 611"/>
                  <a:gd name="T115" fmla="*/ 37 h 863"/>
                  <a:gd name="T116" fmla="*/ 129 w 611"/>
                  <a:gd name="T117" fmla="*/ 31 h 863"/>
                  <a:gd name="T118" fmla="*/ 173 w 611"/>
                  <a:gd name="T119" fmla="*/ 8 h 863"/>
                  <a:gd name="T120" fmla="*/ 222 w 611"/>
                  <a:gd name="T121" fmla="*/ 4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1" h="863">
                    <a:moveTo>
                      <a:pt x="451" y="443"/>
                    </a:moveTo>
                    <a:lnTo>
                      <a:pt x="447" y="443"/>
                    </a:lnTo>
                    <a:lnTo>
                      <a:pt x="445" y="444"/>
                    </a:lnTo>
                    <a:lnTo>
                      <a:pt x="442" y="446"/>
                    </a:lnTo>
                    <a:lnTo>
                      <a:pt x="441" y="448"/>
                    </a:lnTo>
                    <a:lnTo>
                      <a:pt x="440" y="452"/>
                    </a:lnTo>
                    <a:lnTo>
                      <a:pt x="438" y="460"/>
                    </a:lnTo>
                    <a:lnTo>
                      <a:pt x="438" y="468"/>
                    </a:lnTo>
                    <a:lnTo>
                      <a:pt x="440" y="474"/>
                    </a:lnTo>
                    <a:lnTo>
                      <a:pt x="442" y="478"/>
                    </a:lnTo>
                    <a:lnTo>
                      <a:pt x="447" y="476"/>
                    </a:lnTo>
                    <a:lnTo>
                      <a:pt x="453" y="469"/>
                    </a:lnTo>
                    <a:lnTo>
                      <a:pt x="457" y="461"/>
                    </a:lnTo>
                    <a:lnTo>
                      <a:pt x="458" y="452"/>
                    </a:lnTo>
                    <a:lnTo>
                      <a:pt x="458" y="446"/>
                    </a:lnTo>
                    <a:lnTo>
                      <a:pt x="457" y="444"/>
                    </a:lnTo>
                    <a:lnTo>
                      <a:pt x="454" y="443"/>
                    </a:lnTo>
                    <a:lnTo>
                      <a:pt x="451" y="443"/>
                    </a:lnTo>
                    <a:close/>
                    <a:moveTo>
                      <a:pt x="241" y="0"/>
                    </a:moveTo>
                    <a:lnTo>
                      <a:pt x="247" y="2"/>
                    </a:lnTo>
                    <a:lnTo>
                      <a:pt x="255" y="7"/>
                    </a:lnTo>
                    <a:lnTo>
                      <a:pt x="260" y="17"/>
                    </a:lnTo>
                    <a:lnTo>
                      <a:pt x="262" y="23"/>
                    </a:lnTo>
                    <a:lnTo>
                      <a:pt x="262" y="27"/>
                    </a:lnTo>
                    <a:lnTo>
                      <a:pt x="262" y="31"/>
                    </a:lnTo>
                    <a:lnTo>
                      <a:pt x="260" y="32"/>
                    </a:lnTo>
                    <a:lnTo>
                      <a:pt x="259" y="33"/>
                    </a:lnTo>
                    <a:lnTo>
                      <a:pt x="258" y="33"/>
                    </a:lnTo>
                    <a:lnTo>
                      <a:pt x="255" y="34"/>
                    </a:lnTo>
                    <a:lnTo>
                      <a:pt x="252" y="34"/>
                    </a:lnTo>
                    <a:lnTo>
                      <a:pt x="251" y="34"/>
                    </a:lnTo>
                    <a:lnTo>
                      <a:pt x="248" y="34"/>
                    </a:lnTo>
                    <a:lnTo>
                      <a:pt x="247" y="36"/>
                    </a:lnTo>
                    <a:lnTo>
                      <a:pt x="246" y="37"/>
                    </a:lnTo>
                    <a:lnTo>
                      <a:pt x="245" y="40"/>
                    </a:lnTo>
                    <a:lnTo>
                      <a:pt x="246" y="42"/>
                    </a:lnTo>
                    <a:lnTo>
                      <a:pt x="247" y="45"/>
                    </a:lnTo>
                    <a:lnTo>
                      <a:pt x="248" y="46"/>
                    </a:lnTo>
                    <a:lnTo>
                      <a:pt x="251" y="48"/>
                    </a:lnTo>
                    <a:lnTo>
                      <a:pt x="252" y="49"/>
                    </a:lnTo>
                    <a:lnTo>
                      <a:pt x="254" y="49"/>
                    </a:lnTo>
                    <a:lnTo>
                      <a:pt x="256" y="51"/>
                    </a:lnTo>
                    <a:lnTo>
                      <a:pt x="259" y="54"/>
                    </a:lnTo>
                    <a:lnTo>
                      <a:pt x="263" y="57"/>
                    </a:lnTo>
                    <a:lnTo>
                      <a:pt x="265" y="59"/>
                    </a:lnTo>
                    <a:lnTo>
                      <a:pt x="268" y="61"/>
                    </a:lnTo>
                    <a:lnTo>
                      <a:pt x="271" y="62"/>
                    </a:lnTo>
                    <a:lnTo>
                      <a:pt x="273" y="62"/>
                    </a:lnTo>
                    <a:lnTo>
                      <a:pt x="277" y="63"/>
                    </a:lnTo>
                    <a:lnTo>
                      <a:pt x="280" y="65"/>
                    </a:lnTo>
                    <a:lnTo>
                      <a:pt x="284" y="66"/>
                    </a:lnTo>
                    <a:lnTo>
                      <a:pt x="286" y="67"/>
                    </a:lnTo>
                    <a:lnTo>
                      <a:pt x="289" y="68"/>
                    </a:lnTo>
                    <a:lnTo>
                      <a:pt x="289" y="68"/>
                    </a:lnTo>
                    <a:lnTo>
                      <a:pt x="290" y="68"/>
                    </a:lnTo>
                    <a:lnTo>
                      <a:pt x="292" y="71"/>
                    </a:lnTo>
                    <a:lnTo>
                      <a:pt x="294" y="72"/>
                    </a:lnTo>
                    <a:lnTo>
                      <a:pt x="297" y="75"/>
                    </a:lnTo>
                    <a:lnTo>
                      <a:pt x="299" y="78"/>
                    </a:lnTo>
                    <a:lnTo>
                      <a:pt x="303" y="80"/>
                    </a:lnTo>
                    <a:lnTo>
                      <a:pt x="306" y="82"/>
                    </a:lnTo>
                    <a:lnTo>
                      <a:pt x="309" y="82"/>
                    </a:lnTo>
                    <a:lnTo>
                      <a:pt x="314" y="83"/>
                    </a:lnTo>
                    <a:lnTo>
                      <a:pt x="319" y="87"/>
                    </a:lnTo>
                    <a:lnTo>
                      <a:pt x="324" y="89"/>
                    </a:lnTo>
                    <a:lnTo>
                      <a:pt x="330" y="91"/>
                    </a:lnTo>
                    <a:lnTo>
                      <a:pt x="335" y="87"/>
                    </a:lnTo>
                    <a:lnTo>
                      <a:pt x="340" y="78"/>
                    </a:lnTo>
                    <a:lnTo>
                      <a:pt x="344" y="68"/>
                    </a:lnTo>
                    <a:lnTo>
                      <a:pt x="348" y="61"/>
                    </a:lnTo>
                    <a:lnTo>
                      <a:pt x="353" y="58"/>
                    </a:lnTo>
                    <a:lnTo>
                      <a:pt x="361" y="62"/>
                    </a:lnTo>
                    <a:lnTo>
                      <a:pt x="369" y="66"/>
                    </a:lnTo>
                    <a:lnTo>
                      <a:pt x="379" y="68"/>
                    </a:lnTo>
                    <a:lnTo>
                      <a:pt x="387" y="68"/>
                    </a:lnTo>
                    <a:lnTo>
                      <a:pt x="396" y="68"/>
                    </a:lnTo>
                    <a:lnTo>
                      <a:pt x="406" y="68"/>
                    </a:lnTo>
                    <a:lnTo>
                      <a:pt x="409" y="71"/>
                    </a:lnTo>
                    <a:lnTo>
                      <a:pt x="408" y="76"/>
                    </a:lnTo>
                    <a:lnTo>
                      <a:pt x="404" y="82"/>
                    </a:lnTo>
                    <a:lnTo>
                      <a:pt x="398" y="88"/>
                    </a:lnTo>
                    <a:lnTo>
                      <a:pt x="392" y="95"/>
                    </a:lnTo>
                    <a:lnTo>
                      <a:pt x="391" y="97"/>
                    </a:lnTo>
                    <a:lnTo>
                      <a:pt x="391" y="100"/>
                    </a:lnTo>
                    <a:lnTo>
                      <a:pt x="392" y="100"/>
                    </a:lnTo>
                    <a:lnTo>
                      <a:pt x="395" y="100"/>
                    </a:lnTo>
                    <a:lnTo>
                      <a:pt x="396" y="97"/>
                    </a:lnTo>
                    <a:lnTo>
                      <a:pt x="399" y="93"/>
                    </a:lnTo>
                    <a:lnTo>
                      <a:pt x="403" y="89"/>
                    </a:lnTo>
                    <a:lnTo>
                      <a:pt x="409" y="82"/>
                    </a:lnTo>
                    <a:lnTo>
                      <a:pt x="416" y="78"/>
                    </a:lnTo>
                    <a:lnTo>
                      <a:pt x="424" y="75"/>
                    </a:lnTo>
                    <a:lnTo>
                      <a:pt x="430" y="74"/>
                    </a:lnTo>
                    <a:lnTo>
                      <a:pt x="437" y="75"/>
                    </a:lnTo>
                    <a:lnTo>
                      <a:pt x="441" y="82"/>
                    </a:lnTo>
                    <a:lnTo>
                      <a:pt x="443" y="89"/>
                    </a:lnTo>
                    <a:lnTo>
                      <a:pt x="446" y="96"/>
                    </a:lnTo>
                    <a:lnTo>
                      <a:pt x="449" y="104"/>
                    </a:lnTo>
                    <a:lnTo>
                      <a:pt x="454" y="114"/>
                    </a:lnTo>
                    <a:lnTo>
                      <a:pt x="459" y="126"/>
                    </a:lnTo>
                    <a:lnTo>
                      <a:pt x="467" y="148"/>
                    </a:lnTo>
                    <a:lnTo>
                      <a:pt x="476" y="172"/>
                    </a:lnTo>
                    <a:lnTo>
                      <a:pt x="478" y="181"/>
                    </a:lnTo>
                    <a:lnTo>
                      <a:pt x="479" y="193"/>
                    </a:lnTo>
                    <a:lnTo>
                      <a:pt x="479" y="205"/>
                    </a:lnTo>
                    <a:lnTo>
                      <a:pt x="479" y="216"/>
                    </a:lnTo>
                    <a:lnTo>
                      <a:pt x="481" y="223"/>
                    </a:lnTo>
                    <a:lnTo>
                      <a:pt x="487" y="230"/>
                    </a:lnTo>
                    <a:lnTo>
                      <a:pt x="495" y="237"/>
                    </a:lnTo>
                    <a:lnTo>
                      <a:pt x="502" y="244"/>
                    </a:lnTo>
                    <a:lnTo>
                      <a:pt x="506" y="253"/>
                    </a:lnTo>
                    <a:lnTo>
                      <a:pt x="510" y="261"/>
                    </a:lnTo>
                    <a:lnTo>
                      <a:pt x="515" y="269"/>
                    </a:lnTo>
                    <a:lnTo>
                      <a:pt x="519" y="275"/>
                    </a:lnTo>
                    <a:lnTo>
                      <a:pt x="522" y="278"/>
                    </a:lnTo>
                    <a:lnTo>
                      <a:pt x="526" y="281"/>
                    </a:lnTo>
                    <a:lnTo>
                      <a:pt x="530" y="287"/>
                    </a:lnTo>
                    <a:lnTo>
                      <a:pt x="534" y="295"/>
                    </a:lnTo>
                    <a:lnTo>
                      <a:pt x="538" y="303"/>
                    </a:lnTo>
                    <a:lnTo>
                      <a:pt x="539" y="308"/>
                    </a:lnTo>
                    <a:lnTo>
                      <a:pt x="539" y="311"/>
                    </a:lnTo>
                    <a:lnTo>
                      <a:pt x="539" y="313"/>
                    </a:lnTo>
                    <a:lnTo>
                      <a:pt x="539" y="316"/>
                    </a:lnTo>
                    <a:lnTo>
                      <a:pt x="539" y="319"/>
                    </a:lnTo>
                    <a:lnTo>
                      <a:pt x="539" y="321"/>
                    </a:lnTo>
                    <a:lnTo>
                      <a:pt x="539" y="324"/>
                    </a:lnTo>
                    <a:lnTo>
                      <a:pt x="540" y="326"/>
                    </a:lnTo>
                    <a:lnTo>
                      <a:pt x="543" y="328"/>
                    </a:lnTo>
                    <a:lnTo>
                      <a:pt x="547" y="328"/>
                    </a:lnTo>
                    <a:lnTo>
                      <a:pt x="557" y="326"/>
                    </a:lnTo>
                    <a:lnTo>
                      <a:pt x="567" y="322"/>
                    </a:lnTo>
                    <a:lnTo>
                      <a:pt x="573" y="320"/>
                    </a:lnTo>
                    <a:lnTo>
                      <a:pt x="577" y="317"/>
                    </a:lnTo>
                    <a:lnTo>
                      <a:pt x="584" y="315"/>
                    </a:lnTo>
                    <a:lnTo>
                      <a:pt x="591" y="311"/>
                    </a:lnTo>
                    <a:lnTo>
                      <a:pt x="599" y="308"/>
                    </a:lnTo>
                    <a:lnTo>
                      <a:pt x="606" y="307"/>
                    </a:lnTo>
                    <a:lnTo>
                      <a:pt x="610" y="308"/>
                    </a:lnTo>
                    <a:lnTo>
                      <a:pt x="611" y="313"/>
                    </a:lnTo>
                    <a:lnTo>
                      <a:pt x="610" y="322"/>
                    </a:lnTo>
                    <a:lnTo>
                      <a:pt x="607" y="333"/>
                    </a:lnTo>
                    <a:lnTo>
                      <a:pt x="605" y="341"/>
                    </a:lnTo>
                    <a:lnTo>
                      <a:pt x="605" y="347"/>
                    </a:lnTo>
                    <a:lnTo>
                      <a:pt x="602" y="353"/>
                    </a:lnTo>
                    <a:lnTo>
                      <a:pt x="598" y="362"/>
                    </a:lnTo>
                    <a:lnTo>
                      <a:pt x="593" y="372"/>
                    </a:lnTo>
                    <a:lnTo>
                      <a:pt x="586" y="383"/>
                    </a:lnTo>
                    <a:lnTo>
                      <a:pt x="582" y="392"/>
                    </a:lnTo>
                    <a:lnTo>
                      <a:pt x="581" y="398"/>
                    </a:lnTo>
                    <a:lnTo>
                      <a:pt x="578" y="406"/>
                    </a:lnTo>
                    <a:lnTo>
                      <a:pt x="572" y="414"/>
                    </a:lnTo>
                    <a:lnTo>
                      <a:pt x="565" y="422"/>
                    </a:lnTo>
                    <a:lnTo>
                      <a:pt x="559" y="426"/>
                    </a:lnTo>
                    <a:lnTo>
                      <a:pt x="552" y="430"/>
                    </a:lnTo>
                    <a:lnTo>
                      <a:pt x="546" y="438"/>
                    </a:lnTo>
                    <a:lnTo>
                      <a:pt x="538" y="448"/>
                    </a:lnTo>
                    <a:lnTo>
                      <a:pt x="531" y="457"/>
                    </a:lnTo>
                    <a:lnTo>
                      <a:pt x="527" y="465"/>
                    </a:lnTo>
                    <a:lnTo>
                      <a:pt x="522" y="473"/>
                    </a:lnTo>
                    <a:lnTo>
                      <a:pt x="517" y="483"/>
                    </a:lnTo>
                    <a:lnTo>
                      <a:pt x="512" y="491"/>
                    </a:lnTo>
                    <a:lnTo>
                      <a:pt x="506" y="497"/>
                    </a:lnTo>
                    <a:lnTo>
                      <a:pt x="504" y="499"/>
                    </a:lnTo>
                    <a:lnTo>
                      <a:pt x="502" y="507"/>
                    </a:lnTo>
                    <a:lnTo>
                      <a:pt x="501" y="516"/>
                    </a:lnTo>
                    <a:lnTo>
                      <a:pt x="500" y="524"/>
                    </a:lnTo>
                    <a:lnTo>
                      <a:pt x="501" y="529"/>
                    </a:lnTo>
                    <a:lnTo>
                      <a:pt x="502" y="535"/>
                    </a:lnTo>
                    <a:lnTo>
                      <a:pt x="504" y="542"/>
                    </a:lnTo>
                    <a:lnTo>
                      <a:pt x="506" y="552"/>
                    </a:lnTo>
                    <a:lnTo>
                      <a:pt x="510" y="559"/>
                    </a:lnTo>
                    <a:lnTo>
                      <a:pt x="517" y="571"/>
                    </a:lnTo>
                    <a:lnTo>
                      <a:pt x="517" y="580"/>
                    </a:lnTo>
                    <a:lnTo>
                      <a:pt x="515" y="588"/>
                    </a:lnTo>
                    <a:lnTo>
                      <a:pt x="515" y="597"/>
                    </a:lnTo>
                    <a:lnTo>
                      <a:pt x="517" y="607"/>
                    </a:lnTo>
                    <a:lnTo>
                      <a:pt x="517" y="617"/>
                    </a:lnTo>
                    <a:lnTo>
                      <a:pt x="514" y="627"/>
                    </a:lnTo>
                    <a:lnTo>
                      <a:pt x="509" y="635"/>
                    </a:lnTo>
                    <a:lnTo>
                      <a:pt x="502" y="643"/>
                    </a:lnTo>
                    <a:lnTo>
                      <a:pt x="500" y="647"/>
                    </a:lnTo>
                    <a:lnTo>
                      <a:pt x="495" y="652"/>
                    </a:lnTo>
                    <a:lnTo>
                      <a:pt x="489" y="658"/>
                    </a:lnTo>
                    <a:lnTo>
                      <a:pt x="481" y="665"/>
                    </a:lnTo>
                    <a:lnTo>
                      <a:pt x="476" y="673"/>
                    </a:lnTo>
                    <a:lnTo>
                      <a:pt x="470" y="682"/>
                    </a:lnTo>
                    <a:lnTo>
                      <a:pt x="467" y="690"/>
                    </a:lnTo>
                    <a:lnTo>
                      <a:pt x="466" y="697"/>
                    </a:lnTo>
                    <a:lnTo>
                      <a:pt x="468" y="705"/>
                    </a:lnTo>
                    <a:lnTo>
                      <a:pt x="471" y="716"/>
                    </a:lnTo>
                    <a:lnTo>
                      <a:pt x="472" y="728"/>
                    </a:lnTo>
                    <a:lnTo>
                      <a:pt x="462" y="741"/>
                    </a:lnTo>
                    <a:lnTo>
                      <a:pt x="455" y="743"/>
                    </a:lnTo>
                    <a:lnTo>
                      <a:pt x="450" y="745"/>
                    </a:lnTo>
                    <a:lnTo>
                      <a:pt x="446" y="747"/>
                    </a:lnTo>
                    <a:lnTo>
                      <a:pt x="445" y="749"/>
                    </a:lnTo>
                    <a:lnTo>
                      <a:pt x="443" y="752"/>
                    </a:lnTo>
                    <a:lnTo>
                      <a:pt x="445" y="754"/>
                    </a:lnTo>
                    <a:lnTo>
                      <a:pt x="446" y="758"/>
                    </a:lnTo>
                    <a:lnTo>
                      <a:pt x="391" y="813"/>
                    </a:lnTo>
                    <a:lnTo>
                      <a:pt x="332" y="863"/>
                    </a:lnTo>
                    <a:lnTo>
                      <a:pt x="330" y="862"/>
                    </a:lnTo>
                    <a:lnTo>
                      <a:pt x="326" y="860"/>
                    </a:lnTo>
                    <a:lnTo>
                      <a:pt x="320" y="854"/>
                    </a:lnTo>
                    <a:lnTo>
                      <a:pt x="318" y="846"/>
                    </a:lnTo>
                    <a:lnTo>
                      <a:pt x="317" y="837"/>
                    </a:lnTo>
                    <a:lnTo>
                      <a:pt x="315" y="830"/>
                    </a:lnTo>
                    <a:lnTo>
                      <a:pt x="315" y="825"/>
                    </a:lnTo>
                    <a:lnTo>
                      <a:pt x="314" y="821"/>
                    </a:lnTo>
                    <a:lnTo>
                      <a:pt x="314" y="819"/>
                    </a:lnTo>
                    <a:lnTo>
                      <a:pt x="314" y="819"/>
                    </a:lnTo>
                    <a:lnTo>
                      <a:pt x="313" y="816"/>
                    </a:lnTo>
                    <a:lnTo>
                      <a:pt x="311" y="809"/>
                    </a:lnTo>
                    <a:lnTo>
                      <a:pt x="309" y="800"/>
                    </a:lnTo>
                    <a:lnTo>
                      <a:pt x="305" y="794"/>
                    </a:lnTo>
                    <a:lnTo>
                      <a:pt x="297" y="781"/>
                    </a:lnTo>
                    <a:lnTo>
                      <a:pt x="292" y="770"/>
                    </a:lnTo>
                    <a:lnTo>
                      <a:pt x="290" y="764"/>
                    </a:lnTo>
                    <a:lnTo>
                      <a:pt x="293" y="754"/>
                    </a:lnTo>
                    <a:lnTo>
                      <a:pt x="297" y="745"/>
                    </a:lnTo>
                    <a:lnTo>
                      <a:pt x="298" y="735"/>
                    </a:lnTo>
                    <a:lnTo>
                      <a:pt x="294" y="724"/>
                    </a:lnTo>
                    <a:lnTo>
                      <a:pt x="286" y="713"/>
                    </a:lnTo>
                    <a:lnTo>
                      <a:pt x="280" y="705"/>
                    </a:lnTo>
                    <a:lnTo>
                      <a:pt x="277" y="697"/>
                    </a:lnTo>
                    <a:lnTo>
                      <a:pt x="273" y="688"/>
                    </a:lnTo>
                    <a:lnTo>
                      <a:pt x="269" y="679"/>
                    </a:lnTo>
                    <a:lnTo>
                      <a:pt x="265" y="671"/>
                    </a:lnTo>
                    <a:lnTo>
                      <a:pt x="263" y="662"/>
                    </a:lnTo>
                    <a:lnTo>
                      <a:pt x="260" y="647"/>
                    </a:lnTo>
                    <a:lnTo>
                      <a:pt x="260" y="629"/>
                    </a:lnTo>
                    <a:lnTo>
                      <a:pt x="263" y="612"/>
                    </a:lnTo>
                    <a:lnTo>
                      <a:pt x="268" y="600"/>
                    </a:lnTo>
                    <a:lnTo>
                      <a:pt x="275" y="591"/>
                    </a:lnTo>
                    <a:lnTo>
                      <a:pt x="277" y="584"/>
                    </a:lnTo>
                    <a:lnTo>
                      <a:pt x="277" y="576"/>
                    </a:lnTo>
                    <a:lnTo>
                      <a:pt x="273" y="566"/>
                    </a:lnTo>
                    <a:lnTo>
                      <a:pt x="271" y="555"/>
                    </a:lnTo>
                    <a:lnTo>
                      <a:pt x="271" y="544"/>
                    </a:lnTo>
                    <a:lnTo>
                      <a:pt x="271" y="533"/>
                    </a:lnTo>
                    <a:lnTo>
                      <a:pt x="269" y="527"/>
                    </a:lnTo>
                    <a:lnTo>
                      <a:pt x="265" y="519"/>
                    </a:lnTo>
                    <a:lnTo>
                      <a:pt x="263" y="507"/>
                    </a:lnTo>
                    <a:lnTo>
                      <a:pt x="259" y="493"/>
                    </a:lnTo>
                    <a:lnTo>
                      <a:pt x="254" y="481"/>
                    </a:lnTo>
                    <a:lnTo>
                      <a:pt x="250" y="474"/>
                    </a:lnTo>
                    <a:lnTo>
                      <a:pt x="246" y="472"/>
                    </a:lnTo>
                    <a:lnTo>
                      <a:pt x="243" y="470"/>
                    </a:lnTo>
                    <a:lnTo>
                      <a:pt x="241" y="469"/>
                    </a:lnTo>
                    <a:lnTo>
                      <a:pt x="238" y="466"/>
                    </a:lnTo>
                    <a:lnTo>
                      <a:pt x="237" y="465"/>
                    </a:lnTo>
                    <a:lnTo>
                      <a:pt x="235" y="461"/>
                    </a:lnTo>
                    <a:lnTo>
                      <a:pt x="235" y="459"/>
                    </a:lnTo>
                    <a:lnTo>
                      <a:pt x="237" y="453"/>
                    </a:lnTo>
                    <a:lnTo>
                      <a:pt x="238" y="443"/>
                    </a:lnTo>
                    <a:lnTo>
                      <a:pt x="239" y="432"/>
                    </a:lnTo>
                    <a:lnTo>
                      <a:pt x="241" y="423"/>
                    </a:lnTo>
                    <a:lnTo>
                      <a:pt x="245" y="417"/>
                    </a:lnTo>
                    <a:lnTo>
                      <a:pt x="248" y="408"/>
                    </a:lnTo>
                    <a:lnTo>
                      <a:pt x="246" y="401"/>
                    </a:lnTo>
                    <a:lnTo>
                      <a:pt x="239" y="394"/>
                    </a:lnTo>
                    <a:lnTo>
                      <a:pt x="237" y="393"/>
                    </a:lnTo>
                    <a:lnTo>
                      <a:pt x="235" y="391"/>
                    </a:lnTo>
                    <a:lnTo>
                      <a:pt x="234" y="389"/>
                    </a:lnTo>
                    <a:lnTo>
                      <a:pt x="233" y="389"/>
                    </a:lnTo>
                    <a:lnTo>
                      <a:pt x="231" y="389"/>
                    </a:lnTo>
                    <a:lnTo>
                      <a:pt x="230" y="391"/>
                    </a:lnTo>
                    <a:lnTo>
                      <a:pt x="227" y="393"/>
                    </a:lnTo>
                    <a:lnTo>
                      <a:pt x="220" y="398"/>
                    </a:lnTo>
                    <a:lnTo>
                      <a:pt x="213" y="401"/>
                    </a:lnTo>
                    <a:lnTo>
                      <a:pt x="207" y="397"/>
                    </a:lnTo>
                    <a:lnTo>
                      <a:pt x="203" y="389"/>
                    </a:lnTo>
                    <a:lnTo>
                      <a:pt x="200" y="380"/>
                    </a:lnTo>
                    <a:lnTo>
                      <a:pt x="193" y="371"/>
                    </a:lnTo>
                    <a:lnTo>
                      <a:pt x="184" y="367"/>
                    </a:lnTo>
                    <a:lnTo>
                      <a:pt x="176" y="366"/>
                    </a:lnTo>
                    <a:lnTo>
                      <a:pt x="169" y="366"/>
                    </a:lnTo>
                    <a:lnTo>
                      <a:pt x="163" y="367"/>
                    </a:lnTo>
                    <a:lnTo>
                      <a:pt x="161" y="371"/>
                    </a:lnTo>
                    <a:lnTo>
                      <a:pt x="155" y="379"/>
                    </a:lnTo>
                    <a:lnTo>
                      <a:pt x="149" y="385"/>
                    </a:lnTo>
                    <a:lnTo>
                      <a:pt x="141" y="389"/>
                    </a:lnTo>
                    <a:lnTo>
                      <a:pt x="132" y="389"/>
                    </a:lnTo>
                    <a:lnTo>
                      <a:pt x="123" y="389"/>
                    </a:lnTo>
                    <a:lnTo>
                      <a:pt x="114" y="388"/>
                    </a:lnTo>
                    <a:lnTo>
                      <a:pt x="103" y="388"/>
                    </a:lnTo>
                    <a:lnTo>
                      <a:pt x="95" y="391"/>
                    </a:lnTo>
                    <a:lnTo>
                      <a:pt x="93" y="396"/>
                    </a:lnTo>
                    <a:lnTo>
                      <a:pt x="91" y="400"/>
                    </a:lnTo>
                    <a:lnTo>
                      <a:pt x="90" y="402"/>
                    </a:lnTo>
                    <a:lnTo>
                      <a:pt x="89" y="404"/>
                    </a:lnTo>
                    <a:lnTo>
                      <a:pt x="87" y="404"/>
                    </a:lnTo>
                    <a:lnTo>
                      <a:pt x="85" y="402"/>
                    </a:lnTo>
                    <a:lnTo>
                      <a:pt x="81" y="400"/>
                    </a:lnTo>
                    <a:lnTo>
                      <a:pt x="77" y="394"/>
                    </a:lnTo>
                    <a:lnTo>
                      <a:pt x="72" y="389"/>
                    </a:lnTo>
                    <a:lnTo>
                      <a:pt x="66" y="383"/>
                    </a:lnTo>
                    <a:lnTo>
                      <a:pt x="63" y="379"/>
                    </a:lnTo>
                    <a:lnTo>
                      <a:pt x="61" y="376"/>
                    </a:lnTo>
                    <a:lnTo>
                      <a:pt x="60" y="374"/>
                    </a:lnTo>
                    <a:lnTo>
                      <a:pt x="56" y="366"/>
                    </a:lnTo>
                    <a:lnTo>
                      <a:pt x="52" y="356"/>
                    </a:lnTo>
                    <a:lnTo>
                      <a:pt x="48" y="346"/>
                    </a:lnTo>
                    <a:lnTo>
                      <a:pt x="46" y="337"/>
                    </a:lnTo>
                    <a:lnTo>
                      <a:pt x="40" y="329"/>
                    </a:lnTo>
                    <a:lnTo>
                      <a:pt x="34" y="325"/>
                    </a:lnTo>
                    <a:lnTo>
                      <a:pt x="25" y="321"/>
                    </a:lnTo>
                    <a:lnTo>
                      <a:pt x="14" y="315"/>
                    </a:lnTo>
                    <a:lnTo>
                      <a:pt x="6" y="308"/>
                    </a:lnTo>
                    <a:lnTo>
                      <a:pt x="5" y="302"/>
                    </a:lnTo>
                    <a:lnTo>
                      <a:pt x="6" y="294"/>
                    </a:lnTo>
                    <a:lnTo>
                      <a:pt x="6" y="286"/>
                    </a:lnTo>
                    <a:lnTo>
                      <a:pt x="5" y="282"/>
                    </a:lnTo>
                    <a:lnTo>
                      <a:pt x="4" y="278"/>
                    </a:lnTo>
                    <a:lnTo>
                      <a:pt x="1" y="275"/>
                    </a:lnTo>
                    <a:lnTo>
                      <a:pt x="0" y="273"/>
                    </a:lnTo>
                    <a:lnTo>
                      <a:pt x="0" y="271"/>
                    </a:lnTo>
                    <a:lnTo>
                      <a:pt x="1" y="270"/>
                    </a:lnTo>
                    <a:lnTo>
                      <a:pt x="4" y="269"/>
                    </a:lnTo>
                    <a:lnTo>
                      <a:pt x="5" y="265"/>
                    </a:lnTo>
                    <a:lnTo>
                      <a:pt x="8" y="258"/>
                    </a:lnTo>
                    <a:lnTo>
                      <a:pt x="13" y="248"/>
                    </a:lnTo>
                    <a:lnTo>
                      <a:pt x="17" y="235"/>
                    </a:lnTo>
                    <a:lnTo>
                      <a:pt x="15" y="222"/>
                    </a:lnTo>
                    <a:lnTo>
                      <a:pt x="14" y="211"/>
                    </a:lnTo>
                    <a:lnTo>
                      <a:pt x="11" y="205"/>
                    </a:lnTo>
                    <a:lnTo>
                      <a:pt x="10" y="197"/>
                    </a:lnTo>
                    <a:lnTo>
                      <a:pt x="9" y="188"/>
                    </a:lnTo>
                    <a:lnTo>
                      <a:pt x="13" y="177"/>
                    </a:lnTo>
                    <a:lnTo>
                      <a:pt x="18" y="165"/>
                    </a:lnTo>
                    <a:lnTo>
                      <a:pt x="22" y="150"/>
                    </a:lnTo>
                    <a:lnTo>
                      <a:pt x="26" y="135"/>
                    </a:lnTo>
                    <a:lnTo>
                      <a:pt x="31" y="125"/>
                    </a:lnTo>
                    <a:lnTo>
                      <a:pt x="40" y="117"/>
                    </a:lnTo>
                    <a:lnTo>
                      <a:pt x="52" y="110"/>
                    </a:lnTo>
                    <a:lnTo>
                      <a:pt x="63" y="104"/>
                    </a:lnTo>
                    <a:lnTo>
                      <a:pt x="66" y="99"/>
                    </a:lnTo>
                    <a:lnTo>
                      <a:pt x="68" y="91"/>
                    </a:lnTo>
                    <a:lnTo>
                      <a:pt x="68" y="82"/>
                    </a:lnTo>
                    <a:lnTo>
                      <a:pt x="70" y="71"/>
                    </a:lnTo>
                    <a:lnTo>
                      <a:pt x="76" y="58"/>
                    </a:lnTo>
                    <a:lnTo>
                      <a:pt x="81" y="50"/>
                    </a:lnTo>
                    <a:lnTo>
                      <a:pt x="83" y="49"/>
                    </a:lnTo>
                    <a:lnTo>
                      <a:pt x="85" y="48"/>
                    </a:lnTo>
                    <a:lnTo>
                      <a:pt x="87" y="46"/>
                    </a:lnTo>
                    <a:lnTo>
                      <a:pt x="90" y="44"/>
                    </a:lnTo>
                    <a:lnTo>
                      <a:pt x="93" y="41"/>
                    </a:lnTo>
                    <a:lnTo>
                      <a:pt x="95" y="37"/>
                    </a:lnTo>
                    <a:lnTo>
                      <a:pt x="99" y="34"/>
                    </a:lnTo>
                    <a:lnTo>
                      <a:pt x="103" y="32"/>
                    </a:lnTo>
                    <a:lnTo>
                      <a:pt x="110" y="29"/>
                    </a:lnTo>
                    <a:lnTo>
                      <a:pt x="118" y="29"/>
                    </a:lnTo>
                    <a:lnTo>
                      <a:pt x="124" y="31"/>
                    </a:lnTo>
                    <a:lnTo>
                      <a:pt x="129" y="31"/>
                    </a:lnTo>
                    <a:lnTo>
                      <a:pt x="135" y="28"/>
                    </a:lnTo>
                    <a:lnTo>
                      <a:pt x="142" y="23"/>
                    </a:lnTo>
                    <a:lnTo>
                      <a:pt x="150" y="19"/>
                    </a:lnTo>
                    <a:lnTo>
                      <a:pt x="157" y="16"/>
                    </a:lnTo>
                    <a:lnTo>
                      <a:pt x="163" y="12"/>
                    </a:lnTo>
                    <a:lnTo>
                      <a:pt x="173" y="8"/>
                    </a:lnTo>
                    <a:lnTo>
                      <a:pt x="179" y="6"/>
                    </a:lnTo>
                    <a:lnTo>
                      <a:pt x="183" y="4"/>
                    </a:lnTo>
                    <a:lnTo>
                      <a:pt x="188" y="4"/>
                    </a:lnTo>
                    <a:lnTo>
                      <a:pt x="199" y="6"/>
                    </a:lnTo>
                    <a:lnTo>
                      <a:pt x="210" y="4"/>
                    </a:lnTo>
                    <a:lnTo>
                      <a:pt x="222" y="4"/>
                    </a:lnTo>
                    <a:lnTo>
                      <a:pt x="229" y="3"/>
                    </a:lnTo>
                    <a:lnTo>
                      <a:pt x="233" y="2"/>
                    </a:lnTo>
                    <a:lnTo>
                      <a:pt x="2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224">
                <a:extLst>
                  <a:ext uri="{FF2B5EF4-FFF2-40B4-BE49-F238E27FC236}">
                    <a16:creationId xmlns:a16="http://schemas.microsoft.com/office/drawing/2014/main" id="{E468CFEB-CC2E-4539-9DFE-457C09F2C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488" y="2797175"/>
                <a:ext cx="61913" cy="82550"/>
              </a:xfrm>
              <a:custGeom>
                <a:avLst/>
                <a:gdLst>
                  <a:gd name="T0" fmla="*/ 25 w 39"/>
                  <a:gd name="T1" fmla="*/ 0 h 52"/>
                  <a:gd name="T2" fmla="*/ 29 w 39"/>
                  <a:gd name="T3" fmla="*/ 1 h 52"/>
                  <a:gd name="T4" fmla="*/ 32 w 39"/>
                  <a:gd name="T5" fmla="*/ 3 h 52"/>
                  <a:gd name="T6" fmla="*/ 34 w 39"/>
                  <a:gd name="T7" fmla="*/ 5 h 52"/>
                  <a:gd name="T8" fmla="*/ 38 w 39"/>
                  <a:gd name="T9" fmla="*/ 13 h 52"/>
                  <a:gd name="T10" fmla="*/ 39 w 39"/>
                  <a:gd name="T11" fmla="*/ 26 h 52"/>
                  <a:gd name="T12" fmla="*/ 38 w 39"/>
                  <a:gd name="T13" fmla="*/ 31 h 52"/>
                  <a:gd name="T14" fmla="*/ 36 w 39"/>
                  <a:gd name="T15" fmla="*/ 35 h 52"/>
                  <a:gd name="T16" fmla="*/ 33 w 39"/>
                  <a:gd name="T17" fmla="*/ 39 h 52"/>
                  <a:gd name="T18" fmla="*/ 30 w 39"/>
                  <a:gd name="T19" fmla="*/ 42 h 52"/>
                  <a:gd name="T20" fmla="*/ 26 w 39"/>
                  <a:gd name="T21" fmla="*/ 45 h 52"/>
                  <a:gd name="T22" fmla="*/ 22 w 39"/>
                  <a:gd name="T23" fmla="*/ 46 h 52"/>
                  <a:gd name="T24" fmla="*/ 20 w 39"/>
                  <a:gd name="T25" fmla="*/ 48 h 52"/>
                  <a:gd name="T26" fmla="*/ 16 w 39"/>
                  <a:gd name="T27" fmla="*/ 51 h 52"/>
                  <a:gd name="T28" fmla="*/ 12 w 39"/>
                  <a:gd name="T29" fmla="*/ 52 h 52"/>
                  <a:gd name="T30" fmla="*/ 8 w 39"/>
                  <a:gd name="T31" fmla="*/ 52 h 52"/>
                  <a:gd name="T32" fmla="*/ 5 w 39"/>
                  <a:gd name="T33" fmla="*/ 51 h 52"/>
                  <a:gd name="T34" fmla="*/ 4 w 39"/>
                  <a:gd name="T35" fmla="*/ 48 h 52"/>
                  <a:gd name="T36" fmla="*/ 1 w 39"/>
                  <a:gd name="T37" fmla="*/ 46 h 52"/>
                  <a:gd name="T38" fmla="*/ 0 w 39"/>
                  <a:gd name="T39" fmla="*/ 43 h 52"/>
                  <a:gd name="T40" fmla="*/ 0 w 39"/>
                  <a:gd name="T41" fmla="*/ 41 h 52"/>
                  <a:gd name="T42" fmla="*/ 0 w 39"/>
                  <a:gd name="T43" fmla="*/ 38 h 52"/>
                  <a:gd name="T44" fmla="*/ 1 w 39"/>
                  <a:gd name="T45" fmla="*/ 35 h 52"/>
                  <a:gd name="T46" fmla="*/ 3 w 39"/>
                  <a:gd name="T47" fmla="*/ 34 h 52"/>
                  <a:gd name="T48" fmla="*/ 4 w 39"/>
                  <a:gd name="T49" fmla="*/ 31 h 52"/>
                  <a:gd name="T50" fmla="*/ 3 w 39"/>
                  <a:gd name="T51" fmla="*/ 29 h 52"/>
                  <a:gd name="T52" fmla="*/ 3 w 39"/>
                  <a:gd name="T53" fmla="*/ 25 h 52"/>
                  <a:gd name="T54" fmla="*/ 1 w 39"/>
                  <a:gd name="T55" fmla="*/ 21 h 52"/>
                  <a:gd name="T56" fmla="*/ 1 w 39"/>
                  <a:gd name="T57" fmla="*/ 18 h 52"/>
                  <a:gd name="T58" fmla="*/ 1 w 39"/>
                  <a:gd name="T59" fmla="*/ 16 h 52"/>
                  <a:gd name="T60" fmla="*/ 3 w 39"/>
                  <a:gd name="T61" fmla="*/ 13 h 52"/>
                  <a:gd name="T62" fmla="*/ 5 w 39"/>
                  <a:gd name="T63" fmla="*/ 13 h 52"/>
                  <a:gd name="T64" fmla="*/ 8 w 39"/>
                  <a:gd name="T65" fmla="*/ 12 h 52"/>
                  <a:gd name="T66" fmla="*/ 9 w 39"/>
                  <a:gd name="T67" fmla="*/ 12 h 52"/>
                  <a:gd name="T68" fmla="*/ 12 w 39"/>
                  <a:gd name="T69" fmla="*/ 11 h 52"/>
                  <a:gd name="T70" fmla="*/ 13 w 39"/>
                  <a:gd name="T71" fmla="*/ 9 h 52"/>
                  <a:gd name="T72" fmla="*/ 15 w 39"/>
                  <a:gd name="T73" fmla="*/ 7 h 52"/>
                  <a:gd name="T74" fmla="*/ 17 w 39"/>
                  <a:gd name="T75" fmla="*/ 4 h 52"/>
                  <a:gd name="T76" fmla="*/ 18 w 39"/>
                  <a:gd name="T77" fmla="*/ 3 h 52"/>
                  <a:gd name="T78" fmla="*/ 21 w 39"/>
                  <a:gd name="T79" fmla="*/ 0 h 52"/>
                  <a:gd name="T80" fmla="*/ 25 w 39"/>
                  <a:gd name="T8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" h="52">
                    <a:moveTo>
                      <a:pt x="25" y="0"/>
                    </a:moveTo>
                    <a:lnTo>
                      <a:pt x="29" y="1"/>
                    </a:lnTo>
                    <a:lnTo>
                      <a:pt x="32" y="3"/>
                    </a:lnTo>
                    <a:lnTo>
                      <a:pt x="34" y="5"/>
                    </a:lnTo>
                    <a:lnTo>
                      <a:pt x="38" y="13"/>
                    </a:lnTo>
                    <a:lnTo>
                      <a:pt x="39" y="26"/>
                    </a:lnTo>
                    <a:lnTo>
                      <a:pt x="38" y="31"/>
                    </a:lnTo>
                    <a:lnTo>
                      <a:pt x="36" y="35"/>
                    </a:lnTo>
                    <a:lnTo>
                      <a:pt x="33" y="39"/>
                    </a:lnTo>
                    <a:lnTo>
                      <a:pt x="30" y="42"/>
                    </a:lnTo>
                    <a:lnTo>
                      <a:pt x="26" y="45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16" y="51"/>
                    </a:lnTo>
                    <a:lnTo>
                      <a:pt x="12" y="52"/>
                    </a:lnTo>
                    <a:lnTo>
                      <a:pt x="8" y="52"/>
                    </a:lnTo>
                    <a:lnTo>
                      <a:pt x="5" y="51"/>
                    </a:lnTo>
                    <a:lnTo>
                      <a:pt x="4" y="48"/>
                    </a:lnTo>
                    <a:lnTo>
                      <a:pt x="1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1" y="35"/>
                    </a:lnTo>
                    <a:lnTo>
                      <a:pt x="3" y="34"/>
                    </a:lnTo>
                    <a:lnTo>
                      <a:pt x="4" y="31"/>
                    </a:lnTo>
                    <a:lnTo>
                      <a:pt x="3" y="29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225">
                <a:extLst>
                  <a:ext uri="{FF2B5EF4-FFF2-40B4-BE49-F238E27FC236}">
                    <a16:creationId xmlns:a16="http://schemas.microsoft.com/office/drawing/2014/main" id="{85886183-E880-4640-9F44-EAFB3CDD0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2735263"/>
                <a:ext cx="130175" cy="161925"/>
              </a:xfrm>
              <a:custGeom>
                <a:avLst/>
                <a:gdLst>
                  <a:gd name="T0" fmla="*/ 29 w 82"/>
                  <a:gd name="T1" fmla="*/ 0 h 102"/>
                  <a:gd name="T2" fmla="*/ 38 w 82"/>
                  <a:gd name="T3" fmla="*/ 4 h 102"/>
                  <a:gd name="T4" fmla="*/ 54 w 82"/>
                  <a:gd name="T5" fmla="*/ 5 h 102"/>
                  <a:gd name="T6" fmla="*/ 59 w 82"/>
                  <a:gd name="T7" fmla="*/ 14 h 102"/>
                  <a:gd name="T8" fmla="*/ 51 w 82"/>
                  <a:gd name="T9" fmla="*/ 25 h 102"/>
                  <a:gd name="T10" fmla="*/ 47 w 82"/>
                  <a:gd name="T11" fmla="*/ 34 h 102"/>
                  <a:gd name="T12" fmla="*/ 57 w 82"/>
                  <a:gd name="T13" fmla="*/ 47 h 102"/>
                  <a:gd name="T14" fmla="*/ 67 w 82"/>
                  <a:gd name="T15" fmla="*/ 60 h 102"/>
                  <a:gd name="T16" fmla="*/ 79 w 82"/>
                  <a:gd name="T17" fmla="*/ 74 h 102"/>
                  <a:gd name="T18" fmla="*/ 82 w 82"/>
                  <a:gd name="T19" fmla="*/ 86 h 102"/>
                  <a:gd name="T20" fmla="*/ 76 w 82"/>
                  <a:gd name="T21" fmla="*/ 94 h 102"/>
                  <a:gd name="T22" fmla="*/ 70 w 82"/>
                  <a:gd name="T23" fmla="*/ 99 h 102"/>
                  <a:gd name="T24" fmla="*/ 59 w 82"/>
                  <a:gd name="T25" fmla="*/ 99 h 102"/>
                  <a:gd name="T26" fmla="*/ 42 w 82"/>
                  <a:gd name="T27" fmla="*/ 95 h 102"/>
                  <a:gd name="T28" fmla="*/ 37 w 82"/>
                  <a:gd name="T29" fmla="*/ 98 h 102"/>
                  <a:gd name="T30" fmla="*/ 34 w 82"/>
                  <a:gd name="T31" fmla="*/ 102 h 102"/>
                  <a:gd name="T32" fmla="*/ 30 w 82"/>
                  <a:gd name="T33" fmla="*/ 102 h 102"/>
                  <a:gd name="T34" fmla="*/ 29 w 82"/>
                  <a:gd name="T35" fmla="*/ 99 h 102"/>
                  <a:gd name="T36" fmla="*/ 30 w 82"/>
                  <a:gd name="T37" fmla="*/ 95 h 102"/>
                  <a:gd name="T38" fmla="*/ 32 w 82"/>
                  <a:gd name="T39" fmla="*/ 93 h 102"/>
                  <a:gd name="T40" fmla="*/ 29 w 82"/>
                  <a:gd name="T41" fmla="*/ 94 h 102"/>
                  <a:gd name="T42" fmla="*/ 23 w 82"/>
                  <a:gd name="T43" fmla="*/ 94 h 102"/>
                  <a:gd name="T44" fmla="*/ 16 w 82"/>
                  <a:gd name="T45" fmla="*/ 94 h 102"/>
                  <a:gd name="T46" fmla="*/ 12 w 82"/>
                  <a:gd name="T47" fmla="*/ 91 h 102"/>
                  <a:gd name="T48" fmla="*/ 13 w 82"/>
                  <a:gd name="T49" fmla="*/ 85 h 102"/>
                  <a:gd name="T50" fmla="*/ 25 w 82"/>
                  <a:gd name="T51" fmla="*/ 70 h 102"/>
                  <a:gd name="T52" fmla="*/ 37 w 82"/>
                  <a:gd name="T53" fmla="*/ 60 h 102"/>
                  <a:gd name="T54" fmla="*/ 37 w 82"/>
                  <a:gd name="T55" fmla="*/ 57 h 102"/>
                  <a:gd name="T56" fmla="*/ 33 w 82"/>
                  <a:gd name="T57" fmla="*/ 53 h 102"/>
                  <a:gd name="T58" fmla="*/ 25 w 82"/>
                  <a:gd name="T59" fmla="*/ 51 h 102"/>
                  <a:gd name="T60" fmla="*/ 19 w 82"/>
                  <a:gd name="T61" fmla="*/ 48 h 102"/>
                  <a:gd name="T62" fmla="*/ 11 w 82"/>
                  <a:gd name="T63" fmla="*/ 40 h 102"/>
                  <a:gd name="T64" fmla="*/ 6 w 82"/>
                  <a:gd name="T65" fmla="*/ 31 h 102"/>
                  <a:gd name="T66" fmla="*/ 2 w 82"/>
                  <a:gd name="T67" fmla="*/ 25 h 102"/>
                  <a:gd name="T68" fmla="*/ 0 w 82"/>
                  <a:gd name="T69" fmla="*/ 19 h 102"/>
                  <a:gd name="T70" fmla="*/ 0 w 82"/>
                  <a:gd name="T71" fmla="*/ 13 h 102"/>
                  <a:gd name="T72" fmla="*/ 4 w 82"/>
                  <a:gd name="T73" fmla="*/ 9 h 102"/>
                  <a:gd name="T74" fmla="*/ 8 w 82"/>
                  <a:gd name="T75" fmla="*/ 9 h 102"/>
                  <a:gd name="T76" fmla="*/ 13 w 82"/>
                  <a:gd name="T77" fmla="*/ 10 h 102"/>
                  <a:gd name="T78" fmla="*/ 17 w 82"/>
                  <a:gd name="T79" fmla="*/ 9 h 102"/>
                  <a:gd name="T80" fmla="*/ 21 w 82"/>
                  <a:gd name="T81" fmla="*/ 2 h 102"/>
                  <a:gd name="T82" fmla="*/ 27 w 82"/>
                  <a:gd name="T8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" h="102">
                    <a:moveTo>
                      <a:pt x="27" y="0"/>
                    </a:moveTo>
                    <a:lnTo>
                      <a:pt x="29" y="0"/>
                    </a:lnTo>
                    <a:lnTo>
                      <a:pt x="32" y="1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5"/>
                    </a:lnTo>
                    <a:lnTo>
                      <a:pt x="59" y="9"/>
                    </a:lnTo>
                    <a:lnTo>
                      <a:pt x="59" y="14"/>
                    </a:lnTo>
                    <a:lnTo>
                      <a:pt x="57" y="19"/>
                    </a:lnTo>
                    <a:lnTo>
                      <a:pt x="51" y="25"/>
                    </a:lnTo>
                    <a:lnTo>
                      <a:pt x="47" y="30"/>
                    </a:lnTo>
                    <a:lnTo>
                      <a:pt x="47" y="34"/>
                    </a:lnTo>
                    <a:lnTo>
                      <a:pt x="51" y="39"/>
                    </a:lnTo>
                    <a:lnTo>
                      <a:pt x="57" y="47"/>
                    </a:lnTo>
                    <a:lnTo>
                      <a:pt x="62" y="55"/>
                    </a:lnTo>
                    <a:lnTo>
                      <a:pt x="67" y="60"/>
                    </a:lnTo>
                    <a:lnTo>
                      <a:pt x="74" y="65"/>
                    </a:lnTo>
                    <a:lnTo>
                      <a:pt x="79" y="74"/>
                    </a:lnTo>
                    <a:lnTo>
                      <a:pt x="82" y="82"/>
                    </a:lnTo>
                    <a:lnTo>
                      <a:pt x="82" y="86"/>
                    </a:lnTo>
                    <a:lnTo>
                      <a:pt x="79" y="90"/>
                    </a:lnTo>
                    <a:lnTo>
                      <a:pt x="76" y="94"/>
                    </a:lnTo>
                    <a:lnTo>
                      <a:pt x="74" y="97"/>
                    </a:lnTo>
                    <a:lnTo>
                      <a:pt x="70" y="99"/>
                    </a:lnTo>
                    <a:lnTo>
                      <a:pt x="67" y="101"/>
                    </a:lnTo>
                    <a:lnTo>
                      <a:pt x="59" y="99"/>
                    </a:lnTo>
                    <a:lnTo>
                      <a:pt x="50" y="97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37" y="98"/>
                    </a:lnTo>
                    <a:lnTo>
                      <a:pt x="36" y="99"/>
                    </a:lnTo>
                    <a:lnTo>
                      <a:pt x="34" y="102"/>
                    </a:lnTo>
                    <a:lnTo>
                      <a:pt x="32" y="102"/>
                    </a:lnTo>
                    <a:lnTo>
                      <a:pt x="30" y="102"/>
                    </a:lnTo>
                    <a:lnTo>
                      <a:pt x="29" y="101"/>
                    </a:lnTo>
                    <a:lnTo>
                      <a:pt x="29" y="99"/>
                    </a:lnTo>
                    <a:lnTo>
                      <a:pt x="29" y="97"/>
                    </a:lnTo>
                    <a:lnTo>
                      <a:pt x="30" y="95"/>
                    </a:lnTo>
                    <a:lnTo>
                      <a:pt x="30" y="94"/>
                    </a:lnTo>
                    <a:lnTo>
                      <a:pt x="32" y="93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5" y="94"/>
                    </a:lnTo>
                    <a:lnTo>
                      <a:pt x="23" y="94"/>
                    </a:lnTo>
                    <a:lnTo>
                      <a:pt x="19" y="94"/>
                    </a:lnTo>
                    <a:lnTo>
                      <a:pt x="16" y="94"/>
                    </a:lnTo>
                    <a:lnTo>
                      <a:pt x="13" y="93"/>
                    </a:lnTo>
                    <a:lnTo>
                      <a:pt x="12" y="91"/>
                    </a:lnTo>
                    <a:lnTo>
                      <a:pt x="11" y="90"/>
                    </a:lnTo>
                    <a:lnTo>
                      <a:pt x="13" y="85"/>
                    </a:lnTo>
                    <a:lnTo>
                      <a:pt x="19" y="78"/>
                    </a:lnTo>
                    <a:lnTo>
                      <a:pt x="25" y="70"/>
                    </a:lnTo>
                    <a:lnTo>
                      <a:pt x="32" y="64"/>
                    </a:lnTo>
                    <a:lnTo>
                      <a:pt x="37" y="60"/>
                    </a:lnTo>
                    <a:lnTo>
                      <a:pt x="38" y="59"/>
                    </a:lnTo>
                    <a:lnTo>
                      <a:pt x="37" y="57"/>
                    </a:lnTo>
                    <a:lnTo>
                      <a:pt x="36" y="55"/>
                    </a:lnTo>
                    <a:lnTo>
                      <a:pt x="33" y="53"/>
                    </a:lnTo>
                    <a:lnTo>
                      <a:pt x="29" y="52"/>
                    </a:lnTo>
                    <a:lnTo>
                      <a:pt x="25" y="51"/>
                    </a:lnTo>
                    <a:lnTo>
                      <a:pt x="23" y="50"/>
                    </a:lnTo>
                    <a:lnTo>
                      <a:pt x="19" y="48"/>
                    </a:lnTo>
                    <a:lnTo>
                      <a:pt x="15" y="44"/>
                    </a:lnTo>
                    <a:lnTo>
                      <a:pt x="11" y="40"/>
                    </a:lnTo>
                    <a:lnTo>
                      <a:pt x="8" y="35"/>
                    </a:lnTo>
                    <a:lnTo>
                      <a:pt x="6" y="31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7" y="9"/>
                    </a:lnTo>
                    <a:lnTo>
                      <a:pt x="19" y="5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226">
                <a:extLst>
                  <a:ext uri="{FF2B5EF4-FFF2-40B4-BE49-F238E27FC236}">
                    <a16:creationId xmlns:a16="http://schemas.microsoft.com/office/drawing/2014/main" id="{4DE7EC9E-39B0-424A-983B-20816D8F78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3838" y="2481263"/>
                <a:ext cx="947738" cy="1127125"/>
              </a:xfrm>
              <a:custGeom>
                <a:avLst/>
                <a:gdLst>
                  <a:gd name="T0" fmla="*/ 334 w 597"/>
                  <a:gd name="T1" fmla="*/ 356 h 710"/>
                  <a:gd name="T2" fmla="*/ 346 w 597"/>
                  <a:gd name="T3" fmla="*/ 371 h 710"/>
                  <a:gd name="T4" fmla="*/ 453 w 597"/>
                  <a:gd name="T5" fmla="*/ 369 h 710"/>
                  <a:gd name="T6" fmla="*/ 419 w 597"/>
                  <a:gd name="T7" fmla="*/ 312 h 710"/>
                  <a:gd name="T8" fmla="*/ 398 w 597"/>
                  <a:gd name="T9" fmla="*/ 323 h 710"/>
                  <a:gd name="T10" fmla="*/ 368 w 597"/>
                  <a:gd name="T11" fmla="*/ 127 h 710"/>
                  <a:gd name="T12" fmla="*/ 321 w 597"/>
                  <a:gd name="T13" fmla="*/ 4 h 710"/>
                  <a:gd name="T14" fmla="*/ 399 w 597"/>
                  <a:gd name="T15" fmla="*/ 69 h 710"/>
                  <a:gd name="T16" fmla="*/ 403 w 597"/>
                  <a:gd name="T17" fmla="*/ 96 h 710"/>
                  <a:gd name="T18" fmla="*/ 428 w 597"/>
                  <a:gd name="T19" fmla="*/ 94 h 710"/>
                  <a:gd name="T20" fmla="*/ 507 w 597"/>
                  <a:gd name="T21" fmla="*/ 306 h 710"/>
                  <a:gd name="T22" fmla="*/ 536 w 597"/>
                  <a:gd name="T23" fmla="*/ 373 h 710"/>
                  <a:gd name="T24" fmla="*/ 525 w 597"/>
                  <a:gd name="T25" fmla="*/ 418 h 710"/>
                  <a:gd name="T26" fmla="*/ 559 w 597"/>
                  <a:gd name="T27" fmla="*/ 374 h 710"/>
                  <a:gd name="T28" fmla="*/ 539 w 597"/>
                  <a:gd name="T29" fmla="*/ 338 h 710"/>
                  <a:gd name="T30" fmla="*/ 550 w 597"/>
                  <a:gd name="T31" fmla="*/ 319 h 710"/>
                  <a:gd name="T32" fmla="*/ 573 w 597"/>
                  <a:gd name="T33" fmla="*/ 549 h 710"/>
                  <a:gd name="T34" fmla="*/ 517 w 597"/>
                  <a:gd name="T35" fmla="*/ 509 h 710"/>
                  <a:gd name="T36" fmla="*/ 550 w 597"/>
                  <a:gd name="T37" fmla="*/ 571 h 710"/>
                  <a:gd name="T38" fmla="*/ 579 w 597"/>
                  <a:gd name="T39" fmla="*/ 559 h 710"/>
                  <a:gd name="T40" fmla="*/ 597 w 597"/>
                  <a:gd name="T41" fmla="*/ 639 h 710"/>
                  <a:gd name="T42" fmla="*/ 499 w 597"/>
                  <a:gd name="T43" fmla="*/ 704 h 710"/>
                  <a:gd name="T44" fmla="*/ 437 w 597"/>
                  <a:gd name="T45" fmla="*/ 615 h 710"/>
                  <a:gd name="T46" fmla="*/ 409 w 597"/>
                  <a:gd name="T47" fmla="*/ 537 h 710"/>
                  <a:gd name="T48" fmla="*/ 373 w 597"/>
                  <a:gd name="T49" fmla="*/ 494 h 710"/>
                  <a:gd name="T50" fmla="*/ 403 w 597"/>
                  <a:gd name="T51" fmla="*/ 427 h 710"/>
                  <a:gd name="T52" fmla="*/ 367 w 597"/>
                  <a:gd name="T53" fmla="*/ 429 h 710"/>
                  <a:gd name="T54" fmla="*/ 325 w 597"/>
                  <a:gd name="T55" fmla="*/ 415 h 710"/>
                  <a:gd name="T56" fmla="*/ 301 w 597"/>
                  <a:gd name="T57" fmla="*/ 382 h 710"/>
                  <a:gd name="T58" fmla="*/ 300 w 597"/>
                  <a:gd name="T59" fmla="*/ 416 h 710"/>
                  <a:gd name="T60" fmla="*/ 270 w 597"/>
                  <a:gd name="T61" fmla="*/ 422 h 710"/>
                  <a:gd name="T62" fmla="*/ 221 w 597"/>
                  <a:gd name="T63" fmla="*/ 335 h 710"/>
                  <a:gd name="T64" fmla="*/ 215 w 597"/>
                  <a:gd name="T65" fmla="*/ 351 h 710"/>
                  <a:gd name="T66" fmla="*/ 248 w 597"/>
                  <a:gd name="T67" fmla="*/ 381 h 710"/>
                  <a:gd name="T68" fmla="*/ 232 w 597"/>
                  <a:gd name="T69" fmla="*/ 407 h 710"/>
                  <a:gd name="T70" fmla="*/ 181 w 597"/>
                  <a:gd name="T71" fmla="*/ 352 h 710"/>
                  <a:gd name="T72" fmla="*/ 145 w 597"/>
                  <a:gd name="T73" fmla="*/ 350 h 710"/>
                  <a:gd name="T74" fmla="*/ 106 w 597"/>
                  <a:gd name="T75" fmla="*/ 371 h 710"/>
                  <a:gd name="T76" fmla="*/ 88 w 597"/>
                  <a:gd name="T77" fmla="*/ 402 h 710"/>
                  <a:gd name="T78" fmla="*/ 47 w 597"/>
                  <a:gd name="T79" fmla="*/ 424 h 710"/>
                  <a:gd name="T80" fmla="*/ 29 w 597"/>
                  <a:gd name="T81" fmla="*/ 423 h 710"/>
                  <a:gd name="T82" fmla="*/ 0 w 597"/>
                  <a:gd name="T83" fmla="*/ 397 h 710"/>
                  <a:gd name="T84" fmla="*/ 35 w 597"/>
                  <a:gd name="T85" fmla="*/ 339 h 710"/>
                  <a:gd name="T86" fmla="*/ 45 w 597"/>
                  <a:gd name="T87" fmla="*/ 284 h 710"/>
                  <a:gd name="T88" fmla="*/ 102 w 597"/>
                  <a:gd name="T89" fmla="*/ 258 h 710"/>
                  <a:gd name="T90" fmla="*/ 127 w 597"/>
                  <a:gd name="T91" fmla="*/ 237 h 710"/>
                  <a:gd name="T92" fmla="*/ 162 w 597"/>
                  <a:gd name="T93" fmla="*/ 215 h 710"/>
                  <a:gd name="T94" fmla="*/ 182 w 597"/>
                  <a:gd name="T95" fmla="*/ 189 h 710"/>
                  <a:gd name="T96" fmla="*/ 208 w 597"/>
                  <a:gd name="T97" fmla="*/ 213 h 710"/>
                  <a:gd name="T98" fmla="*/ 265 w 597"/>
                  <a:gd name="T99" fmla="*/ 212 h 710"/>
                  <a:gd name="T100" fmla="*/ 289 w 597"/>
                  <a:gd name="T101" fmla="*/ 175 h 710"/>
                  <a:gd name="T102" fmla="*/ 299 w 597"/>
                  <a:gd name="T103" fmla="*/ 157 h 710"/>
                  <a:gd name="T104" fmla="*/ 337 w 597"/>
                  <a:gd name="T105" fmla="*/ 138 h 710"/>
                  <a:gd name="T106" fmla="*/ 278 w 597"/>
                  <a:gd name="T107" fmla="*/ 128 h 710"/>
                  <a:gd name="T108" fmla="*/ 279 w 597"/>
                  <a:gd name="T109" fmla="*/ 80 h 710"/>
                  <a:gd name="T110" fmla="*/ 242 w 597"/>
                  <a:gd name="T111" fmla="*/ 132 h 710"/>
                  <a:gd name="T112" fmla="*/ 238 w 597"/>
                  <a:gd name="T113" fmla="*/ 172 h 710"/>
                  <a:gd name="T114" fmla="*/ 193 w 597"/>
                  <a:gd name="T115" fmla="*/ 198 h 710"/>
                  <a:gd name="T116" fmla="*/ 174 w 597"/>
                  <a:gd name="T117" fmla="*/ 165 h 710"/>
                  <a:gd name="T118" fmla="*/ 132 w 597"/>
                  <a:gd name="T119" fmla="*/ 128 h 710"/>
                  <a:gd name="T120" fmla="*/ 248 w 597"/>
                  <a:gd name="T121" fmla="*/ 25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7" h="710">
                    <a:moveTo>
                      <a:pt x="367" y="304"/>
                    </a:moveTo>
                    <a:lnTo>
                      <a:pt x="363" y="304"/>
                    </a:lnTo>
                    <a:lnTo>
                      <a:pt x="360" y="305"/>
                    </a:lnTo>
                    <a:lnTo>
                      <a:pt x="357" y="309"/>
                    </a:lnTo>
                    <a:lnTo>
                      <a:pt x="354" y="314"/>
                    </a:lnTo>
                    <a:lnTo>
                      <a:pt x="347" y="329"/>
                    </a:lnTo>
                    <a:lnTo>
                      <a:pt x="340" y="338"/>
                    </a:lnTo>
                    <a:lnTo>
                      <a:pt x="338" y="340"/>
                    </a:lnTo>
                    <a:lnTo>
                      <a:pt x="337" y="343"/>
                    </a:lnTo>
                    <a:lnTo>
                      <a:pt x="334" y="346"/>
                    </a:lnTo>
                    <a:lnTo>
                      <a:pt x="333" y="350"/>
                    </a:lnTo>
                    <a:lnTo>
                      <a:pt x="333" y="352"/>
                    </a:lnTo>
                    <a:lnTo>
                      <a:pt x="333" y="355"/>
                    </a:lnTo>
                    <a:lnTo>
                      <a:pt x="334" y="356"/>
                    </a:lnTo>
                    <a:lnTo>
                      <a:pt x="335" y="357"/>
                    </a:lnTo>
                    <a:lnTo>
                      <a:pt x="335" y="360"/>
                    </a:lnTo>
                    <a:lnTo>
                      <a:pt x="335" y="364"/>
                    </a:lnTo>
                    <a:lnTo>
                      <a:pt x="335" y="367"/>
                    </a:lnTo>
                    <a:lnTo>
                      <a:pt x="335" y="371"/>
                    </a:lnTo>
                    <a:lnTo>
                      <a:pt x="334" y="373"/>
                    </a:lnTo>
                    <a:lnTo>
                      <a:pt x="334" y="376"/>
                    </a:lnTo>
                    <a:lnTo>
                      <a:pt x="334" y="377"/>
                    </a:lnTo>
                    <a:lnTo>
                      <a:pt x="335" y="377"/>
                    </a:lnTo>
                    <a:lnTo>
                      <a:pt x="337" y="377"/>
                    </a:lnTo>
                    <a:lnTo>
                      <a:pt x="339" y="376"/>
                    </a:lnTo>
                    <a:lnTo>
                      <a:pt x="340" y="374"/>
                    </a:lnTo>
                    <a:lnTo>
                      <a:pt x="343" y="372"/>
                    </a:lnTo>
                    <a:lnTo>
                      <a:pt x="346" y="371"/>
                    </a:lnTo>
                    <a:lnTo>
                      <a:pt x="348" y="371"/>
                    </a:lnTo>
                    <a:lnTo>
                      <a:pt x="355" y="371"/>
                    </a:lnTo>
                    <a:lnTo>
                      <a:pt x="361" y="371"/>
                    </a:lnTo>
                    <a:lnTo>
                      <a:pt x="368" y="371"/>
                    </a:lnTo>
                    <a:lnTo>
                      <a:pt x="372" y="367"/>
                    </a:lnTo>
                    <a:lnTo>
                      <a:pt x="378" y="361"/>
                    </a:lnTo>
                    <a:lnTo>
                      <a:pt x="388" y="360"/>
                    </a:lnTo>
                    <a:lnTo>
                      <a:pt x="398" y="360"/>
                    </a:lnTo>
                    <a:lnTo>
                      <a:pt x="407" y="364"/>
                    </a:lnTo>
                    <a:lnTo>
                      <a:pt x="415" y="369"/>
                    </a:lnTo>
                    <a:lnTo>
                      <a:pt x="423" y="372"/>
                    </a:lnTo>
                    <a:lnTo>
                      <a:pt x="432" y="373"/>
                    </a:lnTo>
                    <a:lnTo>
                      <a:pt x="444" y="372"/>
                    </a:lnTo>
                    <a:lnTo>
                      <a:pt x="453" y="369"/>
                    </a:lnTo>
                    <a:lnTo>
                      <a:pt x="457" y="365"/>
                    </a:lnTo>
                    <a:lnTo>
                      <a:pt x="457" y="360"/>
                    </a:lnTo>
                    <a:lnTo>
                      <a:pt x="454" y="352"/>
                    </a:lnTo>
                    <a:lnTo>
                      <a:pt x="448" y="346"/>
                    </a:lnTo>
                    <a:lnTo>
                      <a:pt x="439" y="338"/>
                    </a:lnTo>
                    <a:lnTo>
                      <a:pt x="429" y="330"/>
                    </a:lnTo>
                    <a:lnTo>
                      <a:pt x="422" y="323"/>
                    </a:lnTo>
                    <a:lnTo>
                      <a:pt x="416" y="322"/>
                    </a:lnTo>
                    <a:lnTo>
                      <a:pt x="414" y="319"/>
                    </a:lnTo>
                    <a:lnTo>
                      <a:pt x="412" y="317"/>
                    </a:lnTo>
                    <a:lnTo>
                      <a:pt x="412" y="316"/>
                    </a:lnTo>
                    <a:lnTo>
                      <a:pt x="414" y="314"/>
                    </a:lnTo>
                    <a:lnTo>
                      <a:pt x="416" y="313"/>
                    </a:lnTo>
                    <a:lnTo>
                      <a:pt x="419" y="312"/>
                    </a:lnTo>
                    <a:lnTo>
                      <a:pt x="420" y="310"/>
                    </a:lnTo>
                    <a:lnTo>
                      <a:pt x="422" y="308"/>
                    </a:lnTo>
                    <a:lnTo>
                      <a:pt x="422" y="306"/>
                    </a:lnTo>
                    <a:lnTo>
                      <a:pt x="422" y="305"/>
                    </a:lnTo>
                    <a:lnTo>
                      <a:pt x="422" y="304"/>
                    </a:lnTo>
                    <a:lnTo>
                      <a:pt x="419" y="304"/>
                    </a:lnTo>
                    <a:lnTo>
                      <a:pt x="415" y="304"/>
                    </a:lnTo>
                    <a:lnTo>
                      <a:pt x="411" y="305"/>
                    </a:lnTo>
                    <a:lnTo>
                      <a:pt x="407" y="306"/>
                    </a:lnTo>
                    <a:lnTo>
                      <a:pt x="405" y="309"/>
                    </a:lnTo>
                    <a:lnTo>
                      <a:pt x="403" y="312"/>
                    </a:lnTo>
                    <a:lnTo>
                      <a:pt x="403" y="316"/>
                    </a:lnTo>
                    <a:lnTo>
                      <a:pt x="401" y="319"/>
                    </a:lnTo>
                    <a:lnTo>
                      <a:pt x="398" y="323"/>
                    </a:lnTo>
                    <a:lnTo>
                      <a:pt x="395" y="325"/>
                    </a:lnTo>
                    <a:lnTo>
                      <a:pt x="394" y="326"/>
                    </a:lnTo>
                    <a:lnTo>
                      <a:pt x="392" y="327"/>
                    </a:lnTo>
                    <a:lnTo>
                      <a:pt x="390" y="329"/>
                    </a:lnTo>
                    <a:lnTo>
                      <a:pt x="388" y="330"/>
                    </a:lnTo>
                    <a:lnTo>
                      <a:pt x="386" y="331"/>
                    </a:lnTo>
                    <a:lnTo>
                      <a:pt x="384" y="331"/>
                    </a:lnTo>
                    <a:lnTo>
                      <a:pt x="382" y="329"/>
                    </a:lnTo>
                    <a:lnTo>
                      <a:pt x="380" y="322"/>
                    </a:lnTo>
                    <a:lnTo>
                      <a:pt x="376" y="314"/>
                    </a:lnTo>
                    <a:lnTo>
                      <a:pt x="372" y="308"/>
                    </a:lnTo>
                    <a:lnTo>
                      <a:pt x="368" y="304"/>
                    </a:lnTo>
                    <a:lnTo>
                      <a:pt x="367" y="304"/>
                    </a:lnTo>
                    <a:close/>
                    <a:moveTo>
                      <a:pt x="368" y="127"/>
                    </a:moveTo>
                    <a:lnTo>
                      <a:pt x="363" y="127"/>
                    </a:lnTo>
                    <a:lnTo>
                      <a:pt x="360" y="132"/>
                    </a:lnTo>
                    <a:lnTo>
                      <a:pt x="360" y="138"/>
                    </a:lnTo>
                    <a:lnTo>
                      <a:pt x="365" y="141"/>
                    </a:lnTo>
                    <a:lnTo>
                      <a:pt x="371" y="144"/>
                    </a:lnTo>
                    <a:lnTo>
                      <a:pt x="377" y="144"/>
                    </a:lnTo>
                    <a:lnTo>
                      <a:pt x="381" y="141"/>
                    </a:lnTo>
                    <a:lnTo>
                      <a:pt x="381" y="138"/>
                    </a:lnTo>
                    <a:lnTo>
                      <a:pt x="377" y="134"/>
                    </a:lnTo>
                    <a:lnTo>
                      <a:pt x="373" y="130"/>
                    </a:lnTo>
                    <a:lnTo>
                      <a:pt x="368" y="127"/>
                    </a:lnTo>
                    <a:close/>
                    <a:moveTo>
                      <a:pt x="297" y="0"/>
                    </a:moveTo>
                    <a:lnTo>
                      <a:pt x="308" y="0"/>
                    </a:lnTo>
                    <a:lnTo>
                      <a:pt x="321" y="4"/>
                    </a:lnTo>
                    <a:lnTo>
                      <a:pt x="335" y="9"/>
                    </a:lnTo>
                    <a:lnTo>
                      <a:pt x="348" y="16"/>
                    </a:lnTo>
                    <a:lnTo>
                      <a:pt x="357" y="20"/>
                    </a:lnTo>
                    <a:lnTo>
                      <a:pt x="364" y="22"/>
                    </a:lnTo>
                    <a:lnTo>
                      <a:pt x="367" y="24"/>
                    </a:lnTo>
                    <a:lnTo>
                      <a:pt x="371" y="25"/>
                    </a:lnTo>
                    <a:lnTo>
                      <a:pt x="374" y="28"/>
                    </a:lnTo>
                    <a:lnTo>
                      <a:pt x="378" y="30"/>
                    </a:lnTo>
                    <a:lnTo>
                      <a:pt x="384" y="33"/>
                    </a:lnTo>
                    <a:lnTo>
                      <a:pt x="419" y="75"/>
                    </a:lnTo>
                    <a:lnTo>
                      <a:pt x="414" y="75"/>
                    </a:lnTo>
                    <a:lnTo>
                      <a:pt x="409" y="73"/>
                    </a:lnTo>
                    <a:lnTo>
                      <a:pt x="403" y="71"/>
                    </a:lnTo>
                    <a:lnTo>
                      <a:pt x="399" y="69"/>
                    </a:lnTo>
                    <a:lnTo>
                      <a:pt x="397" y="69"/>
                    </a:lnTo>
                    <a:lnTo>
                      <a:pt x="394" y="68"/>
                    </a:lnTo>
                    <a:lnTo>
                      <a:pt x="393" y="68"/>
                    </a:lnTo>
                    <a:lnTo>
                      <a:pt x="393" y="69"/>
                    </a:lnTo>
                    <a:lnTo>
                      <a:pt x="393" y="71"/>
                    </a:lnTo>
                    <a:lnTo>
                      <a:pt x="395" y="73"/>
                    </a:lnTo>
                    <a:lnTo>
                      <a:pt x="398" y="76"/>
                    </a:lnTo>
                    <a:lnTo>
                      <a:pt x="399" y="79"/>
                    </a:lnTo>
                    <a:lnTo>
                      <a:pt x="401" y="81"/>
                    </a:lnTo>
                    <a:lnTo>
                      <a:pt x="401" y="84"/>
                    </a:lnTo>
                    <a:lnTo>
                      <a:pt x="401" y="88"/>
                    </a:lnTo>
                    <a:lnTo>
                      <a:pt x="401" y="92"/>
                    </a:lnTo>
                    <a:lnTo>
                      <a:pt x="402" y="94"/>
                    </a:lnTo>
                    <a:lnTo>
                      <a:pt x="403" y="96"/>
                    </a:lnTo>
                    <a:lnTo>
                      <a:pt x="405" y="96"/>
                    </a:lnTo>
                    <a:lnTo>
                      <a:pt x="407" y="96"/>
                    </a:lnTo>
                    <a:lnTo>
                      <a:pt x="410" y="94"/>
                    </a:lnTo>
                    <a:lnTo>
                      <a:pt x="411" y="93"/>
                    </a:lnTo>
                    <a:lnTo>
                      <a:pt x="414" y="92"/>
                    </a:lnTo>
                    <a:lnTo>
                      <a:pt x="414" y="90"/>
                    </a:lnTo>
                    <a:lnTo>
                      <a:pt x="415" y="89"/>
                    </a:lnTo>
                    <a:lnTo>
                      <a:pt x="416" y="89"/>
                    </a:lnTo>
                    <a:lnTo>
                      <a:pt x="416" y="88"/>
                    </a:lnTo>
                    <a:lnTo>
                      <a:pt x="418" y="88"/>
                    </a:lnTo>
                    <a:lnTo>
                      <a:pt x="419" y="88"/>
                    </a:lnTo>
                    <a:lnTo>
                      <a:pt x="422" y="89"/>
                    </a:lnTo>
                    <a:lnTo>
                      <a:pt x="426" y="92"/>
                    </a:lnTo>
                    <a:lnTo>
                      <a:pt x="428" y="94"/>
                    </a:lnTo>
                    <a:lnTo>
                      <a:pt x="431" y="96"/>
                    </a:lnTo>
                    <a:lnTo>
                      <a:pt x="433" y="96"/>
                    </a:lnTo>
                    <a:lnTo>
                      <a:pt x="435" y="96"/>
                    </a:lnTo>
                    <a:lnTo>
                      <a:pt x="477" y="158"/>
                    </a:lnTo>
                    <a:lnTo>
                      <a:pt x="512" y="224"/>
                    </a:lnTo>
                    <a:lnTo>
                      <a:pt x="542" y="293"/>
                    </a:lnTo>
                    <a:lnTo>
                      <a:pt x="539" y="296"/>
                    </a:lnTo>
                    <a:lnTo>
                      <a:pt x="537" y="299"/>
                    </a:lnTo>
                    <a:lnTo>
                      <a:pt x="533" y="302"/>
                    </a:lnTo>
                    <a:lnTo>
                      <a:pt x="529" y="306"/>
                    </a:lnTo>
                    <a:lnTo>
                      <a:pt x="524" y="308"/>
                    </a:lnTo>
                    <a:lnTo>
                      <a:pt x="517" y="306"/>
                    </a:lnTo>
                    <a:lnTo>
                      <a:pt x="511" y="305"/>
                    </a:lnTo>
                    <a:lnTo>
                      <a:pt x="507" y="306"/>
                    </a:lnTo>
                    <a:lnTo>
                      <a:pt x="499" y="314"/>
                    </a:lnTo>
                    <a:lnTo>
                      <a:pt x="496" y="323"/>
                    </a:lnTo>
                    <a:lnTo>
                      <a:pt x="498" y="333"/>
                    </a:lnTo>
                    <a:lnTo>
                      <a:pt x="501" y="339"/>
                    </a:lnTo>
                    <a:lnTo>
                      <a:pt x="507" y="350"/>
                    </a:lnTo>
                    <a:lnTo>
                      <a:pt x="513" y="359"/>
                    </a:lnTo>
                    <a:lnTo>
                      <a:pt x="517" y="364"/>
                    </a:lnTo>
                    <a:lnTo>
                      <a:pt x="520" y="364"/>
                    </a:lnTo>
                    <a:lnTo>
                      <a:pt x="522" y="365"/>
                    </a:lnTo>
                    <a:lnTo>
                      <a:pt x="526" y="367"/>
                    </a:lnTo>
                    <a:lnTo>
                      <a:pt x="529" y="368"/>
                    </a:lnTo>
                    <a:lnTo>
                      <a:pt x="532" y="369"/>
                    </a:lnTo>
                    <a:lnTo>
                      <a:pt x="534" y="371"/>
                    </a:lnTo>
                    <a:lnTo>
                      <a:pt x="536" y="373"/>
                    </a:lnTo>
                    <a:lnTo>
                      <a:pt x="536" y="376"/>
                    </a:lnTo>
                    <a:lnTo>
                      <a:pt x="534" y="378"/>
                    </a:lnTo>
                    <a:lnTo>
                      <a:pt x="530" y="382"/>
                    </a:lnTo>
                    <a:lnTo>
                      <a:pt x="528" y="386"/>
                    </a:lnTo>
                    <a:lnTo>
                      <a:pt x="526" y="388"/>
                    </a:lnTo>
                    <a:lnTo>
                      <a:pt x="524" y="389"/>
                    </a:lnTo>
                    <a:lnTo>
                      <a:pt x="521" y="390"/>
                    </a:lnTo>
                    <a:lnTo>
                      <a:pt x="518" y="390"/>
                    </a:lnTo>
                    <a:lnTo>
                      <a:pt x="516" y="391"/>
                    </a:lnTo>
                    <a:lnTo>
                      <a:pt x="515" y="398"/>
                    </a:lnTo>
                    <a:lnTo>
                      <a:pt x="515" y="406"/>
                    </a:lnTo>
                    <a:lnTo>
                      <a:pt x="517" y="412"/>
                    </a:lnTo>
                    <a:lnTo>
                      <a:pt x="520" y="416"/>
                    </a:lnTo>
                    <a:lnTo>
                      <a:pt x="525" y="418"/>
                    </a:lnTo>
                    <a:lnTo>
                      <a:pt x="533" y="422"/>
                    </a:lnTo>
                    <a:lnTo>
                      <a:pt x="541" y="424"/>
                    </a:lnTo>
                    <a:lnTo>
                      <a:pt x="546" y="426"/>
                    </a:lnTo>
                    <a:lnTo>
                      <a:pt x="551" y="426"/>
                    </a:lnTo>
                    <a:lnTo>
                      <a:pt x="559" y="424"/>
                    </a:lnTo>
                    <a:lnTo>
                      <a:pt x="566" y="422"/>
                    </a:lnTo>
                    <a:lnTo>
                      <a:pt x="568" y="418"/>
                    </a:lnTo>
                    <a:lnTo>
                      <a:pt x="567" y="411"/>
                    </a:lnTo>
                    <a:lnTo>
                      <a:pt x="566" y="399"/>
                    </a:lnTo>
                    <a:lnTo>
                      <a:pt x="562" y="389"/>
                    </a:lnTo>
                    <a:lnTo>
                      <a:pt x="558" y="381"/>
                    </a:lnTo>
                    <a:lnTo>
                      <a:pt x="556" y="378"/>
                    </a:lnTo>
                    <a:lnTo>
                      <a:pt x="556" y="376"/>
                    </a:lnTo>
                    <a:lnTo>
                      <a:pt x="559" y="374"/>
                    </a:lnTo>
                    <a:lnTo>
                      <a:pt x="560" y="372"/>
                    </a:lnTo>
                    <a:lnTo>
                      <a:pt x="563" y="369"/>
                    </a:lnTo>
                    <a:lnTo>
                      <a:pt x="563" y="367"/>
                    </a:lnTo>
                    <a:lnTo>
                      <a:pt x="563" y="364"/>
                    </a:lnTo>
                    <a:lnTo>
                      <a:pt x="560" y="363"/>
                    </a:lnTo>
                    <a:lnTo>
                      <a:pt x="558" y="360"/>
                    </a:lnTo>
                    <a:lnTo>
                      <a:pt x="555" y="360"/>
                    </a:lnTo>
                    <a:lnTo>
                      <a:pt x="553" y="357"/>
                    </a:lnTo>
                    <a:lnTo>
                      <a:pt x="551" y="355"/>
                    </a:lnTo>
                    <a:lnTo>
                      <a:pt x="549" y="351"/>
                    </a:lnTo>
                    <a:lnTo>
                      <a:pt x="547" y="347"/>
                    </a:lnTo>
                    <a:lnTo>
                      <a:pt x="545" y="343"/>
                    </a:lnTo>
                    <a:lnTo>
                      <a:pt x="542" y="339"/>
                    </a:lnTo>
                    <a:lnTo>
                      <a:pt x="539" y="338"/>
                    </a:lnTo>
                    <a:lnTo>
                      <a:pt x="538" y="338"/>
                    </a:lnTo>
                    <a:lnTo>
                      <a:pt x="537" y="338"/>
                    </a:lnTo>
                    <a:lnTo>
                      <a:pt x="536" y="338"/>
                    </a:lnTo>
                    <a:lnTo>
                      <a:pt x="536" y="338"/>
                    </a:lnTo>
                    <a:lnTo>
                      <a:pt x="534" y="338"/>
                    </a:lnTo>
                    <a:lnTo>
                      <a:pt x="534" y="335"/>
                    </a:lnTo>
                    <a:lnTo>
                      <a:pt x="534" y="333"/>
                    </a:lnTo>
                    <a:lnTo>
                      <a:pt x="536" y="327"/>
                    </a:lnTo>
                    <a:lnTo>
                      <a:pt x="537" y="323"/>
                    </a:lnTo>
                    <a:lnTo>
                      <a:pt x="539" y="321"/>
                    </a:lnTo>
                    <a:lnTo>
                      <a:pt x="542" y="318"/>
                    </a:lnTo>
                    <a:lnTo>
                      <a:pt x="545" y="318"/>
                    </a:lnTo>
                    <a:lnTo>
                      <a:pt x="547" y="318"/>
                    </a:lnTo>
                    <a:lnTo>
                      <a:pt x="550" y="319"/>
                    </a:lnTo>
                    <a:lnTo>
                      <a:pt x="553" y="322"/>
                    </a:lnTo>
                    <a:lnTo>
                      <a:pt x="573" y="394"/>
                    </a:lnTo>
                    <a:lnTo>
                      <a:pt x="588" y="470"/>
                    </a:lnTo>
                    <a:lnTo>
                      <a:pt x="596" y="546"/>
                    </a:lnTo>
                    <a:lnTo>
                      <a:pt x="594" y="543"/>
                    </a:lnTo>
                    <a:lnTo>
                      <a:pt x="592" y="541"/>
                    </a:lnTo>
                    <a:lnTo>
                      <a:pt x="590" y="539"/>
                    </a:lnTo>
                    <a:lnTo>
                      <a:pt x="589" y="539"/>
                    </a:lnTo>
                    <a:lnTo>
                      <a:pt x="587" y="539"/>
                    </a:lnTo>
                    <a:lnTo>
                      <a:pt x="584" y="542"/>
                    </a:lnTo>
                    <a:lnTo>
                      <a:pt x="581" y="543"/>
                    </a:lnTo>
                    <a:lnTo>
                      <a:pt x="579" y="546"/>
                    </a:lnTo>
                    <a:lnTo>
                      <a:pt x="575" y="547"/>
                    </a:lnTo>
                    <a:lnTo>
                      <a:pt x="573" y="549"/>
                    </a:lnTo>
                    <a:lnTo>
                      <a:pt x="571" y="549"/>
                    </a:lnTo>
                    <a:lnTo>
                      <a:pt x="566" y="545"/>
                    </a:lnTo>
                    <a:lnTo>
                      <a:pt x="556" y="537"/>
                    </a:lnTo>
                    <a:lnTo>
                      <a:pt x="547" y="530"/>
                    </a:lnTo>
                    <a:lnTo>
                      <a:pt x="539" y="522"/>
                    </a:lnTo>
                    <a:lnTo>
                      <a:pt x="536" y="511"/>
                    </a:lnTo>
                    <a:lnTo>
                      <a:pt x="532" y="501"/>
                    </a:lnTo>
                    <a:lnTo>
                      <a:pt x="529" y="499"/>
                    </a:lnTo>
                    <a:lnTo>
                      <a:pt x="528" y="498"/>
                    </a:lnTo>
                    <a:lnTo>
                      <a:pt x="525" y="499"/>
                    </a:lnTo>
                    <a:lnTo>
                      <a:pt x="522" y="500"/>
                    </a:lnTo>
                    <a:lnTo>
                      <a:pt x="520" y="503"/>
                    </a:lnTo>
                    <a:lnTo>
                      <a:pt x="518" y="505"/>
                    </a:lnTo>
                    <a:lnTo>
                      <a:pt x="517" y="509"/>
                    </a:lnTo>
                    <a:lnTo>
                      <a:pt x="516" y="512"/>
                    </a:lnTo>
                    <a:lnTo>
                      <a:pt x="516" y="516"/>
                    </a:lnTo>
                    <a:lnTo>
                      <a:pt x="520" y="524"/>
                    </a:lnTo>
                    <a:lnTo>
                      <a:pt x="525" y="533"/>
                    </a:lnTo>
                    <a:lnTo>
                      <a:pt x="532" y="539"/>
                    </a:lnTo>
                    <a:lnTo>
                      <a:pt x="534" y="546"/>
                    </a:lnTo>
                    <a:lnTo>
                      <a:pt x="534" y="550"/>
                    </a:lnTo>
                    <a:lnTo>
                      <a:pt x="536" y="552"/>
                    </a:lnTo>
                    <a:lnTo>
                      <a:pt x="537" y="555"/>
                    </a:lnTo>
                    <a:lnTo>
                      <a:pt x="538" y="558"/>
                    </a:lnTo>
                    <a:lnTo>
                      <a:pt x="542" y="560"/>
                    </a:lnTo>
                    <a:lnTo>
                      <a:pt x="546" y="564"/>
                    </a:lnTo>
                    <a:lnTo>
                      <a:pt x="549" y="568"/>
                    </a:lnTo>
                    <a:lnTo>
                      <a:pt x="550" y="571"/>
                    </a:lnTo>
                    <a:lnTo>
                      <a:pt x="550" y="573"/>
                    </a:lnTo>
                    <a:lnTo>
                      <a:pt x="550" y="576"/>
                    </a:lnTo>
                    <a:lnTo>
                      <a:pt x="550" y="579"/>
                    </a:lnTo>
                    <a:lnTo>
                      <a:pt x="550" y="580"/>
                    </a:lnTo>
                    <a:lnTo>
                      <a:pt x="553" y="580"/>
                    </a:lnTo>
                    <a:lnTo>
                      <a:pt x="555" y="581"/>
                    </a:lnTo>
                    <a:lnTo>
                      <a:pt x="558" y="579"/>
                    </a:lnTo>
                    <a:lnTo>
                      <a:pt x="562" y="576"/>
                    </a:lnTo>
                    <a:lnTo>
                      <a:pt x="566" y="573"/>
                    </a:lnTo>
                    <a:lnTo>
                      <a:pt x="568" y="571"/>
                    </a:lnTo>
                    <a:lnTo>
                      <a:pt x="572" y="567"/>
                    </a:lnTo>
                    <a:lnTo>
                      <a:pt x="576" y="564"/>
                    </a:lnTo>
                    <a:lnTo>
                      <a:pt x="577" y="562"/>
                    </a:lnTo>
                    <a:lnTo>
                      <a:pt x="579" y="559"/>
                    </a:lnTo>
                    <a:lnTo>
                      <a:pt x="580" y="558"/>
                    </a:lnTo>
                    <a:lnTo>
                      <a:pt x="581" y="556"/>
                    </a:lnTo>
                    <a:lnTo>
                      <a:pt x="583" y="555"/>
                    </a:lnTo>
                    <a:lnTo>
                      <a:pt x="584" y="556"/>
                    </a:lnTo>
                    <a:lnTo>
                      <a:pt x="585" y="558"/>
                    </a:lnTo>
                    <a:lnTo>
                      <a:pt x="587" y="560"/>
                    </a:lnTo>
                    <a:lnTo>
                      <a:pt x="587" y="563"/>
                    </a:lnTo>
                    <a:lnTo>
                      <a:pt x="588" y="567"/>
                    </a:lnTo>
                    <a:lnTo>
                      <a:pt x="589" y="568"/>
                    </a:lnTo>
                    <a:lnTo>
                      <a:pt x="592" y="570"/>
                    </a:lnTo>
                    <a:lnTo>
                      <a:pt x="594" y="571"/>
                    </a:lnTo>
                    <a:lnTo>
                      <a:pt x="597" y="572"/>
                    </a:lnTo>
                    <a:lnTo>
                      <a:pt x="597" y="597"/>
                    </a:lnTo>
                    <a:lnTo>
                      <a:pt x="597" y="639"/>
                    </a:lnTo>
                    <a:lnTo>
                      <a:pt x="594" y="643"/>
                    </a:lnTo>
                    <a:lnTo>
                      <a:pt x="592" y="647"/>
                    </a:lnTo>
                    <a:lnTo>
                      <a:pt x="584" y="655"/>
                    </a:lnTo>
                    <a:lnTo>
                      <a:pt x="575" y="664"/>
                    </a:lnTo>
                    <a:lnTo>
                      <a:pt x="564" y="669"/>
                    </a:lnTo>
                    <a:lnTo>
                      <a:pt x="555" y="673"/>
                    </a:lnTo>
                    <a:lnTo>
                      <a:pt x="550" y="678"/>
                    </a:lnTo>
                    <a:lnTo>
                      <a:pt x="542" y="681"/>
                    </a:lnTo>
                    <a:lnTo>
                      <a:pt x="536" y="683"/>
                    </a:lnTo>
                    <a:lnTo>
                      <a:pt x="526" y="687"/>
                    </a:lnTo>
                    <a:lnTo>
                      <a:pt x="517" y="693"/>
                    </a:lnTo>
                    <a:lnTo>
                      <a:pt x="509" y="698"/>
                    </a:lnTo>
                    <a:lnTo>
                      <a:pt x="504" y="700"/>
                    </a:lnTo>
                    <a:lnTo>
                      <a:pt x="499" y="704"/>
                    </a:lnTo>
                    <a:lnTo>
                      <a:pt x="491" y="707"/>
                    </a:lnTo>
                    <a:lnTo>
                      <a:pt x="482" y="710"/>
                    </a:lnTo>
                    <a:lnTo>
                      <a:pt x="474" y="710"/>
                    </a:lnTo>
                    <a:lnTo>
                      <a:pt x="471" y="704"/>
                    </a:lnTo>
                    <a:lnTo>
                      <a:pt x="467" y="694"/>
                    </a:lnTo>
                    <a:lnTo>
                      <a:pt x="466" y="682"/>
                    </a:lnTo>
                    <a:lnTo>
                      <a:pt x="464" y="670"/>
                    </a:lnTo>
                    <a:lnTo>
                      <a:pt x="462" y="657"/>
                    </a:lnTo>
                    <a:lnTo>
                      <a:pt x="460" y="648"/>
                    </a:lnTo>
                    <a:lnTo>
                      <a:pt x="457" y="642"/>
                    </a:lnTo>
                    <a:lnTo>
                      <a:pt x="453" y="635"/>
                    </a:lnTo>
                    <a:lnTo>
                      <a:pt x="448" y="627"/>
                    </a:lnTo>
                    <a:lnTo>
                      <a:pt x="441" y="621"/>
                    </a:lnTo>
                    <a:lnTo>
                      <a:pt x="437" y="615"/>
                    </a:lnTo>
                    <a:lnTo>
                      <a:pt x="435" y="610"/>
                    </a:lnTo>
                    <a:lnTo>
                      <a:pt x="431" y="600"/>
                    </a:lnTo>
                    <a:lnTo>
                      <a:pt x="428" y="588"/>
                    </a:lnTo>
                    <a:lnTo>
                      <a:pt x="427" y="579"/>
                    </a:lnTo>
                    <a:lnTo>
                      <a:pt x="426" y="576"/>
                    </a:lnTo>
                    <a:lnTo>
                      <a:pt x="424" y="573"/>
                    </a:lnTo>
                    <a:lnTo>
                      <a:pt x="423" y="572"/>
                    </a:lnTo>
                    <a:lnTo>
                      <a:pt x="422" y="571"/>
                    </a:lnTo>
                    <a:lnTo>
                      <a:pt x="420" y="570"/>
                    </a:lnTo>
                    <a:lnTo>
                      <a:pt x="418" y="567"/>
                    </a:lnTo>
                    <a:lnTo>
                      <a:pt x="416" y="566"/>
                    </a:lnTo>
                    <a:lnTo>
                      <a:pt x="416" y="562"/>
                    </a:lnTo>
                    <a:lnTo>
                      <a:pt x="412" y="550"/>
                    </a:lnTo>
                    <a:lnTo>
                      <a:pt x="409" y="537"/>
                    </a:lnTo>
                    <a:lnTo>
                      <a:pt x="405" y="528"/>
                    </a:lnTo>
                    <a:lnTo>
                      <a:pt x="402" y="525"/>
                    </a:lnTo>
                    <a:lnTo>
                      <a:pt x="398" y="525"/>
                    </a:lnTo>
                    <a:lnTo>
                      <a:pt x="393" y="526"/>
                    </a:lnTo>
                    <a:lnTo>
                      <a:pt x="386" y="529"/>
                    </a:lnTo>
                    <a:lnTo>
                      <a:pt x="382" y="530"/>
                    </a:lnTo>
                    <a:lnTo>
                      <a:pt x="377" y="529"/>
                    </a:lnTo>
                    <a:lnTo>
                      <a:pt x="372" y="525"/>
                    </a:lnTo>
                    <a:lnTo>
                      <a:pt x="367" y="518"/>
                    </a:lnTo>
                    <a:lnTo>
                      <a:pt x="367" y="508"/>
                    </a:lnTo>
                    <a:lnTo>
                      <a:pt x="367" y="501"/>
                    </a:lnTo>
                    <a:lnTo>
                      <a:pt x="368" y="498"/>
                    </a:lnTo>
                    <a:lnTo>
                      <a:pt x="371" y="495"/>
                    </a:lnTo>
                    <a:lnTo>
                      <a:pt x="373" y="494"/>
                    </a:lnTo>
                    <a:lnTo>
                      <a:pt x="376" y="492"/>
                    </a:lnTo>
                    <a:lnTo>
                      <a:pt x="378" y="492"/>
                    </a:lnTo>
                    <a:lnTo>
                      <a:pt x="381" y="492"/>
                    </a:lnTo>
                    <a:lnTo>
                      <a:pt x="384" y="491"/>
                    </a:lnTo>
                    <a:lnTo>
                      <a:pt x="386" y="490"/>
                    </a:lnTo>
                    <a:lnTo>
                      <a:pt x="388" y="488"/>
                    </a:lnTo>
                    <a:lnTo>
                      <a:pt x="389" y="484"/>
                    </a:lnTo>
                    <a:lnTo>
                      <a:pt x="390" y="482"/>
                    </a:lnTo>
                    <a:lnTo>
                      <a:pt x="393" y="477"/>
                    </a:lnTo>
                    <a:lnTo>
                      <a:pt x="399" y="463"/>
                    </a:lnTo>
                    <a:lnTo>
                      <a:pt x="402" y="448"/>
                    </a:lnTo>
                    <a:lnTo>
                      <a:pt x="403" y="433"/>
                    </a:lnTo>
                    <a:lnTo>
                      <a:pt x="403" y="429"/>
                    </a:lnTo>
                    <a:lnTo>
                      <a:pt x="403" y="427"/>
                    </a:lnTo>
                    <a:lnTo>
                      <a:pt x="402" y="426"/>
                    </a:lnTo>
                    <a:lnTo>
                      <a:pt x="401" y="426"/>
                    </a:lnTo>
                    <a:lnTo>
                      <a:pt x="399" y="426"/>
                    </a:lnTo>
                    <a:lnTo>
                      <a:pt x="397" y="426"/>
                    </a:lnTo>
                    <a:lnTo>
                      <a:pt x="395" y="427"/>
                    </a:lnTo>
                    <a:lnTo>
                      <a:pt x="393" y="428"/>
                    </a:lnTo>
                    <a:lnTo>
                      <a:pt x="389" y="429"/>
                    </a:lnTo>
                    <a:lnTo>
                      <a:pt x="385" y="431"/>
                    </a:lnTo>
                    <a:lnTo>
                      <a:pt x="381" y="432"/>
                    </a:lnTo>
                    <a:lnTo>
                      <a:pt x="377" y="432"/>
                    </a:lnTo>
                    <a:lnTo>
                      <a:pt x="374" y="432"/>
                    </a:lnTo>
                    <a:lnTo>
                      <a:pt x="373" y="432"/>
                    </a:lnTo>
                    <a:lnTo>
                      <a:pt x="371" y="431"/>
                    </a:lnTo>
                    <a:lnTo>
                      <a:pt x="367" y="429"/>
                    </a:lnTo>
                    <a:lnTo>
                      <a:pt x="364" y="428"/>
                    </a:lnTo>
                    <a:lnTo>
                      <a:pt x="361" y="428"/>
                    </a:lnTo>
                    <a:lnTo>
                      <a:pt x="359" y="428"/>
                    </a:lnTo>
                    <a:lnTo>
                      <a:pt x="357" y="429"/>
                    </a:lnTo>
                    <a:lnTo>
                      <a:pt x="355" y="431"/>
                    </a:lnTo>
                    <a:lnTo>
                      <a:pt x="352" y="431"/>
                    </a:lnTo>
                    <a:lnTo>
                      <a:pt x="348" y="429"/>
                    </a:lnTo>
                    <a:lnTo>
                      <a:pt x="344" y="429"/>
                    </a:lnTo>
                    <a:lnTo>
                      <a:pt x="342" y="427"/>
                    </a:lnTo>
                    <a:lnTo>
                      <a:pt x="339" y="426"/>
                    </a:lnTo>
                    <a:lnTo>
                      <a:pt x="337" y="423"/>
                    </a:lnTo>
                    <a:lnTo>
                      <a:pt x="333" y="420"/>
                    </a:lnTo>
                    <a:lnTo>
                      <a:pt x="329" y="418"/>
                    </a:lnTo>
                    <a:lnTo>
                      <a:pt x="325" y="415"/>
                    </a:lnTo>
                    <a:lnTo>
                      <a:pt x="321" y="412"/>
                    </a:lnTo>
                    <a:lnTo>
                      <a:pt x="320" y="410"/>
                    </a:lnTo>
                    <a:lnTo>
                      <a:pt x="320" y="403"/>
                    </a:lnTo>
                    <a:lnTo>
                      <a:pt x="318" y="393"/>
                    </a:lnTo>
                    <a:lnTo>
                      <a:pt x="318" y="382"/>
                    </a:lnTo>
                    <a:lnTo>
                      <a:pt x="317" y="376"/>
                    </a:lnTo>
                    <a:lnTo>
                      <a:pt x="316" y="373"/>
                    </a:lnTo>
                    <a:lnTo>
                      <a:pt x="313" y="373"/>
                    </a:lnTo>
                    <a:lnTo>
                      <a:pt x="312" y="373"/>
                    </a:lnTo>
                    <a:lnTo>
                      <a:pt x="309" y="374"/>
                    </a:lnTo>
                    <a:lnTo>
                      <a:pt x="306" y="377"/>
                    </a:lnTo>
                    <a:lnTo>
                      <a:pt x="305" y="378"/>
                    </a:lnTo>
                    <a:lnTo>
                      <a:pt x="302" y="381"/>
                    </a:lnTo>
                    <a:lnTo>
                      <a:pt x="301" y="382"/>
                    </a:lnTo>
                    <a:lnTo>
                      <a:pt x="297" y="385"/>
                    </a:lnTo>
                    <a:lnTo>
                      <a:pt x="295" y="386"/>
                    </a:lnTo>
                    <a:lnTo>
                      <a:pt x="292" y="388"/>
                    </a:lnTo>
                    <a:lnTo>
                      <a:pt x="291" y="389"/>
                    </a:lnTo>
                    <a:lnTo>
                      <a:pt x="292" y="390"/>
                    </a:lnTo>
                    <a:lnTo>
                      <a:pt x="293" y="393"/>
                    </a:lnTo>
                    <a:lnTo>
                      <a:pt x="296" y="394"/>
                    </a:lnTo>
                    <a:lnTo>
                      <a:pt x="299" y="397"/>
                    </a:lnTo>
                    <a:lnTo>
                      <a:pt x="301" y="401"/>
                    </a:lnTo>
                    <a:lnTo>
                      <a:pt x="304" y="405"/>
                    </a:lnTo>
                    <a:lnTo>
                      <a:pt x="304" y="407"/>
                    </a:lnTo>
                    <a:lnTo>
                      <a:pt x="302" y="411"/>
                    </a:lnTo>
                    <a:lnTo>
                      <a:pt x="301" y="414"/>
                    </a:lnTo>
                    <a:lnTo>
                      <a:pt x="300" y="416"/>
                    </a:lnTo>
                    <a:lnTo>
                      <a:pt x="297" y="418"/>
                    </a:lnTo>
                    <a:lnTo>
                      <a:pt x="295" y="420"/>
                    </a:lnTo>
                    <a:lnTo>
                      <a:pt x="292" y="422"/>
                    </a:lnTo>
                    <a:lnTo>
                      <a:pt x="291" y="424"/>
                    </a:lnTo>
                    <a:lnTo>
                      <a:pt x="288" y="426"/>
                    </a:lnTo>
                    <a:lnTo>
                      <a:pt x="287" y="428"/>
                    </a:lnTo>
                    <a:lnTo>
                      <a:pt x="283" y="432"/>
                    </a:lnTo>
                    <a:lnTo>
                      <a:pt x="280" y="435"/>
                    </a:lnTo>
                    <a:lnTo>
                      <a:pt x="278" y="436"/>
                    </a:lnTo>
                    <a:lnTo>
                      <a:pt x="276" y="437"/>
                    </a:lnTo>
                    <a:lnTo>
                      <a:pt x="274" y="437"/>
                    </a:lnTo>
                    <a:lnTo>
                      <a:pt x="272" y="437"/>
                    </a:lnTo>
                    <a:lnTo>
                      <a:pt x="271" y="431"/>
                    </a:lnTo>
                    <a:lnTo>
                      <a:pt x="270" y="422"/>
                    </a:lnTo>
                    <a:lnTo>
                      <a:pt x="270" y="411"/>
                    </a:lnTo>
                    <a:lnTo>
                      <a:pt x="268" y="401"/>
                    </a:lnTo>
                    <a:lnTo>
                      <a:pt x="267" y="395"/>
                    </a:lnTo>
                    <a:lnTo>
                      <a:pt x="263" y="390"/>
                    </a:lnTo>
                    <a:lnTo>
                      <a:pt x="259" y="381"/>
                    </a:lnTo>
                    <a:lnTo>
                      <a:pt x="255" y="372"/>
                    </a:lnTo>
                    <a:lnTo>
                      <a:pt x="254" y="368"/>
                    </a:lnTo>
                    <a:lnTo>
                      <a:pt x="251" y="365"/>
                    </a:lnTo>
                    <a:lnTo>
                      <a:pt x="249" y="363"/>
                    </a:lnTo>
                    <a:lnTo>
                      <a:pt x="246" y="359"/>
                    </a:lnTo>
                    <a:lnTo>
                      <a:pt x="242" y="356"/>
                    </a:lnTo>
                    <a:lnTo>
                      <a:pt x="240" y="354"/>
                    </a:lnTo>
                    <a:lnTo>
                      <a:pt x="232" y="346"/>
                    </a:lnTo>
                    <a:lnTo>
                      <a:pt x="221" y="335"/>
                    </a:lnTo>
                    <a:lnTo>
                      <a:pt x="213" y="327"/>
                    </a:lnTo>
                    <a:lnTo>
                      <a:pt x="211" y="325"/>
                    </a:lnTo>
                    <a:lnTo>
                      <a:pt x="208" y="322"/>
                    </a:lnTo>
                    <a:lnTo>
                      <a:pt x="206" y="319"/>
                    </a:lnTo>
                    <a:lnTo>
                      <a:pt x="203" y="318"/>
                    </a:lnTo>
                    <a:lnTo>
                      <a:pt x="200" y="318"/>
                    </a:lnTo>
                    <a:lnTo>
                      <a:pt x="198" y="318"/>
                    </a:lnTo>
                    <a:lnTo>
                      <a:pt x="196" y="319"/>
                    </a:lnTo>
                    <a:lnTo>
                      <a:pt x="196" y="323"/>
                    </a:lnTo>
                    <a:lnTo>
                      <a:pt x="198" y="329"/>
                    </a:lnTo>
                    <a:lnTo>
                      <a:pt x="202" y="334"/>
                    </a:lnTo>
                    <a:lnTo>
                      <a:pt x="207" y="339"/>
                    </a:lnTo>
                    <a:lnTo>
                      <a:pt x="211" y="346"/>
                    </a:lnTo>
                    <a:lnTo>
                      <a:pt x="215" y="351"/>
                    </a:lnTo>
                    <a:lnTo>
                      <a:pt x="219" y="355"/>
                    </a:lnTo>
                    <a:lnTo>
                      <a:pt x="223" y="359"/>
                    </a:lnTo>
                    <a:lnTo>
                      <a:pt x="227" y="363"/>
                    </a:lnTo>
                    <a:lnTo>
                      <a:pt x="230" y="364"/>
                    </a:lnTo>
                    <a:lnTo>
                      <a:pt x="233" y="365"/>
                    </a:lnTo>
                    <a:lnTo>
                      <a:pt x="236" y="368"/>
                    </a:lnTo>
                    <a:lnTo>
                      <a:pt x="240" y="371"/>
                    </a:lnTo>
                    <a:lnTo>
                      <a:pt x="242" y="373"/>
                    </a:lnTo>
                    <a:lnTo>
                      <a:pt x="245" y="376"/>
                    </a:lnTo>
                    <a:lnTo>
                      <a:pt x="248" y="378"/>
                    </a:lnTo>
                    <a:lnTo>
                      <a:pt x="250" y="380"/>
                    </a:lnTo>
                    <a:lnTo>
                      <a:pt x="250" y="381"/>
                    </a:lnTo>
                    <a:lnTo>
                      <a:pt x="250" y="381"/>
                    </a:lnTo>
                    <a:lnTo>
                      <a:pt x="248" y="381"/>
                    </a:lnTo>
                    <a:lnTo>
                      <a:pt x="245" y="382"/>
                    </a:lnTo>
                    <a:lnTo>
                      <a:pt x="242" y="382"/>
                    </a:lnTo>
                    <a:lnTo>
                      <a:pt x="240" y="382"/>
                    </a:lnTo>
                    <a:lnTo>
                      <a:pt x="237" y="385"/>
                    </a:lnTo>
                    <a:lnTo>
                      <a:pt x="238" y="390"/>
                    </a:lnTo>
                    <a:lnTo>
                      <a:pt x="240" y="398"/>
                    </a:lnTo>
                    <a:lnTo>
                      <a:pt x="241" y="406"/>
                    </a:lnTo>
                    <a:lnTo>
                      <a:pt x="241" y="411"/>
                    </a:lnTo>
                    <a:lnTo>
                      <a:pt x="241" y="414"/>
                    </a:lnTo>
                    <a:lnTo>
                      <a:pt x="240" y="414"/>
                    </a:lnTo>
                    <a:lnTo>
                      <a:pt x="238" y="414"/>
                    </a:lnTo>
                    <a:lnTo>
                      <a:pt x="236" y="411"/>
                    </a:lnTo>
                    <a:lnTo>
                      <a:pt x="234" y="410"/>
                    </a:lnTo>
                    <a:lnTo>
                      <a:pt x="232" y="407"/>
                    </a:lnTo>
                    <a:lnTo>
                      <a:pt x="230" y="403"/>
                    </a:lnTo>
                    <a:lnTo>
                      <a:pt x="230" y="401"/>
                    </a:lnTo>
                    <a:lnTo>
                      <a:pt x="229" y="395"/>
                    </a:lnTo>
                    <a:lnTo>
                      <a:pt x="227" y="391"/>
                    </a:lnTo>
                    <a:lnTo>
                      <a:pt x="225" y="386"/>
                    </a:lnTo>
                    <a:lnTo>
                      <a:pt x="223" y="384"/>
                    </a:lnTo>
                    <a:lnTo>
                      <a:pt x="221" y="381"/>
                    </a:lnTo>
                    <a:lnTo>
                      <a:pt x="216" y="377"/>
                    </a:lnTo>
                    <a:lnTo>
                      <a:pt x="208" y="373"/>
                    </a:lnTo>
                    <a:lnTo>
                      <a:pt x="200" y="369"/>
                    </a:lnTo>
                    <a:lnTo>
                      <a:pt x="195" y="368"/>
                    </a:lnTo>
                    <a:lnTo>
                      <a:pt x="191" y="364"/>
                    </a:lnTo>
                    <a:lnTo>
                      <a:pt x="186" y="359"/>
                    </a:lnTo>
                    <a:lnTo>
                      <a:pt x="181" y="352"/>
                    </a:lnTo>
                    <a:lnTo>
                      <a:pt x="178" y="346"/>
                    </a:lnTo>
                    <a:lnTo>
                      <a:pt x="177" y="342"/>
                    </a:lnTo>
                    <a:lnTo>
                      <a:pt x="174" y="339"/>
                    </a:lnTo>
                    <a:lnTo>
                      <a:pt x="172" y="338"/>
                    </a:lnTo>
                    <a:lnTo>
                      <a:pt x="169" y="336"/>
                    </a:lnTo>
                    <a:lnTo>
                      <a:pt x="166" y="336"/>
                    </a:lnTo>
                    <a:lnTo>
                      <a:pt x="164" y="336"/>
                    </a:lnTo>
                    <a:lnTo>
                      <a:pt x="162" y="336"/>
                    </a:lnTo>
                    <a:lnTo>
                      <a:pt x="161" y="338"/>
                    </a:lnTo>
                    <a:lnTo>
                      <a:pt x="158" y="340"/>
                    </a:lnTo>
                    <a:lnTo>
                      <a:pt x="155" y="343"/>
                    </a:lnTo>
                    <a:lnTo>
                      <a:pt x="152" y="346"/>
                    </a:lnTo>
                    <a:lnTo>
                      <a:pt x="148" y="348"/>
                    </a:lnTo>
                    <a:lnTo>
                      <a:pt x="145" y="350"/>
                    </a:lnTo>
                    <a:lnTo>
                      <a:pt x="143" y="350"/>
                    </a:lnTo>
                    <a:lnTo>
                      <a:pt x="139" y="350"/>
                    </a:lnTo>
                    <a:lnTo>
                      <a:pt x="135" y="348"/>
                    </a:lnTo>
                    <a:lnTo>
                      <a:pt x="131" y="347"/>
                    </a:lnTo>
                    <a:lnTo>
                      <a:pt x="127" y="346"/>
                    </a:lnTo>
                    <a:lnTo>
                      <a:pt x="123" y="344"/>
                    </a:lnTo>
                    <a:lnTo>
                      <a:pt x="119" y="346"/>
                    </a:lnTo>
                    <a:lnTo>
                      <a:pt x="117" y="351"/>
                    </a:lnTo>
                    <a:lnTo>
                      <a:pt x="115" y="359"/>
                    </a:lnTo>
                    <a:lnTo>
                      <a:pt x="114" y="365"/>
                    </a:lnTo>
                    <a:lnTo>
                      <a:pt x="113" y="368"/>
                    </a:lnTo>
                    <a:lnTo>
                      <a:pt x="111" y="369"/>
                    </a:lnTo>
                    <a:lnTo>
                      <a:pt x="109" y="371"/>
                    </a:lnTo>
                    <a:lnTo>
                      <a:pt x="106" y="371"/>
                    </a:lnTo>
                    <a:lnTo>
                      <a:pt x="104" y="371"/>
                    </a:lnTo>
                    <a:lnTo>
                      <a:pt x="101" y="372"/>
                    </a:lnTo>
                    <a:lnTo>
                      <a:pt x="100" y="372"/>
                    </a:lnTo>
                    <a:lnTo>
                      <a:pt x="97" y="374"/>
                    </a:lnTo>
                    <a:lnTo>
                      <a:pt x="94" y="378"/>
                    </a:lnTo>
                    <a:lnTo>
                      <a:pt x="90" y="381"/>
                    </a:lnTo>
                    <a:lnTo>
                      <a:pt x="88" y="385"/>
                    </a:lnTo>
                    <a:lnTo>
                      <a:pt x="85" y="389"/>
                    </a:lnTo>
                    <a:lnTo>
                      <a:pt x="84" y="391"/>
                    </a:lnTo>
                    <a:lnTo>
                      <a:pt x="85" y="394"/>
                    </a:lnTo>
                    <a:lnTo>
                      <a:pt x="86" y="397"/>
                    </a:lnTo>
                    <a:lnTo>
                      <a:pt x="86" y="399"/>
                    </a:lnTo>
                    <a:lnTo>
                      <a:pt x="88" y="401"/>
                    </a:lnTo>
                    <a:lnTo>
                      <a:pt x="88" y="402"/>
                    </a:lnTo>
                    <a:lnTo>
                      <a:pt x="86" y="403"/>
                    </a:lnTo>
                    <a:lnTo>
                      <a:pt x="84" y="406"/>
                    </a:lnTo>
                    <a:lnTo>
                      <a:pt x="81" y="408"/>
                    </a:lnTo>
                    <a:lnTo>
                      <a:pt x="79" y="412"/>
                    </a:lnTo>
                    <a:lnTo>
                      <a:pt x="75" y="415"/>
                    </a:lnTo>
                    <a:lnTo>
                      <a:pt x="72" y="419"/>
                    </a:lnTo>
                    <a:lnTo>
                      <a:pt x="69" y="420"/>
                    </a:lnTo>
                    <a:lnTo>
                      <a:pt x="67" y="422"/>
                    </a:lnTo>
                    <a:lnTo>
                      <a:pt x="63" y="423"/>
                    </a:lnTo>
                    <a:lnTo>
                      <a:pt x="59" y="424"/>
                    </a:lnTo>
                    <a:lnTo>
                      <a:pt x="56" y="424"/>
                    </a:lnTo>
                    <a:lnTo>
                      <a:pt x="52" y="426"/>
                    </a:lnTo>
                    <a:lnTo>
                      <a:pt x="50" y="426"/>
                    </a:lnTo>
                    <a:lnTo>
                      <a:pt x="47" y="424"/>
                    </a:lnTo>
                    <a:lnTo>
                      <a:pt x="46" y="424"/>
                    </a:lnTo>
                    <a:lnTo>
                      <a:pt x="45" y="424"/>
                    </a:lnTo>
                    <a:lnTo>
                      <a:pt x="43" y="427"/>
                    </a:lnTo>
                    <a:lnTo>
                      <a:pt x="42" y="429"/>
                    </a:lnTo>
                    <a:lnTo>
                      <a:pt x="41" y="432"/>
                    </a:lnTo>
                    <a:lnTo>
                      <a:pt x="39" y="435"/>
                    </a:lnTo>
                    <a:lnTo>
                      <a:pt x="38" y="437"/>
                    </a:lnTo>
                    <a:lnTo>
                      <a:pt x="37" y="437"/>
                    </a:lnTo>
                    <a:lnTo>
                      <a:pt x="35" y="436"/>
                    </a:lnTo>
                    <a:lnTo>
                      <a:pt x="34" y="435"/>
                    </a:lnTo>
                    <a:lnTo>
                      <a:pt x="33" y="432"/>
                    </a:lnTo>
                    <a:lnTo>
                      <a:pt x="32" y="428"/>
                    </a:lnTo>
                    <a:lnTo>
                      <a:pt x="30" y="426"/>
                    </a:lnTo>
                    <a:lnTo>
                      <a:pt x="29" y="423"/>
                    </a:lnTo>
                    <a:lnTo>
                      <a:pt x="26" y="422"/>
                    </a:lnTo>
                    <a:lnTo>
                      <a:pt x="24" y="420"/>
                    </a:lnTo>
                    <a:lnTo>
                      <a:pt x="20" y="420"/>
                    </a:lnTo>
                    <a:lnTo>
                      <a:pt x="17" y="420"/>
                    </a:lnTo>
                    <a:lnTo>
                      <a:pt x="13" y="422"/>
                    </a:lnTo>
                    <a:lnTo>
                      <a:pt x="12" y="422"/>
                    </a:lnTo>
                    <a:lnTo>
                      <a:pt x="11" y="419"/>
                    </a:lnTo>
                    <a:lnTo>
                      <a:pt x="8" y="416"/>
                    </a:lnTo>
                    <a:lnTo>
                      <a:pt x="7" y="414"/>
                    </a:lnTo>
                    <a:lnTo>
                      <a:pt x="4" y="410"/>
                    </a:lnTo>
                    <a:lnTo>
                      <a:pt x="1" y="407"/>
                    </a:lnTo>
                    <a:lnTo>
                      <a:pt x="0" y="403"/>
                    </a:lnTo>
                    <a:lnTo>
                      <a:pt x="0" y="401"/>
                    </a:lnTo>
                    <a:lnTo>
                      <a:pt x="0" y="397"/>
                    </a:lnTo>
                    <a:lnTo>
                      <a:pt x="0" y="393"/>
                    </a:lnTo>
                    <a:lnTo>
                      <a:pt x="1" y="390"/>
                    </a:lnTo>
                    <a:lnTo>
                      <a:pt x="4" y="389"/>
                    </a:lnTo>
                    <a:lnTo>
                      <a:pt x="5" y="386"/>
                    </a:lnTo>
                    <a:lnTo>
                      <a:pt x="7" y="382"/>
                    </a:lnTo>
                    <a:lnTo>
                      <a:pt x="7" y="378"/>
                    </a:lnTo>
                    <a:lnTo>
                      <a:pt x="5" y="373"/>
                    </a:lnTo>
                    <a:lnTo>
                      <a:pt x="4" y="365"/>
                    </a:lnTo>
                    <a:lnTo>
                      <a:pt x="4" y="355"/>
                    </a:lnTo>
                    <a:lnTo>
                      <a:pt x="5" y="346"/>
                    </a:lnTo>
                    <a:lnTo>
                      <a:pt x="9" y="340"/>
                    </a:lnTo>
                    <a:lnTo>
                      <a:pt x="17" y="338"/>
                    </a:lnTo>
                    <a:lnTo>
                      <a:pt x="26" y="339"/>
                    </a:lnTo>
                    <a:lnTo>
                      <a:pt x="35" y="339"/>
                    </a:lnTo>
                    <a:lnTo>
                      <a:pt x="45" y="340"/>
                    </a:lnTo>
                    <a:lnTo>
                      <a:pt x="51" y="340"/>
                    </a:lnTo>
                    <a:lnTo>
                      <a:pt x="60" y="342"/>
                    </a:lnTo>
                    <a:lnTo>
                      <a:pt x="67" y="340"/>
                    </a:lnTo>
                    <a:lnTo>
                      <a:pt x="71" y="338"/>
                    </a:lnTo>
                    <a:lnTo>
                      <a:pt x="75" y="323"/>
                    </a:lnTo>
                    <a:lnTo>
                      <a:pt x="76" y="310"/>
                    </a:lnTo>
                    <a:lnTo>
                      <a:pt x="71" y="301"/>
                    </a:lnTo>
                    <a:lnTo>
                      <a:pt x="60" y="295"/>
                    </a:lnTo>
                    <a:lnTo>
                      <a:pt x="50" y="291"/>
                    </a:lnTo>
                    <a:lnTo>
                      <a:pt x="46" y="289"/>
                    </a:lnTo>
                    <a:lnTo>
                      <a:pt x="45" y="288"/>
                    </a:lnTo>
                    <a:lnTo>
                      <a:pt x="43" y="285"/>
                    </a:lnTo>
                    <a:lnTo>
                      <a:pt x="45" y="284"/>
                    </a:lnTo>
                    <a:lnTo>
                      <a:pt x="47" y="283"/>
                    </a:lnTo>
                    <a:lnTo>
                      <a:pt x="52" y="282"/>
                    </a:lnTo>
                    <a:lnTo>
                      <a:pt x="56" y="280"/>
                    </a:lnTo>
                    <a:lnTo>
                      <a:pt x="60" y="279"/>
                    </a:lnTo>
                    <a:lnTo>
                      <a:pt x="63" y="278"/>
                    </a:lnTo>
                    <a:lnTo>
                      <a:pt x="64" y="276"/>
                    </a:lnTo>
                    <a:lnTo>
                      <a:pt x="67" y="275"/>
                    </a:lnTo>
                    <a:lnTo>
                      <a:pt x="71" y="274"/>
                    </a:lnTo>
                    <a:lnTo>
                      <a:pt x="84" y="270"/>
                    </a:lnTo>
                    <a:lnTo>
                      <a:pt x="96" y="267"/>
                    </a:lnTo>
                    <a:lnTo>
                      <a:pt x="98" y="266"/>
                    </a:lnTo>
                    <a:lnTo>
                      <a:pt x="101" y="264"/>
                    </a:lnTo>
                    <a:lnTo>
                      <a:pt x="102" y="262"/>
                    </a:lnTo>
                    <a:lnTo>
                      <a:pt x="102" y="258"/>
                    </a:lnTo>
                    <a:lnTo>
                      <a:pt x="102" y="255"/>
                    </a:lnTo>
                    <a:lnTo>
                      <a:pt x="102" y="253"/>
                    </a:lnTo>
                    <a:lnTo>
                      <a:pt x="104" y="250"/>
                    </a:lnTo>
                    <a:lnTo>
                      <a:pt x="106" y="249"/>
                    </a:lnTo>
                    <a:lnTo>
                      <a:pt x="109" y="247"/>
                    </a:lnTo>
                    <a:lnTo>
                      <a:pt x="113" y="246"/>
                    </a:lnTo>
                    <a:lnTo>
                      <a:pt x="115" y="245"/>
                    </a:lnTo>
                    <a:lnTo>
                      <a:pt x="119" y="245"/>
                    </a:lnTo>
                    <a:lnTo>
                      <a:pt x="121" y="244"/>
                    </a:lnTo>
                    <a:lnTo>
                      <a:pt x="122" y="244"/>
                    </a:lnTo>
                    <a:lnTo>
                      <a:pt x="122" y="244"/>
                    </a:lnTo>
                    <a:lnTo>
                      <a:pt x="123" y="242"/>
                    </a:lnTo>
                    <a:lnTo>
                      <a:pt x="126" y="240"/>
                    </a:lnTo>
                    <a:lnTo>
                      <a:pt x="127" y="237"/>
                    </a:lnTo>
                    <a:lnTo>
                      <a:pt x="130" y="233"/>
                    </a:lnTo>
                    <a:lnTo>
                      <a:pt x="134" y="230"/>
                    </a:lnTo>
                    <a:lnTo>
                      <a:pt x="136" y="228"/>
                    </a:lnTo>
                    <a:lnTo>
                      <a:pt x="138" y="225"/>
                    </a:lnTo>
                    <a:lnTo>
                      <a:pt x="145" y="221"/>
                    </a:lnTo>
                    <a:lnTo>
                      <a:pt x="155" y="221"/>
                    </a:lnTo>
                    <a:lnTo>
                      <a:pt x="162" y="223"/>
                    </a:lnTo>
                    <a:lnTo>
                      <a:pt x="165" y="224"/>
                    </a:lnTo>
                    <a:lnTo>
                      <a:pt x="166" y="223"/>
                    </a:lnTo>
                    <a:lnTo>
                      <a:pt x="166" y="223"/>
                    </a:lnTo>
                    <a:lnTo>
                      <a:pt x="166" y="221"/>
                    </a:lnTo>
                    <a:lnTo>
                      <a:pt x="165" y="219"/>
                    </a:lnTo>
                    <a:lnTo>
                      <a:pt x="164" y="217"/>
                    </a:lnTo>
                    <a:lnTo>
                      <a:pt x="162" y="215"/>
                    </a:lnTo>
                    <a:lnTo>
                      <a:pt x="160" y="212"/>
                    </a:lnTo>
                    <a:lnTo>
                      <a:pt x="160" y="211"/>
                    </a:lnTo>
                    <a:lnTo>
                      <a:pt x="157" y="204"/>
                    </a:lnTo>
                    <a:lnTo>
                      <a:pt x="158" y="196"/>
                    </a:lnTo>
                    <a:lnTo>
                      <a:pt x="161" y="189"/>
                    </a:lnTo>
                    <a:lnTo>
                      <a:pt x="162" y="186"/>
                    </a:lnTo>
                    <a:lnTo>
                      <a:pt x="166" y="183"/>
                    </a:lnTo>
                    <a:lnTo>
                      <a:pt x="170" y="182"/>
                    </a:lnTo>
                    <a:lnTo>
                      <a:pt x="174" y="181"/>
                    </a:lnTo>
                    <a:lnTo>
                      <a:pt x="178" y="181"/>
                    </a:lnTo>
                    <a:lnTo>
                      <a:pt x="181" y="182"/>
                    </a:lnTo>
                    <a:lnTo>
                      <a:pt x="182" y="183"/>
                    </a:lnTo>
                    <a:lnTo>
                      <a:pt x="182" y="186"/>
                    </a:lnTo>
                    <a:lnTo>
                      <a:pt x="182" y="189"/>
                    </a:lnTo>
                    <a:lnTo>
                      <a:pt x="181" y="192"/>
                    </a:lnTo>
                    <a:lnTo>
                      <a:pt x="181" y="196"/>
                    </a:lnTo>
                    <a:lnTo>
                      <a:pt x="181" y="200"/>
                    </a:lnTo>
                    <a:lnTo>
                      <a:pt x="182" y="204"/>
                    </a:lnTo>
                    <a:lnTo>
                      <a:pt x="183" y="208"/>
                    </a:lnTo>
                    <a:lnTo>
                      <a:pt x="185" y="211"/>
                    </a:lnTo>
                    <a:lnTo>
                      <a:pt x="186" y="212"/>
                    </a:lnTo>
                    <a:lnTo>
                      <a:pt x="187" y="213"/>
                    </a:lnTo>
                    <a:lnTo>
                      <a:pt x="187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5" y="213"/>
                    </a:lnTo>
                    <a:lnTo>
                      <a:pt x="204" y="213"/>
                    </a:lnTo>
                    <a:lnTo>
                      <a:pt x="208" y="213"/>
                    </a:lnTo>
                    <a:lnTo>
                      <a:pt x="212" y="212"/>
                    </a:lnTo>
                    <a:lnTo>
                      <a:pt x="215" y="212"/>
                    </a:lnTo>
                    <a:lnTo>
                      <a:pt x="217" y="211"/>
                    </a:lnTo>
                    <a:lnTo>
                      <a:pt x="221" y="210"/>
                    </a:lnTo>
                    <a:lnTo>
                      <a:pt x="225" y="210"/>
                    </a:lnTo>
                    <a:lnTo>
                      <a:pt x="229" y="208"/>
                    </a:lnTo>
                    <a:lnTo>
                      <a:pt x="233" y="210"/>
                    </a:lnTo>
                    <a:lnTo>
                      <a:pt x="236" y="210"/>
                    </a:lnTo>
                    <a:lnTo>
                      <a:pt x="237" y="208"/>
                    </a:lnTo>
                    <a:lnTo>
                      <a:pt x="242" y="207"/>
                    </a:lnTo>
                    <a:lnTo>
                      <a:pt x="250" y="208"/>
                    </a:lnTo>
                    <a:lnTo>
                      <a:pt x="261" y="212"/>
                    </a:lnTo>
                    <a:lnTo>
                      <a:pt x="263" y="212"/>
                    </a:lnTo>
                    <a:lnTo>
                      <a:pt x="265" y="212"/>
                    </a:lnTo>
                    <a:lnTo>
                      <a:pt x="266" y="212"/>
                    </a:lnTo>
                    <a:lnTo>
                      <a:pt x="267" y="211"/>
                    </a:lnTo>
                    <a:lnTo>
                      <a:pt x="267" y="208"/>
                    </a:lnTo>
                    <a:lnTo>
                      <a:pt x="267" y="206"/>
                    </a:lnTo>
                    <a:lnTo>
                      <a:pt x="267" y="203"/>
                    </a:lnTo>
                    <a:lnTo>
                      <a:pt x="267" y="200"/>
                    </a:lnTo>
                    <a:lnTo>
                      <a:pt x="267" y="198"/>
                    </a:lnTo>
                    <a:lnTo>
                      <a:pt x="267" y="195"/>
                    </a:lnTo>
                    <a:lnTo>
                      <a:pt x="270" y="187"/>
                    </a:lnTo>
                    <a:lnTo>
                      <a:pt x="272" y="181"/>
                    </a:lnTo>
                    <a:lnTo>
                      <a:pt x="276" y="175"/>
                    </a:lnTo>
                    <a:lnTo>
                      <a:pt x="282" y="173"/>
                    </a:lnTo>
                    <a:lnTo>
                      <a:pt x="285" y="174"/>
                    </a:lnTo>
                    <a:lnTo>
                      <a:pt x="289" y="175"/>
                    </a:lnTo>
                    <a:lnTo>
                      <a:pt x="292" y="177"/>
                    </a:lnTo>
                    <a:lnTo>
                      <a:pt x="296" y="177"/>
                    </a:lnTo>
                    <a:lnTo>
                      <a:pt x="299" y="177"/>
                    </a:lnTo>
                    <a:lnTo>
                      <a:pt x="301" y="175"/>
                    </a:lnTo>
                    <a:lnTo>
                      <a:pt x="302" y="173"/>
                    </a:lnTo>
                    <a:lnTo>
                      <a:pt x="302" y="172"/>
                    </a:lnTo>
                    <a:lnTo>
                      <a:pt x="301" y="169"/>
                    </a:lnTo>
                    <a:lnTo>
                      <a:pt x="299" y="168"/>
                    </a:lnTo>
                    <a:lnTo>
                      <a:pt x="296" y="165"/>
                    </a:lnTo>
                    <a:lnTo>
                      <a:pt x="293" y="164"/>
                    </a:lnTo>
                    <a:lnTo>
                      <a:pt x="291" y="161"/>
                    </a:lnTo>
                    <a:lnTo>
                      <a:pt x="291" y="160"/>
                    </a:lnTo>
                    <a:lnTo>
                      <a:pt x="292" y="158"/>
                    </a:lnTo>
                    <a:lnTo>
                      <a:pt x="299" y="157"/>
                    </a:lnTo>
                    <a:lnTo>
                      <a:pt x="308" y="157"/>
                    </a:lnTo>
                    <a:lnTo>
                      <a:pt x="317" y="156"/>
                    </a:lnTo>
                    <a:lnTo>
                      <a:pt x="329" y="156"/>
                    </a:lnTo>
                    <a:lnTo>
                      <a:pt x="337" y="156"/>
                    </a:lnTo>
                    <a:lnTo>
                      <a:pt x="343" y="155"/>
                    </a:lnTo>
                    <a:lnTo>
                      <a:pt x="346" y="153"/>
                    </a:lnTo>
                    <a:lnTo>
                      <a:pt x="346" y="152"/>
                    </a:lnTo>
                    <a:lnTo>
                      <a:pt x="346" y="149"/>
                    </a:lnTo>
                    <a:lnTo>
                      <a:pt x="344" y="147"/>
                    </a:lnTo>
                    <a:lnTo>
                      <a:pt x="343" y="144"/>
                    </a:lnTo>
                    <a:lnTo>
                      <a:pt x="340" y="141"/>
                    </a:lnTo>
                    <a:lnTo>
                      <a:pt x="339" y="140"/>
                    </a:lnTo>
                    <a:lnTo>
                      <a:pt x="338" y="139"/>
                    </a:lnTo>
                    <a:lnTo>
                      <a:pt x="337" y="138"/>
                    </a:lnTo>
                    <a:lnTo>
                      <a:pt x="331" y="139"/>
                    </a:lnTo>
                    <a:lnTo>
                      <a:pt x="321" y="139"/>
                    </a:lnTo>
                    <a:lnTo>
                      <a:pt x="312" y="139"/>
                    </a:lnTo>
                    <a:lnTo>
                      <a:pt x="304" y="140"/>
                    </a:lnTo>
                    <a:lnTo>
                      <a:pt x="297" y="144"/>
                    </a:lnTo>
                    <a:lnTo>
                      <a:pt x="289" y="147"/>
                    </a:lnTo>
                    <a:lnTo>
                      <a:pt x="287" y="147"/>
                    </a:lnTo>
                    <a:lnTo>
                      <a:pt x="285" y="145"/>
                    </a:lnTo>
                    <a:lnTo>
                      <a:pt x="284" y="144"/>
                    </a:lnTo>
                    <a:lnTo>
                      <a:pt x="283" y="141"/>
                    </a:lnTo>
                    <a:lnTo>
                      <a:pt x="282" y="138"/>
                    </a:lnTo>
                    <a:lnTo>
                      <a:pt x="280" y="135"/>
                    </a:lnTo>
                    <a:lnTo>
                      <a:pt x="279" y="131"/>
                    </a:lnTo>
                    <a:lnTo>
                      <a:pt x="278" y="128"/>
                    </a:lnTo>
                    <a:lnTo>
                      <a:pt x="275" y="123"/>
                    </a:lnTo>
                    <a:lnTo>
                      <a:pt x="275" y="118"/>
                    </a:lnTo>
                    <a:lnTo>
                      <a:pt x="276" y="111"/>
                    </a:lnTo>
                    <a:lnTo>
                      <a:pt x="282" y="106"/>
                    </a:lnTo>
                    <a:lnTo>
                      <a:pt x="291" y="100"/>
                    </a:lnTo>
                    <a:lnTo>
                      <a:pt x="300" y="93"/>
                    </a:lnTo>
                    <a:lnTo>
                      <a:pt x="308" y="86"/>
                    </a:lnTo>
                    <a:lnTo>
                      <a:pt x="312" y="80"/>
                    </a:lnTo>
                    <a:lnTo>
                      <a:pt x="312" y="77"/>
                    </a:lnTo>
                    <a:lnTo>
                      <a:pt x="305" y="76"/>
                    </a:lnTo>
                    <a:lnTo>
                      <a:pt x="296" y="76"/>
                    </a:lnTo>
                    <a:lnTo>
                      <a:pt x="285" y="76"/>
                    </a:lnTo>
                    <a:lnTo>
                      <a:pt x="280" y="77"/>
                    </a:lnTo>
                    <a:lnTo>
                      <a:pt x="279" y="80"/>
                    </a:lnTo>
                    <a:lnTo>
                      <a:pt x="280" y="85"/>
                    </a:lnTo>
                    <a:lnTo>
                      <a:pt x="279" y="92"/>
                    </a:lnTo>
                    <a:lnTo>
                      <a:pt x="275" y="101"/>
                    </a:lnTo>
                    <a:lnTo>
                      <a:pt x="267" y="109"/>
                    </a:lnTo>
                    <a:lnTo>
                      <a:pt x="261" y="111"/>
                    </a:lnTo>
                    <a:lnTo>
                      <a:pt x="255" y="113"/>
                    </a:lnTo>
                    <a:lnTo>
                      <a:pt x="250" y="114"/>
                    </a:lnTo>
                    <a:lnTo>
                      <a:pt x="244" y="119"/>
                    </a:lnTo>
                    <a:lnTo>
                      <a:pt x="241" y="122"/>
                    </a:lnTo>
                    <a:lnTo>
                      <a:pt x="240" y="126"/>
                    </a:lnTo>
                    <a:lnTo>
                      <a:pt x="238" y="128"/>
                    </a:lnTo>
                    <a:lnTo>
                      <a:pt x="238" y="130"/>
                    </a:lnTo>
                    <a:lnTo>
                      <a:pt x="240" y="131"/>
                    </a:lnTo>
                    <a:lnTo>
                      <a:pt x="242" y="132"/>
                    </a:lnTo>
                    <a:lnTo>
                      <a:pt x="245" y="134"/>
                    </a:lnTo>
                    <a:lnTo>
                      <a:pt x="248" y="135"/>
                    </a:lnTo>
                    <a:lnTo>
                      <a:pt x="250" y="136"/>
                    </a:lnTo>
                    <a:lnTo>
                      <a:pt x="253" y="138"/>
                    </a:lnTo>
                    <a:lnTo>
                      <a:pt x="254" y="140"/>
                    </a:lnTo>
                    <a:lnTo>
                      <a:pt x="255" y="143"/>
                    </a:lnTo>
                    <a:lnTo>
                      <a:pt x="254" y="145"/>
                    </a:lnTo>
                    <a:lnTo>
                      <a:pt x="253" y="149"/>
                    </a:lnTo>
                    <a:lnTo>
                      <a:pt x="251" y="152"/>
                    </a:lnTo>
                    <a:lnTo>
                      <a:pt x="250" y="153"/>
                    </a:lnTo>
                    <a:lnTo>
                      <a:pt x="250" y="155"/>
                    </a:lnTo>
                    <a:lnTo>
                      <a:pt x="246" y="158"/>
                    </a:lnTo>
                    <a:lnTo>
                      <a:pt x="242" y="165"/>
                    </a:lnTo>
                    <a:lnTo>
                      <a:pt x="238" y="172"/>
                    </a:lnTo>
                    <a:lnTo>
                      <a:pt x="237" y="177"/>
                    </a:lnTo>
                    <a:lnTo>
                      <a:pt x="237" y="181"/>
                    </a:lnTo>
                    <a:lnTo>
                      <a:pt x="236" y="185"/>
                    </a:lnTo>
                    <a:lnTo>
                      <a:pt x="234" y="187"/>
                    </a:lnTo>
                    <a:lnTo>
                      <a:pt x="232" y="189"/>
                    </a:lnTo>
                    <a:lnTo>
                      <a:pt x="230" y="190"/>
                    </a:lnTo>
                    <a:lnTo>
                      <a:pt x="230" y="191"/>
                    </a:lnTo>
                    <a:lnTo>
                      <a:pt x="227" y="191"/>
                    </a:lnTo>
                    <a:lnTo>
                      <a:pt x="220" y="194"/>
                    </a:lnTo>
                    <a:lnTo>
                      <a:pt x="211" y="196"/>
                    </a:lnTo>
                    <a:lnTo>
                      <a:pt x="202" y="198"/>
                    </a:lnTo>
                    <a:lnTo>
                      <a:pt x="196" y="199"/>
                    </a:lnTo>
                    <a:lnTo>
                      <a:pt x="194" y="199"/>
                    </a:lnTo>
                    <a:lnTo>
                      <a:pt x="193" y="198"/>
                    </a:lnTo>
                    <a:lnTo>
                      <a:pt x="191" y="195"/>
                    </a:lnTo>
                    <a:lnTo>
                      <a:pt x="191" y="192"/>
                    </a:lnTo>
                    <a:lnTo>
                      <a:pt x="191" y="189"/>
                    </a:lnTo>
                    <a:lnTo>
                      <a:pt x="191" y="182"/>
                    </a:lnTo>
                    <a:lnTo>
                      <a:pt x="189" y="175"/>
                    </a:lnTo>
                    <a:lnTo>
                      <a:pt x="186" y="166"/>
                    </a:lnTo>
                    <a:lnTo>
                      <a:pt x="185" y="160"/>
                    </a:lnTo>
                    <a:lnTo>
                      <a:pt x="185" y="157"/>
                    </a:lnTo>
                    <a:lnTo>
                      <a:pt x="183" y="156"/>
                    </a:lnTo>
                    <a:lnTo>
                      <a:pt x="181" y="156"/>
                    </a:lnTo>
                    <a:lnTo>
                      <a:pt x="179" y="157"/>
                    </a:lnTo>
                    <a:lnTo>
                      <a:pt x="177" y="160"/>
                    </a:lnTo>
                    <a:lnTo>
                      <a:pt x="176" y="162"/>
                    </a:lnTo>
                    <a:lnTo>
                      <a:pt x="174" y="165"/>
                    </a:lnTo>
                    <a:lnTo>
                      <a:pt x="173" y="168"/>
                    </a:lnTo>
                    <a:lnTo>
                      <a:pt x="172" y="169"/>
                    </a:lnTo>
                    <a:lnTo>
                      <a:pt x="169" y="173"/>
                    </a:lnTo>
                    <a:lnTo>
                      <a:pt x="164" y="174"/>
                    </a:lnTo>
                    <a:lnTo>
                      <a:pt x="156" y="174"/>
                    </a:lnTo>
                    <a:lnTo>
                      <a:pt x="149" y="173"/>
                    </a:lnTo>
                    <a:lnTo>
                      <a:pt x="143" y="168"/>
                    </a:lnTo>
                    <a:lnTo>
                      <a:pt x="139" y="161"/>
                    </a:lnTo>
                    <a:lnTo>
                      <a:pt x="138" y="155"/>
                    </a:lnTo>
                    <a:lnTo>
                      <a:pt x="138" y="151"/>
                    </a:lnTo>
                    <a:lnTo>
                      <a:pt x="138" y="145"/>
                    </a:lnTo>
                    <a:lnTo>
                      <a:pt x="136" y="139"/>
                    </a:lnTo>
                    <a:lnTo>
                      <a:pt x="134" y="132"/>
                    </a:lnTo>
                    <a:lnTo>
                      <a:pt x="132" y="128"/>
                    </a:lnTo>
                    <a:lnTo>
                      <a:pt x="135" y="123"/>
                    </a:lnTo>
                    <a:lnTo>
                      <a:pt x="140" y="114"/>
                    </a:lnTo>
                    <a:lnTo>
                      <a:pt x="148" y="105"/>
                    </a:lnTo>
                    <a:lnTo>
                      <a:pt x="156" y="96"/>
                    </a:lnTo>
                    <a:lnTo>
                      <a:pt x="165" y="90"/>
                    </a:lnTo>
                    <a:lnTo>
                      <a:pt x="179" y="85"/>
                    </a:lnTo>
                    <a:lnTo>
                      <a:pt x="194" y="76"/>
                    </a:lnTo>
                    <a:lnTo>
                      <a:pt x="206" y="67"/>
                    </a:lnTo>
                    <a:lnTo>
                      <a:pt x="213" y="56"/>
                    </a:lnTo>
                    <a:lnTo>
                      <a:pt x="220" y="47"/>
                    </a:lnTo>
                    <a:lnTo>
                      <a:pt x="223" y="41"/>
                    </a:lnTo>
                    <a:lnTo>
                      <a:pt x="228" y="38"/>
                    </a:lnTo>
                    <a:lnTo>
                      <a:pt x="236" y="33"/>
                    </a:lnTo>
                    <a:lnTo>
                      <a:pt x="248" y="25"/>
                    </a:lnTo>
                    <a:lnTo>
                      <a:pt x="261" y="17"/>
                    </a:lnTo>
                    <a:lnTo>
                      <a:pt x="275" y="9"/>
                    </a:lnTo>
                    <a:lnTo>
                      <a:pt x="287" y="4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2" name="Group 105">
              <a:extLst>
                <a:ext uri="{FF2B5EF4-FFF2-40B4-BE49-F238E27FC236}">
                  <a16:creationId xmlns:a16="http://schemas.microsoft.com/office/drawing/2014/main" id="{11D87663-8229-40E0-AB5E-C931DBC4CB05}"/>
                </a:ext>
              </a:extLst>
            </p:cNvPr>
            <p:cNvGrpSpPr/>
            <p:nvPr/>
          </p:nvGrpSpPr>
          <p:grpSpPr>
            <a:xfrm>
              <a:off x="4717700" y="3865945"/>
              <a:ext cx="3855986" cy="2533691"/>
              <a:chOff x="4759325" y="3408363"/>
              <a:chExt cx="4406900" cy="3449637"/>
            </a:xfrm>
          </p:grpSpPr>
          <p:sp>
            <p:nvSpPr>
              <p:cNvPr id="114" name="Freeform 7259">
                <a:extLst>
                  <a:ext uri="{FF2B5EF4-FFF2-40B4-BE49-F238E27FC236}">
                    <a16:creationId xmlns:a16="http://schemas.microsoft.com/office/drawing/2014/main" id="{040F2FFB-4A02-43E7-B478-A6EC6DB79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325" y="3408363"/>
                <a:ext cx="1771650" cy="1582738"/>
              </a:xfrm>
              <a:custGeom>
                <a:avLst/>
                <a:gdLst>
                  <a:gd name="T0" fmla="*/ 32 w 1116"/>
                  <a:gd name="T1" fmla="*/ 56 h 997"/>
                  <a:gd name="T2" fmla="*/ 47 w 1116"/>
                  <a:gd name="T3" fmla="*/ 162 h 997"/>
                  <a:gd name="T4" fmla="*/ 71 w 1116"/>
                  <a:gd name="T5" fmla="*/ 242 h 997"/>
                  <a:gd name="T6" fmla="*/ 104 w 1116"/>
                  <a:gd name="T7" fmla="*/ 298 h 997"/>
                  <a:gd name="T8" fmla="*/ 144 w 1116"/>
                  <a:gd name="T9" fmla="*/ 335 h 997"/>
                  <a:gd name="T10" fmla="*/ 191 w 1116"/>
                  <a:gd name="T11" fmla="*/ 356 h 997"/>
                  <a:gd name="T12" fmla="*/ 244 w 1116"/>
                  <a:gd name="T13" fmla="*/ 364 h 997"/>
                  <a:gd name="T14" fmla="*/ 301 w 1116"/>
                  <a:gd name="T15" fmla="*/ 361 h 997"/>
                  <a:gd name="T16" fmla="*/ 364 w 1116"/>
                  <a:gd name="T17" fmla="*/ 353 h 997"/>
                  <a:gd name="T18" fmla="*/ 431 w 1116"/>
                  <a:gd name="T19" fmla="*/ 343 h 997"/>
                  <a:gd name="T20" fmla="*/ 502 w 1116"/>
                  <a:gd name="T21" fmla="*/ 332 h 997"/>
                  <a:gd name="T22" fmla="*/ 574 w 1116"/>
                  <a:gd name="T23" fmla="*/ 327 h 997"/>
                  <a:gd name="T24" fmla="*/ 647 w 1116"/>
                  <a:gd name="T25" fmla="*/ 328 h 997"/>
                  <a:gd name="T26" fmla="*/ 722 w 1116"/>
                  <a:gd name="T27" fmla="*/ 340 h 997"/>
                  <a:gd name="T28" fmla="*/ 796 w 1116"/>
                  <a:gd name="T29" fmla="*/ 368 h 997"/>
                  <a:gd name="T30" fmla="*/ 871 w 1116"/>
                  <a:gd name="T31" fmla="*/ 412 h 997"/>
                  <a:gd name="T32" fmla="*/ 943 w 1116"/>
                  <a:gd name="T33" fmla="*/ 478 h 997"/>
                  <a:gd name="T34" fmla="*/ 1015 w 1116"/>
                  <a:gd name="T35" fmla="*/ 568 h 997"/>
                  <a:gd name="T36" fmla="*/ 1083 w 1116"/>
                  <a:gd name="T37" fmla="*/ 686 h 997"/>
                  <a:gd name="T38" fmla="*/ 680 w 1116"/>
                  <a:gd name="T39" fmla="*/ 997 h 997"/>
                  <a:gd name="T40" fmla="*/ 674 w 1116"/>
                  <a:gd name="T41" fmla="*/ 877 h 997"/>
                  <a:gd name="T42" fmla="*/ 657 w 1116"/>
                  <a:gd name="T43" fmla="*/ 780 h 997"/>
                  <a:gd name="T44" fmla="*/ 630 w 1116"/>
                  <a:gd name="T45" fmla="*/ 702 h 997"/>
                  <a:gd name="T46" fmla="*/ 592 w 1116"/>
                  <a:gd name="T47" fmla="*/ 641 h 997"/>
                  <a:gd name="T48" fmla="*/ 549 w 1116"/>
                  <a:gd name="T49" fmla="*/ 594 h 997"/>
                  <a:gd name="T50" fmla="*/ 498 w 1116"/>
                  <a:gd name="T51" fmla="*/ 560 h 997"/>
                  <a:gd name="T52" fmla="*/ 443 w 1116"/>
                  <a:gd name="T53" fmla="*/ 537 h 997"/>
                  <a:gd name="T54" fmla="*/ 386 w 1116"/>
                  <a:gd name="T55" fmla="*/ 520 h 997"/>
                  <a:gd name="T56" fmla="*/ 328 w 1116"/>
                  <a:gd name="T57" fmla="*/ 507 h 997"/>
                  <a:gd name="T58" fmla="*/ 269 w 1116"/>
                  <a:gd name="T59" fmla="*/ 496 h 997"/>
                  <a:gd name="T60" fmla="*/ 212 w 1116"/>
                  <a:gd name="T61" fmla="*/ 484 h 997"/>
                  <a:gd name="T62" fmla="*/ 160 w 1116"/>
                  <a:gd name="T63" fmla="*/ 470 h 997"/>
                  <a:gd name="T64" fmla="*/ 112 w 1116"/>
                  <a:gd name="T65" fmla="*/ 449 h 997"/>
                  <a:gd name="T66" fmla="*/ 71 w 1116"/>
                  <a:gd name="T67" fmla="*/ 420 h 997"/>
                  <a:gd name="T68" fmla="*/ 37 w 1116"/>
                  <a:gd name="T69" fmla="*/ 381 h 997"/>
                  <a:gd name="T70" fmla="*/ 13 w 1116"/>
                  <a:gd name="T71" fmla="*/ 327 h 997"/>
                  <a:gd name="T72" fmla="*/ 2 w 1116"/>
                  <a:gd name="T73" fmla="*/ 259 h 997"/>
                  <a:gd name="T74" fmla="*/ 3 w 1116"/>
                  <a:gd name="T75" fmla="*/ 171 h 997"/>
                  <a:gd name="T76" fmla="*/ 17 w 1116"/>
                  <a:gd name="T77" fmla="*/ 63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16" h="997">
                    <a:moveTo>
                      <a:pt x="32" y="0"/>
                    </a:moveTo>
                    <a:lnTo>
                      <a:pt x="32" y="56"/>
                    </a:lnTo>
                    <a:lnTo>
                      <a:pt x="38" y="112"/>
                    </a:lnTo>
                    <a:lnTo>
                      <a:pt x="47" y="162"/>
                    </a:lnTo>
                    <a:lnTo>
                      <a:pt x="58" y="205"/>
                    </a:lnTo>
                    <a:lnTo>
                      <a:pt x="71" y="242"/>
                    </a:lnTo>
                    <a:lnTo>
                      <a:pt x="87" y="274"/>
                    </a:lnTo>
                    <a:lnTo>
                      <a:pt x="104" y="298"/>
                    </a:lnTo>
                    <a:lnTo>
                      <a:pt x="123" y="319"/>
                    </a:lnTo>
                    <a:lnTo>
                      <a:pt x="144" y="335"/>
                    </a:lnTo>
                    <a:lnTo>
                      <a:pt x="167" y="348"/>
                    </a:lnTo>
                    <a:lnTo>
                      <a:pt x="191" y="356"/>
                    </a:lnTo>
                    <a:lnTo>
                      <a:pt x="216" y="361"/>
                    </a:lnTo>
                    <a:lnTo>
                      <a:pt x="244" y="364"/>
                    </a:lnTo>
                    <a:lnTo>
                      <a:pt x="273" y="364"/>
                    </a:lnTo>
                    <a:lnTo>
                      <a:pt x="301" y="361"/>
                    </a:lnTo>
                    <a:lnTo>
                      <a:pt x="333" y="359"/>
                    </a:lnTo>
                    <a:lnTo>
                      <a:pt x="364" y="353"/>
                    </a:lnTo>
                    <a:lnTo>
                      <a:pt x="397" y="348"/>
                    </a:lnTo>
                    <a:lnTo>
                      <a:pt x="431" y="343"/>
                    </a:lnTo>
                    <a:lnTo>
                      <a:pt x="466" y="338"/>
                    </a:lnTo>
                    <a:lnTo>
                      <a:pt x="502" y="332"/>
                    </a:lnTo>
                    <a:lnTo>
                      <a:pt x="537" y="328"/>
                    </a:lnTo>
                    <a:lnTo>
                      <a:pt x="574" y="327"/>
                    </a:lnTo>
                    <a:lnTo>
                      <a:pt x="610" y="326"/>
                    </a:lnTo>
                    <a:lnTo>
                      <a:pt x="647" y="328"/>
                    </a:lnTo>
                    <a:lnTo>
                      <a:pt x="684" y="332"/>
                    </a:lnTo>
                    <a:lnTo>
                      <a:pt x="722" y="340"/>
                    </a:lnTo>
                    <a:lnTo>
                      <a:pt x="760" y="352"/>
                    </a:lnTo>
                    <a:lnTo>
                      <a:pt x="796" y="368"/>
                    </a:lnTo>
                    <a:lnTo>
                      <a:pt x="833" y="387"/>
                    </a:lnTo>
                    <a:lnTo>
                      <a:pt x="871" y="412"/>
                    </a:lnTo>
                    <a:lnTo>
                      <a:pt x="907" y="442"/>
                    </a:lnTo>
                    <a:lnTo>
                      <a:pt x="943" y="478"/>
                    </a:lnTo>
                    <a:lnTo>
                      <a:pt x="979" y="520"/>
                    </a:lnTo>
                    <a:lnTo>
                      <a:pt x="1015" y="568"/>
                    </a:lnTo>
                    <a:lnTo>
                      <a:pt x="1049" y="623"/>
                    </a:lnTo>
                    <a:lnTo>
                      <a:pt x="1083" y="686"/>
                    </a:lnTo>
                    <a:lnTo>
                      <a:pt x="1116" y="757"/>
                    </a:lnTo>
                    <a:lnTo>
                      <a:pt x="680" y="997"/>
                    </a:lnTo>
                    <a:lnTo>
                      <a:pt x="678" y="935"/>
                    </a:lnTo>
                    <a:lnTo>
                      <a:pt x="674" y="877"/>
                    </a:lnTo>
                    <a:lnTo>
                      <a:pt x="667" y="826"/>
                    </a:lnTo>
                    <a:lnTo>
                      <a:pt x="657" y="780"/>
                    </a:lnTo>
                    <a:lnTo>
                      <a:pt x="644" y="738"/>
                    </a:lnTo>
                    <a:lnTo>
                      <a:pt x="630" y="702"/>
                    </a:lnTo>
                    <a:lnTo>
                      <a:pt x="612" y="669"/>
                    </a:lnTo>
                    <a:lnTo>
                      <a:pt x="592" y="641"/>
                    </a:lnTo>
                    <a:lnTo>
                      <a:pt x="571" y="616"/>
                    </a:lnTo>
                    <a:lnTo>
                      <a:pt x="549" y="594"/>
                    </a:lnTo>
                    <a:lnTo>
                      <a:pt x="524" y="576"/>
                    </a:lnTo>
                    <a:lnTo>
                      <a:pt x="498" y="560"/>
                    </a:lnTo>
                    <a:lnTo>
                      <a:pt x="472" y="547"/>
                    </a:lnTo>
                    <a:lnTo>
                      <a:pt x="443" y="537"/>
                    </a:lnTo>
                    <a:lnTo>
                      <a:pt x="415" y="527"/>
                    </a:lnTo>
                    <a:lnTo>
                      <a:pt x="386" y="520"/>
                    </a:lnTo>
                    <a:lnTo>
                      <a:pt x="356" y="512"/>
                    </a:lnTo>
                    <a:lnTo>
                      <a:pt x="328" y="507"/>
                    </a:lnTo>
                    <a:lnTo>
                      <a:pt x="297" y="501"/>
                    </a:lnTo>
                    <a:lnTo>
                      <a:pt x="269" y="496"/>
                    </a:lnTo>
                    <a:lnTo>
                      <a:pt x="240" y="490"/>
                    </a:lnTo>
                    <a:lnTo>
                      <a:pt x="212" y="484"/>
                    </a:lnTo>
                    <a:lnTo>
                      <a:pt x="186" y="478"/>
                    </a:lnTo>
                    <a:lnTo>
                      <a:pt x="160" y="470"/>
                    </a:lnTo>
                    <a:lnTo>
                      <a:pt x="135" y="459"/>
                    </a:lnTo>
                    <a:lnTo>
                      <a:pt x="112" y="449"/>
                    </a:lnTo>
                    <a:lnTo>
                      <a:pt x="91" y="436"/>
                    </a:lnTo>
                    <a:lnTo>
                      <a:pt x="71" y="420"/>
                    </a:lnTo>
                    <a:lnTo>
                      <a:pt x="53" y="402"/>
                    </a:lnTo>
                    <a:lnTo>
                      <a:pt x="37" y="381"/>
                    </a:lnTo>
                    <a:lnTo>
                      <a:pt x="24" y="356"/>
                    </a:lnTo>
                    <a:lnTo>
                      <a:pt x="13" y="327"/>
                    </a:lnTo>
                    <a:lnTo>
                      <a:pt x="7" y="296"/>
                    </a:lnTo>
                    <a:lnTo>
                      <a:pt x="2" y="259"/>
                    </a:lnTo>
                    <a:lnTo>
                      <a:pt x="0" y="217"/>
                    </a:lnTo>
                    <a:lnTo>
                      <a:pt x="3" y="171"/>
                    </a:lnTo>
                    <a:lnTo>
                      <a:pt x="8" y="119"/>
                    </a:lnTo>
                    <a:lnTo>
                      <a:pt x="17" y="6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5" name="Group 107">
                <a:extLst>
                  <a:ext uri="{FF2B5EF4-FFF2-40B4-BE49-F238E27FC236}">
                    <a16:creationId xmlns:a16="http://schemas.microsoft.com/office/drawing/2014/main" id="{9AF6D9E9-61E6-4010-8D26-06DB647F646D}"/>
                  </a:ext>
                </a:extLst>
              </p:cNvPr>
              <p:cNvGrpSpPr/>
              <p:nvPr/>
            </p:nvGrpSpPr>
            <p:grpSpPr>
              <a:xfrm>
                <a:off x="4789488" y="3463925"/>
                <a:ext cx="4376737" cy="3394075"/>
                <a:chOff x="4789488" y="3463925"/>
                <a:chExt cx="4376737" cy="3394075"/>
              </a:xfrm>
            </p:grpSpPr>
            <p:sp>
              <p:nvSpPr>
                <p:cNvPr id="116" name="Freeform 7260">
                  <a:extLst>
                    <a:ext uri="{FF2B5EF4-FFF2-40B4-BE49-F238E27FC236}">
                      <a16:creationId xmlns:a16="http://schemas.microsoft.com/office/drawing/2014/main" id="{24212AB6-E61F-414E-A0BA-EF5E882722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9488" y="3463925"/>
                  <a:ext cx="1452563" cy="1450975"/>
                </a:xfrm>
                <a:custGeom>
                  <a:avLst/>
                  <a:gdLst>
                    <a:gd name="T0" fmla="*/ 822 w 915"/>
                    <a:gd name="T1" fmla="*/ 619 h 914"/>
                    <a:gd name="T2" fmla="*/ 864 w 915"/>
                    <a:gd name="T3" fmla="*/ 706 h 914"/>
                    <a:gd name="T4" fmla="*/ 900 w 915"/>
                    <a:gd name="T5" fmla="*/ 812 h 914"/>
                    <a:gd name="T6" fmla="*/ 870 w 915"/>
                    <a:gd name="T7" fmla="*/ 914 h 914"/>
                    <a:gd name="T8" fmla="*/ 843 w 915"/>
                    <a:gd name="T9" fmla="*/ 803 h 914"/>
                    <a:gd name="T10" fmla="*/ 813 w 915"/>
                    <a:gd name="T11" fmla="*/ 697 h 914"/>
                    <a:gd name="T12" fmla="*/ 778 w 915"/>
                    <a:gd name="T13" fmla="*/ 610 h 914"/>
                    <a:gd name="T14" fmla="*/ 566 w 915"/>
                    <a:gd name="T15" fmla="*/ 405 h 914"/>
                    <a:gd name="T16" fmla="*/ 636 w 915"/>
                    <a:gd name="T17" fmla="*/ 428 h 914"/>
                    <a:gd name="T18" fmla="*/ 703 w 915"/>
                    <a:gd name="T19" fmla="*/ 469 h 914"/>
                    <a:gd name="T20" fmla="*/ 764 w 915"/>
                    <a:gd name="T21" fmla="*/ 532 h 914"/>
                    <a:gd name="T22" fmla="*/ 772 w 915"/>
                    <a:gd name="T23" fmla="*/ 597 h 914"/>
                    <a:gd name="T24" fmla="*/ 717 w 915"/>
                    <a:gd name="T25" fmla="*/ 519 h 914"/>
                    <a:gd name="T26" fmla="*/ 655 w 915"/>
                    <a:gd name="T27" fmla="*/ 466 h 914"/>
                    <a:gd name="T28" fmla="*/ 589 w 915"/>
                    <a:gd name="T29" fmla="*/ 434 h 914"/>
                    <a:gd name="T30" fmla="*/ 566 w 915"/>
                    <a:gd name="T31" fmla="*/ 405 h 914"/>
                    <a:gd name="T32" fmla="*/ 490 w 915"/>
                    <a:gd name="T33" fmla="*/ 392 h 914"/>
                    <a:gd name="T34" fmla="*/ 540 w 915"/>
                    <a:gd name="T35" fmla="*/ 420 h 914"/>
                    <a:gd name="T36" fmla="*/ 418 w 915"/>
                    <a:gd name="T37" fmla="*/ 410 h 914"/>
                    <a:gd name="T38" fmla="*/ 299 w 915"/>
                    <a:gd name="T39" fmla="*/ 409 h 914"/>
                    <a:gd name="T40" fmla="*/ 367 w 915"/>
                    <a:gd name="T41" fmla="*/ 389 h 914"/>
                    <a:gd name="T42" fmla="*/ 142 w 915"/>
                    <a:gd name="T43" fmla="*/ 365 h 914"/>
                    <a:gd name="T44" fmla="*/ 213 w 915"/>
                    <a:gd name="T45" fmla="*/ 385 h 914"/>
                    <a:gd name="T46" fmla="*/ 294 w 915"/>
                    <a:gd name="T47" fmla="*/ 390 h 914"/>
                    <a:gd name="T48" fmla="*/ 244 w 915"/>
                    <a:gd name="T49" fmla="*/ 406 h 914"/>
                    <a:gd name="T50" fmla="*/ 171 w 915"/>
                    <a:gd name="T51" fmla="*/ 390 h 914"/>
                    <a:gd name="T52" fmla="*/ 142 w 915"/>
                    <a:gd name="T53" fmla="*/ 365 h 914"/>
                    <a:gd name="T54" fmla="*/ 68 w 915"/>
                    <a:gd name="T55" fmla="*/ 304 h 914"/>
                    <a:gd name="T56" fmla="*/ 108 w 915"/>
                    <a:gd name="T57" fmla="*/ 346 h 914"/>
                    <a:gd name="T58" fmla="*/ 125 w 915"/>
                    <a:gd name="T59" fmla="*/ 369 h 914"/>
                    <a:gd name="T60" fmla="*/ 83 w 915"/>
                    <a:gd name="T61" fmla="*/ 334 h 914"/>
                    <a:gd name="T62" fmla="*/ 48 w 915"/>
                    <a:gd name="T63" fmla="*/ 280 h 914"/>
                    <a:gd name="T64" fmla="*/ 22 w 915"/>
                    <a:gd name="T65" fmla="*/ 198 h 914"/>
                    <a:gd name="T66" fmla="*/ 44 w 915"/>
                    <a:gd name="T67" fmla="*/ 263 h 914"/>
                    <a:gd name="T68" fmla="*/ 30 w 915"/>
                    <a:gd name="T69" fmla="*/ 236 h 914"/>
                    <a:gd name="T70" fmla="*/ 22 w 915"/>
                    <a:gd name="T71" fmla="*/ 198 h 914"/>
                    <a:gd name="T72" fmla="*/ 13 w 915"/>
                    <a:gd name="T73" fmla="*/ 155 h 914"/>
                    <a:gd name="T74" fmla="*/ 17 w 915"/>
                    <a:gd name="T75" fmla="*/ 185 h 914"/>
                    <a:gd name="T76" fmla="*/ 7 w 915"/>
                    <a:gd name="T77" fmla="*/ 126 h 914"/>
                    <a:gd name="T78" fmla="*/ 2 w 915"/>
                    <a:gd name="T79" fmla="*/ 57 h 914"/>
                    <a:gd name="T80" fmla="*/ 5 w 915"/>
                    <a:gd name="T81" fmla="*/ 109 h 914"/>
                    <a:gd name="T82" fmla="*/ 2 w 915"/>
                    <a:gd name="T83" fmla="*/ 57 h 914"/>
                    <a:gd name="T84" fmla="*/ 2 w 915"/>
                    <a:gd name="T85" fmla="*/ 40 h 914"/>
                    <a:gd name="T86" fmla="*/ 0 w 915"/>
                    <a:gd name="T87" fmla="*/ 2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915" h="914">
                      <a:moveTo>
                        <a:pt x="801" y="583"/>
                      </a:moveTo>
                      <a:lnTo>
                        <a:pt x="822" y="619"/>
                      </a:lnTo>
                      <a:lnTo>
                        <a:pt x="843" y="661"/>
                      </a:lnTo>
                      <a:lnTo>
                        <a:pt x="864" y="706"/>
                      </a:lnTo>
                      <a:lnTo>
                        <a:pt x="882" y="757"/>
                      </a:lnTo>
                      <a:lnTo>
                        <a:pt x="900" y="812"/>
                      </a:lnTo>
                      <a:lnTo>
                        <a:pt x="915" y="873"/>
                      </a:lnTo>
                      <a:lnTo>
                        <a:pt x="870" y="914"/>
                      </a:lnTo>
                      <a:lnTo>
                        <a:pt x="857" y="859"/>
                      </a:lnTo>
                      <a:lnTo>
                        <a:pt x="843" y="803"/>
                      </a:lnTo>
                      <a:lnTo>
                        <a:pt x="828" y="748"/>
                      </a:lnTo>
                      <a:lnTo>
                        <a:pt x="813" y="697"/>
                      </a:lnTo>
                      <a:lnTo>
                        <a:pt x="796" y="651"/>
                      </a:lnTo>
                      <a:lnTo>
                        <a:pt x="778" y="610"/>
                      </a:lnTo>
                      <a:lnTo>
                        <a:pt x="801" y="583"/>
                      </a:lnTo>
                      <a:close/>
                      <a:moveTo>
                        <a:pt x="566" y="405"/>
                      </a:moveTo>
                      <a:lnTo>
                        <a:pt x="600" y="414"/>
                      </a:lnTo>
                      <a:lnTo>
                        <a:pt x="636" y="428"/>
                      </a:lnTo>
                      <a:lnTo>
                        <a:pt x="669" y="447"/>
                      </a:lnTo>
                      <a:lnTo>
                        <a:pt x="703" y="469"/>
                      </a:lnTo>
                      <a:lnTo>
                        <a:pt x="734" y="498"/>
                      </a:lnTo>
                      <a:lnTo>
                        <a:pt x="764" y="532"/>
                      </a:lnTo>
                      <a:lnTo>
                        <a:pt x="793" y="571"/>
                      </a:lnTo>
                      <a:lnTo>
                        <a:pt x="772" y="597"/>
                      </a:lnTo>
                      <a:lnTo>
                        <a:pt x="744" y="555"/>
                      </a:lnTo>
                      <a:lnTo>
                        <a:pt x="717" y="519"/>
                      </a:lnTo>
                      <a:lnTo>
                        <a:pt x="687" y="490"/>
                      </a:lnTo>
                      <a:lnTo>
                        <a:pt x="655" y="466"/>
                      </a:lnTo>
                      <a:lnTo>
                        <a:pt x="623" y="448"/>
                      </a:lnTo>
                      <a:lnTo>
                        <a:pt x="589" y="434"/>
                      </a:lnTo>
                      <a:lnTo>
                        <a:pt x="553" y="423"/>
                      </a:lnTo>
                      <a:lnTo>
                        <a:pt x="566" y="405"/>
                      </a:lnTo>
                      <a:close/>
                      <a:moveTo>
                        <a:pt x="429" y="389"/>
                      </a:moveTo>
                      <a:lnTo>
                        <a:pt x="490" y="392"/>
                      </a:lnTo>
                      <a:lnTo>
                        <a:pt x="552" y="401"/>
                      </a:lnTo>
                      <a:lnTo>
                        <a:pt x="540" y="420"/>
                      </a:lnTo>
                      <a:lnTo>
                        <a:pt x="480" y="413"/>
                      </a:lnTo>
                      <a:lnTo>
                        <a:pt x="418" y="410"/>
                      </a:lnTo>
                      <a:lnTo>
                        <a:pt x="358" y="409"/>
                      </a:lnTo>
                      <a:lnTo>
                        <a:pt x="299" y="409"/>
                      </a:lnTo>
                      <a:lnTo>
                        <a:pt x="307" y="390"/>
                      </a:lnTo>
                      <a:lnTo>
                        <a:pt x="367" y="389"/>
                      </a:lnTo>
                      <a:lnTo>
                        <a:pt x="429" y="389"/>
                      </a:lnTo>
                      <a:close/>
                      <a:moveTo>
                        <a:pt x="142" y="365"/>
                      </a:moveTo>
                      <a:lnTo>
                        <a:pt x="176" y="379"/>
                      </a:lnTo>
                      <a:lnTo>
                        <a:pt x="213" y="385"/>
                      </a:lnTo>
                      <a:lnTo>
                        <a:pt x="252" y="389"/>
                      </a:lnTo>
                      <a:lnTo>
                        <a:pt x="294" y="390"/>
                      </a:lnTo>
                      <a:lnTo>
                        <a:pt x="285" y="409"/>
                      </a:lnTo>
                      <a:lnTo>
                        <a:pt x="244" y="406"/>
                      </a:lnTo>
                      <a:lnTo>
                        <a:pt x="206" y="401"/>
                      </a:lnTo>
                      <a:lnTo>
                        <a:pt x="171" y="390"/>
                      </a:lnTo>
                      <a:lnTo>
                        <a:pt x="137" y="376"/>
                      </a:lnTo>
                      <a:lnTo>
                        <a:pt x="142" y="365"/>
                      </a:lnTo>
                      <a:close/>
                      <a:moveTo>
                        <a:pt x="51" y="276"/>
                      </a:moveTo>
                      <a:lnTo>
                        <a:pt x="68" y="304"/>
                      </a:lnTo>
                      <a:lnTo>
                        <a:pt x="87" y="328"/>
                      </a:lnTo>
                      <a:lnTo>
                        <a:pt x="108" y="346"/>
                      </a:lnTo>
                      <a:lnTo>
                        <a:pt x="130" y="360"/>
                      </a:lnTo>
                      <a:lnTo>
                        <a:pt x="125" y="369"/>
                      </a:lnTo>
                      <a:lnTo>
                        <a:pt x="103" y="354"/>
                      </a:lnTo>
                      <a:lnTo>
                        <a:pt x="83" y="334"/>
                      </a:lnTo>
                      <a:lnTo>
                        <a:pt x="65" y="309"/>
                      </a:lnTo>
                      <a:lnTo>
                        <a:pt x="48" y="280"/>
                      </a:lnTo>
                      <a:lnTo>
                        <a:pt x="51" y="276"/>
                      </a:lnTo>
                      <a:close/>
                      <a:moveTo>
                        <a:pt x="22" y="198"/>
                      </a:moveTo>
                      <a:lnTo>
                        <a:pt x="32" y="233"/>
                      </a:lnTo>
                      <a:lnTo>
                        <a:pt x="44" y="263"/>
                      </a:lnTo>
                      <a:lnTo>
                        <a:pt x="41" y="267"/>
                      </a:lnTo>
                      <a:lnTo>
                        <a:pt x="30" y="236"/>
                      </a:lnTo>
                      <a:lnTo>
                        <a:pt x="19" y="199"/>
                      </a:lnTo>
                      <a:lnTo>
                        <a:pt x="22" y="198"/>
                      </a:lnTo>
                      <a:close/>
                      <a:moveTo>
                        <a:pt x="9" y="125"/>
                      </a:moveTo>
                      <a:lnTo>
                        <a:pt x="13" y="155"/>
                      </a:lnTo>
                      <a:lnTo>
                        <a:pt x="18" y="184"/>
                      </a:lnTo>
                      <a:lnTo>
                        <a:pt x="17" y="185"/>
                      </a:lnTo>
                      <a:lnTo>
                        <a:pt x="11" y="156"/>
                      </a:lnTo>
                      <a:lnTo>
                        <a:pt x="7" y="126"/>
                      </a:lnTo>
                      <a:lnTo>
                        <a:pt x="9" y="125"/>
                      </a:lnTo>
                      <a:close/>
                      <a:moveTo>
                        <a:pt x="2" y="57"/>
                      </a:moveTo>
                      <a:lnTo>
                        <a:pt x="6" y="108"/>
                      </a:lnTo>
                      <a:lnTo>
                        <a:pt x="5" y="109"/>
                      </a:lnTo>
                      <a:lnTo>
                        <a:pt x="1" y="58"/>
                      </a:lnTo>
                      <a:lnTo>
                        <a:pt x="2" y="57"/>
                      </a:lnTo>
                      <a:close/>
                      <a:moveTo>
                        <a:pt x="1" y="0"/>
                      </a:moveTo>
                      <a:lnTo>
                        <a:pt x="2" y="40"/>
                      </a:lnTo>
                      <a:lnTo>
                        <a:pt x="1" y="41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17" name="Group 109">
                  <a:extLst>
                    <a:ext uri="{FF2B5EF4-FFF2-40B4-BE49-F238E27FC236}">
                      <a16:creationId xmlns:a16="http://schemas.microsoft.com/office/drawing/2014/main" id="{2F06CA2A-68B3-4E21-A721-40CA88C609C0}"/>
                    </a:ext>
                  </a:extLst>
                </p:cNvPr>
                <p:cNvGrpSpPr/>
                <p:nvPr/>
              </p:nvGrpSpPr>
              <p:grpSpPr>
                <a:xfrm>
                  <a:off x="5741988" y="4479925"/>
                  <a:ext cx="3424237" cy="2378075"/>
                  <a:chOff x="5741988" y="4479925"/>
                  <a:chExt cx="3424237" cy="2378075"/>
                </a:xfrm>
              </p:grpSpPr>
              <p:sp>
                <p:nvSpPr>
                  <p:cNvPr id="118" name="Freeform 7227">
                    <a:extLst>
                      <a:ext uri="{FF2B5EF4-FFF2-40B4-BE49-F238E27FC236}">
                        <a16:creationId xmlns:a16="http://schemas.microsoft.com/office/drawing/2014/main" id="{8D211EA8-43F3-44A7-9B53-F8EECCDCEE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21400" y="5683250"/>
                    <a:ext cx="1196975" cy="382588"/>
                  </a:xfrm>
                  <a:custGeom>
                    <a:avLst/>
                    <a:gdLst>
                      <a:gd name="T0" fmla="*/ 52 w 754"/>
                      <a:gd name="T1" fmla="*/ 0 h 241"/>
                      <a:gd name="T2" fmla="*/ 73 w 754"/>
                      <a:gd name="T3" fmla="*/ 0 h 241"/>
                      <a:gd name="T4" fmla="*/ 701 w 754"/>
                      <a:gd name="T5" fmla="*/ 116 h 241"/>
                      <a:gd name="T6" fmla="*/ 721 w 754"/>
                      <a:gd name="T7" fmla="*/ 122 h 241"/>
                      <a:gd name="T8" fmla="*/ 737 w 754"/>
                      <a:gd name="T9" fmla="*/ 134 h 241"/>
                      <a:gd name="T10" fmla="*/ 747 w 754"/>
                      <a:gd name="T11" fmla="*/ 150 h 241"/>
                      <a:gd name="T12" fmla="*/ 754 w 754"/>
                      <a:gd name="T13" fmla="*/ 168 h 241"/>
                      <a:gd name="T14" fmla="*/ 754 w 754"/>
                      <a:gd name="T15" fmla="*/ 189 h 241"/>
                      <a:gd name="T16" fmla="*/ 747 w 754"/>
                      <a:gd name="T17" fmla="*/ 207 h 241"/>
                      <a:gd name="T18" fmla="*/ 735 w 754"/>
                      <a:gd name="T19" fmla="*/ 224 h 241"/>
                      <a:gd name="T20" fmla="*/ 720 w 754"/>
                      <a:gd name="T21" fmla="*/ 235 h 241"/>
                      <a:gd name="T22" fmla="*/ 700 w 754"/>
                      <a:gd name="T23" fmla="*/ 241 h 241"/>
                      <a:gd name="T24" fmla="*/ 680 w 754"/>
                      <a:gd name="T25" fmla="*/ 241 h 241"/>
                      <a:gd name="T26" fmla="*/ 51 w 754"/>
                      <a:gd name="T27" fmla="*/ 126 h 241"/>
                      <a:gd name="T28" fmla="*/ 32 w 754"/>
                      <a:gd name="T29" fmla="*/ 119 h 241"/>
                      <a:gd name="T30" fmla="*/ 17 w 754"/>
                      <a:gd name="T31" fmla="*/ 108 h 241"/>
                      <a:gd name="T32" fmla="*/ 5 w 754"/>
                      <a:gd name="T33" fmla="*/ 92 h 241"/>
                      <a:gd name="T34" fmla="*/ 0 w 754"/>
                      <a:gd name="T35" fmla="*/ 74 h 241"/>
                      <a:gd name="T36" fmla="*/ 0 w 754"/>
                      <a:gd name="T37" fmla="*/ 53 h 241"/>
                      <a:gd name="T38" fmla="*/ 6 w 754"/>
                      <a:gd name="T39" fmla="*/ 33 h 241"/>
                      <a:gd name="T40" fmla="*/ 18 w 754"/>
                      <a:gd name="T41" fmla="*/ 17 h 241"/>
                      <a:gd name="T42" fmla="*/ 34 w 754"/>
                      <a:gd name="T43" fmla="*/ 7 h 241"/>
                      <a:gd name="T44" fmla="*/ 52 w 754"/>
                      <a:gd name="T45" fmla="*/ 0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54" h="241">
                        <a:moveTo>
                          <a:pt x="52" y="0"/>
                        </a:moveTo>
                        <a:lnTo>
                          <a:pt x="73" y="0"/>
                        </a:lnTo>
                        <a:lnTo>
                          <a:pt x="701" y="116"/>
                        </a:lnTo>
                        <a:lnTo>
                          <a:pt x="721" y="122"/>
                        </a:lnTo>
                        <a:lnTo>
                          <a:pt x="737" y="134"/>
                        </a:lnTo>
                        <a:lnTo>
                          <a:pt x="747" y="150"/>
                        </a:lnTo>
                        <a:lnTo>
                          <a:pt x="754" y="168"/>
                        </a:lnTo>
                        <a:lnTo>
                          <a:pt x="754" y="189"/>
                        </a:lnTo>
                        <a:lnTo>
                          <a:pt x="747" y="207"/>
                        </a:lnTo>
                        <a:lnTo>
                          <a:pt x="735" y="224"/>
                        </a:lnTo>
                        <a:lnTo>
                          <a:pt x="720" y="235"/>
                        </a:lnTo>
                        <a:lnTo>
                          <a:pt x="700" y="241"/>
                        </a:lnTo>
                        <a:lnTo>
                          <a:pt x="680" y="241"/>
                        </a:lnTo>
                        <a:lnTo>
                          <a:pt x="51" y="126"/>
                        </a:lnTo>
                        <a:lnTo>
                          <a:pt x="32" y="119"/>
                        </a:lnTo>
                        <a:lnTo>
                          <a:pt x="17" y="108"/>
                        </a:lnTo>
                        <a:lnTo>
                          <a:pt x="5" y="92"/>
                        </a:lnTo>
                        <a:lnTo>
                          <a:pt x="0" y="74"/>
                        </a:lnTo>
                        <a:lnTo>
                          <a:pt x="0" y="53"/>
                        </a:lnTo>
                        <a:lnTo>
                          <a:pt x="6" y="33"/>
                        </a:lnTo>
                        <a:lnTo>
                          <a:pt x="18" y="17"/>
                        </a:lnTo>
                        <a:lnTo>
                          <a:pt x="34" y="7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FFD0B4"/>
                  </a:solidFill>
                  <a:ln w="0">
                    <a:solidFill>
                      <a:srgbClr val="FFD0B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7228">
                    <a:extLst>
                      <a:ext uri="{FF2B5EF4-FFF2-40B4-BE49-F238E27FC236}">
                        <a16:creationId xmlns:a16="http://schemas.microsoft.com/office/drawing/2014/main" id="{70018071-D540-4A55-A78E-EF529B7D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61138" y="5373688"/>
                    <a:ext cx="1338263" cy="1136650"/>
                  </a:xfrm>
                  <a:custGeom>
                    <a:avLst/>
                    <a:gdLst>
                      <a:gd name="T0" fmla="*/ 363 w 843"/>
                      <a:gd name="T1" fmla="*/ 0 h 716"/>
                      <a:gd name="T2" fmla="*/ 843 w 843"/>
                      <a:gd name="T3" fmla="*/ 462 h 716"/>
                      <a:gd name="T4" fmla="*/ 598 w 843"/>
                      <a:gd name="T5" fmla="*/ 716 h 716"/>
                      <a:gd name="T6" fmla="*/ 400 w 843"/>
                      <a:gd name="T7" fmla="*/ 525 h 716"/>
                      <a:gd name="T8" fmla="*/ 0 w 843"/>
                      <a:gd name="T9" fmla="*/ 377 h 716"/>
                      <a:gd name="T10" fmla="*/ 363 w 843"/>
                      <a:gd name="T11" fmla="*/ 0 h 7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43" h="716">
                        <a:moveTo>
                          <a:pt x="363" y="0"/>
                        </a:moveTo>
                        <a:lnTo>
                          <a:pt x="843" y="462"/>
                        </a:lnTo>
                        <a:lnTo>
                          <a:pt x="598" y="716"/>
                        </a:lnTo>
                        <a:lnTo>
                          <a:pt x="400" y="525"/>
                        </a:lnTo>
                        <a:lnTo>
                          <a:pt x="0" y="377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FFD0B4"/>
                  </a:solidFill>
                  <a:ln w="0">
                    <a:solidFill>
                      <a:srgbClr val="FFD0B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7229">
                    <a:extLst>
                      <a:ext uri="{FF2B5EF4-FFF2-40B4-BE49-F238E27FC236}">
                        <a16:creationId xmlns:a16="http://schemas.microsoft.com/office/drawing/2014/main" id="{5B168742-97B0-41EB-AE07-C4210468B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69038" y="5916613"/>
                    <a:ext cx="1198563" cy="382588"/>
                  </a:xfrm>
                  <a:custGeom>
                    <a:avLst/>
                    <a:gdLst>
                      <a:gd name="T0" fmla="*/ 53 w 755"/>
                      <a:gd name="T1" fmla="*/ 0 h 241"/>
                      <a:gd name="T2" fmla="*/ 73 w 755"/>
                      <a:gd name="T3" fmla="*/ 0 h 241"/>
                      <a:gd name="T4" fmla="*/ 703 w 755"/>
                      <a:gd name="T5" fmla="*/ 115 h 241"/>
                      <a:gd name="T6" fmla="*/ 722 w 755"/>
                      <a:gd name="T7" fmla="*/ 122 h 241"/>
                      <a:gd name="T8" fmla="*/ 738 w 755"/>
                      <a:gd name="T9" fmla="*/ 134 h 241"/>
                      <a:gd name="T10" fmla="*/ 748 w 755"/>
                      <a:gd name="T11" fmla="*/ 149 h 241"/>
                      <a:gd name="T12" fmla="*/ 755 w 755"/>
                      <a:gd name="T13" fmla="*/ 168 h 241"/>
                      <a:gd name="T14" fmla="*/ 755 w 755"/>
                      <a:gd name="T15" fmla="*/ 188 h 241"/>
                      <a:gd name="T16" fmla="*/ 748 w 755"/>
                      <a:gd name="T17" fmla="*/ 208 h 241"/>
                      <a:gd name="T18" fmla="*/ 737 w 755"/>
                      <a:gd name="T19" fmla="*/ 224 h 241"/>
                      <a:gd name="T20" fmla="*/ 720 w 755"/>
                      <a:gd name="T21" fmla="*/ 234 h 241"/>
                      <a:gd name="T22" fmla="*/ 701 w 755"/>
                      <a:gd name="T23" fmla="*/ 241 h 241"/>
                      <a:gd name="T24" fmla="*/ 682 w 755"/>
                      <a:gd name="T25" fmla="*/ 241 h 241"/>
                      <a:gd name="T26" fmla="*/ 52 w 755"/>
                      <a:gd name="T27" fmla="*/ 126 h 241"/>
                      <a:gd name="T28" fmla="*/ 34 w 755"/>
                      <a:gd name="T29" fmla="*/ 119 h 241"/>
                      <a:gd name="T30" fmla="*/ 18 w 755"/>
                      <a:gd name="T31" fmla="*/ 107 h 241"/>
                      <a:gd name="T32" fmla="*/ 6 w 755"/>
                      <a:gd name="T33" fmla="*/ 92 h 241"/>
                      <a:gd name="T34" fmla="*/ 0 w 755"/>
                      <a:gd name="T35" fmla="*/ 73 h 241"/>
                      <a:gd name="T36" fmla="*/ 1 w 755"/>
                      <a:gd name="T37" fmla="*/ 52 h 241"/>
                      <a:gd name="T38" fmla="*/ 8 w 755"/>
                      <a:gd name="T39" fmla="*/ 34 h 241"/>
                      <a:gd name="T40" fmla="*/ 19 w 755"/>
                      <a:gd name="T41" fmla="*/ 17 h 241"/>
                      <a:gd name="T42" fmla="*/ 35 w 755"/>
                      <a:gd name="T43" fmla="*/ 7 h 241"/>
                      <a:gd name="T44" fmla="*/ 53 w 755"/>
                      <a:gd name="T45" fmla="*/ 0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55" h="241">
                        <a:moveTo>
                          <a:pt x="53" y="0"/>
                        </a:moveTo>
                        <a:lnTo>
                          <a:pt x="73" y="0"/>
                        </a:lnTo>
                        <a:lnTo>
                          <a:pt x="703" y="115"/>
                        </a:lnTo>
                        <a:lnTo>
                          <a:pt x="722" y="122"/>
                        </a:lnTo>
                        <a:lnTo>
                          <a:pt x="738" y="134"/>
                        </a:lnTo>
                        <a:lnTo>
                          <a:pt x="748" y="149"/>
                        </a:lnTo>
                        <a:lnTo>
                          <a:pt x="755" y="168"/>
                        </a:lnTo>
                        <a:lnTo>
                          <a:pt x="755" y="188"/>
                        </a:lnTo>
                        <a:lnTo>
                          <a:pt x="748" y="208"/>
                        </a:lnTo>
                        <a:lnTo>
                          <a:pt x="737" y="224"/>
                        </a:lnTo>
                        <a:lnTo>
                          <a:pt x="720" y="234"/>
                        </a:lnTo>
                        <a:lnTo>
                          <a:pt x="701" y="241"/>
                        </a:lnTo>
                        <a:lnTo>
                          <a:pt x="682" y="241"/>
                        </a:lnTo>
                        <a:lnTo>
                          <a:pt x="52" y="126"/>
                        </a:lnTo>
                        <a:lnTo>
                          <a:pt x="34" y="119"/>
                        </a:lnTo>
                        <a:lnTo>
                          <a:pt x="18" y="107"/>
                        </a:lnTo>
                        <a:lnTo>
                          <a:pt x="6" y="92"/>
                        </a:lnTo>
                        <a:lnTo>
                          <a:pt x="0" y="73"/>
                        </a:lnTo>
                        <a:lnTo>
                          <a:pt x="1" y="52"/>
                        </a:lnTo>
                        <a:lnTo>
                          <a:pt x="8" y="34"/>
                        </a:lnTo>
                        <a:lnTo>
                          <a:pt x="19" y="17"/>
                        </a:lnTo>
                        <a:lnTo>
                          <a:pt x="35" y="7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FFD0B4"/>
                  </a:solidFill>
                  <a:ln w="0">
                    <a:solidFill>
                      <a:srgbClr val="FFD0B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7230">
                    <a:extLst>
                      <a:ext uri="{FF2B5EF4-FFF2-40B4-BE49-F238E27FC236}">
                        <a16:creationId xmlns:a16="http://schemas.microsoft.com/office/drawing/2014/main" id="{6C802FE5-907E-46CF-A135-959FB40E05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0" y="5427663"/>
                    <a:ext cx="396875" cy="831850"/>
                  </a:xfrm>
                  <a:custGeom>
                    <a:avLst/>
                    <a:gdLst>
                      <a:gd name="T0" fmla="*/ 0 w 250"/>
                      <a:gd name="T1" fmla="*/ 0 h 524"/>
                      <a:gd name="T2" fmla="*/ 44 w 250"/>
                      <a:gd name="T3" fmla="*/ 13 h 524"/>
                      <a:gd name="T4" fmla="*/ 47 w 250"/>
                      <a:gd name="T5" fmla="*/ 16 h 524"/>
                      <a:gd name="T6" fmla="*/ 52 w 250"/>
                      <a:gd name="T7" fmla="*/ 25 h 524"/>
                      <a:gd name="T8" fmla="*/ 61 w 250"/>
                      <a:gd name="T9" fmla="*/ 38 h 524"/>
                      <a:gd name="T10" fmla="*/ 73 w 250"/>
                      <a:gd name="T11" fmla="*/ 55 h 524"/>
                      <a:gd name="T12" fmla="*/ 88 w 250"/>
                      <a:gd name="T13" fmla="*/ 75 h 524"/>
                      <a:gd name="T14" fmla="*/ 103 w 250"/>
                      <a:gd name="T15" fmla="*/ 99 h 524"/>
                      <a:gd name="T16" fmla="*/ 120 w 250"/>
                      <a:gd name="T17" fmla="*/ 123 h 524"/>
                      <a:gd name="T18" fmla="*/ 139 w 250"/>
                      <a:gd name="T19" fmla="*/ 151 h 524"/>
                      <a:gd name="T20" fmla="*/ 156 w 250"/>
                      <a:gd name="T21" fmla="*/ 177 h 524"/>
                      <a:gd name="T22" fmla="*/ 174 w 250"/>
                      <a:gd name="T23" fmla="*/ 205 h 524"/>
                      <a:gd name="T24" fmla="*/ 191 w 250"/>
                      <a:gd name="T25" fmla="*/ 231 h 524"/>
                      <a:gd name="T26" fmla="*/ 207 w 250"/>
                      <a:gd name="T27" fmla="*/ 256 h 524"/>
                      <a:gd name="T28" fmla="*/ 220 w 250"/>
                      <a:gd name="T29" fmla="*/ 279 h 524"/>
                      <a:gd name="T30" fmla="*/ 232 w 250"/>
                      <a:gd name="T31" fmla="*/ 299 h 524"/>
                      <a:gd name="T32" fmla="*/ 241 w 250"/>
                      <a:gd name="T33" fmla="*/ 316 h 524"/>
                      <a:gd name="T34" fmla="*/ 246 w 250"/>
                      <a:gd name="T35" fmla="*/ 329 h 524"/>
                      <a:gd name="T36" fmla="*/ 250 w 250"/>
                      <a:gd name="T37" fmla="*/ 356 h 524"/>
                      <a:gd name="T38" fmla="*/ 247 w 250"/>
                      <a:gd name="T39" fmla="*/ 384 h 524"/>
                      <a:gd name="T40" fmla="*/ 239 w 250"/>
                      <a:gd name="T41" fmla="*/ 410 h 524"/>
                      <a:gd name="T42" fmla="*/ 226 w 250"/>
                      <a:gd name="T43" fmla="*/ 434 h 524"/>
                      <a:gd name="T44" fmla="*/ 211 w 250"/>
                      <a:gd name="T45" fmla="*/ 455 h 524"/>
                      <a:gd name="T46" fmla="*/ 195 w 250"/>
                      <a:gd name="T47" fmla="*/ 472 h 524"/>
                      <a:gd name="T48" fmla="*/ 183 w 250"/>
                      <a:gd name="T49" fmla="*/ 479 h 524"/>
                      <a:gd name="T50" fmla="*/ 166 w 250"/>
                      <a:gd name="T51" fmla="*/ 487 h 524"/>
                      <a:gd name="T52" fmla="*/ 148 w 250"/>
                      <a:gd name="T53" fmla="*/ 495 h 524"/>
                      <a:gd name="T54" fmla="*/ 128 w 250"/>
                      <a:gd name="T55" fmla="*/ 502 h 524"/>
                      <a:gd name="T56" fmla="*/ 107 w 250"/>
                      <a:gd name="T57" fmla="*/ 508 h 524"/>
                      <a:gd name="T58" fmla="*/ 88 w 250"/>
                      <a:gd name="T59" fmla="*/ 514 h 524"/>
                      <a:gd name="T60" fmla="*/ 71 w 250"/>
                      <a:gd name="T61" fmla="*/ 517 h 524"/>
                      <a:gd name="T62" fmla="*/ 56 w 250"/>
                      <a:gd name="T63" fmla="*/ 521 h 524"/>
                      <a:gd name="T64" fmla="*/ 47 w 250"/>
                      <a:gd name="T65" fmla="*/ 524 h 524"/>
                      <a:gd name="T66" fmla="*/ 43 w 250"/>
                      <a:gd name="T67" fmla="*/ 524 h 524"/>
                      <a:gd name="T68" fmla="*/ 0 w 250"/>
                      <a:gd name="T69" fmla="*/ 0 h 5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50" h="524">
                        <a:moveTo>
                          <a:pt x="0" y="0"/>
                        </a:moveTo>
                        <a:lnTo>
                          <a:pt x="44" y="13"/>
                        </a:lnTo>
                        <a:lnTo>
                          <a:pt x="47" y="16"/>
                        </a:lnTo>
                        <a:lnTo>
                          <a:pt x="52" y="25"/>
                        </a:lnTo>
                        <a:lnTo>
                          <a:pt x="61" y="38"/>
                        </a:lnTo>
                        <a:lnTo>
                          <a:pt x="73" y="55"/>
                        </a:lnTo>
                        <a:lnTo>
                          <a:pt x="88" y="75"/>
                        </a:lnTo>
                        <a:lnTo>
                          <a:pt x="103" y="99"/>
                        </a:lnTo>
                        <a:lnTo>
                          <a:pt x="120" y="123"/>
                        </a:lnTo>
                        <a:lnTo>
                          <a:pt x="139" y="151"/>
                        </a:lnTo>
                        <a:lnTo>
                          <a:pt x="156" y="177"/>
                        </a:lnTo>
                        <a:lnTo>
                          <a:pt x="174" y="205"/>
                        </a:lnTo>
                        <a:lnTo>
                          <a:pt x="191" y="231"/>
                        </a:lnTo>
                        <a:lnTo>
                          <a:pt x="207" y="256"/>
                        </a:lnTo>
                        <a:lnTo>
                          <a:pt x="220" y="279"/>
                        </a:lnTo>
                        <a:lnTo>
                          <a:pt x="232" y="299"/>
                        </a:lnTo>
                        <a:lnTo>
                          <a:pt x="241" y="316"/>
                        </a:lnTo>
                        <a:lnTo>
                          <a:pt x="246" y="329"/>
                        </a:lnTo>
                        <a:lnTo>
                          <a:pt x="250" y="356"/>
                        </a:lnTo>
                        <a:lnTo>
                          <a:pt x="247" y="384"/>
                        </a:lnTo>
                        <a:lnTo>
                          <a:pt x="239" y="410"/>
                        </a:lnTo>
                        <a:lnTo>
                          <a:pt x="226" y="434"/>
                        </a:lnTo>
                        <a:lnTo>
                          <a:pt x="211" y="455"/>
                        </a:lnTo>
                        <a:lnTo>
                          <a:pt x="195" y="472"/>
                        </a:lnTo>
                        <a:lnTo>
                          <a:pt x="183" y="479"/>
                        </a:lnTo>
                        <a:lnTo>
                          <a:pt x="166" y="487"/>
                        </a:lnTo>
                        <a:lnTo>
                          <a:pt x="148" y="495"/>
                        </a:lnTo>
                        <a:lnTo>
                          <a:pt x="128" y="502"/>
                        </a:lnTo>
                        <a:lnTo>
                          <a:pt x="107" y="508"/>
                        </a:lnTo>
                        <a:lnTo>
                          <a:pt x="88" y="514"/>
                        </a:lnTo>
                        <a:lnTo>
                          <a:pt x="71" y="517"/>
                        </a:lnTo>
                        <a:lnTo>
                          <a:pt x="56" y="521"/>
                        </a:lnTo>
                        <a:lnTo>
                          <a:pt x="47" y="524"/>
                        </a:lnTo>
                        <a:lnTo>
                          <a:pt x="43" y="5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3B298"/>
                  </a:solidFill>
                  <a:ln w="0">
                    <a:solidFill>
                      <a:srgbClr val="D3B2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7231">
                    <a:extLst>
                      <a:ext uri="{FF2B5EF4-FFF2-40B4-BE49-F238E27FC236}">
                        <a16:creationId xmlns:a16="http://schemas.microsoft.com/office/drawing/2014/main" id="{907FB9E3-4559-4DEE-BF83-6455E34106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5650" y="5397500"/>
                    <a:ext cx="1162050" cy="373063"/>
                  </a:xfrm>
                  <a:custGeom>
                    <a:avLst/>
                    <a:gdLst>
                      <a:gd name="T0" fmla="*/ 54 w 732"/>
                      <a:gd name="T1" fmla="*/ 0 h 235"/>
                      <a:gd name="T2" fmla="*/ 74 w 732"/>
                      <a:gd name="T3" fmla="*/ 0 h 235"/>
                      <a:gd name="T4" fmla="*/ 680 w 732"/>
                      <a:gd name="T5" fmla="*/ 110 h 235"/>
                      <a:gd name="T6" fmla="*/ 699 w 732"/>
                      <a:gd name="T7" fmla="*/ 116 h 235"/>
                      <a:gd name="T8" fmla="*/ 715 w 732"/>
                      <a:gd name="T9" fmla="*/ 128 h 235"/>
                      <a:gd name="T10" fmla="*/ 726 w 732"/>
                      <a:gd name="T11" fmla="*/ 144 h 235"/>
                      <a:gd name="T12" fmla="*/ 732 w 732"/>
                      <a:gd name="T13" fmla="*/ 163 h 235"/>
                      <a:gd name="T14" fmla="*/ 732 w 732"/>
                      <a:gd name="T15" fmla="*/ 183 h 235"/>
                      <a:gd name="T16" fmla="*/ 726 w 732"/>
                      <a:gd name="T17" fmla="*/ 203 h 235"/>
                      <a:gd name="T18" fmla="*/ 714 w 732"/>
                      <a:gd name="T19" fmla="*/ 218 h 235"/>
                      <a:gd name="T20" fmla="*/ 697 w 732"/>
                      <a:gd name="T21" fmla="*/ 230 h 235"/>
                      <a:gd name="T22" fmla="*/ 678 w 732"/>
                      <a:gd name="T23" fmla="*/ 235 h 235"/>
                      <a:gd name="T24" fmla="*/ 659 w 732"/>
                      <a:gd name="T25" fmla="*/ 235 h 235"/>
                      <a:gd name="T26" fmla="*/ 53 w 732"/>
                      <a:gd name="T27" fmla="*/ 125 h 235"/>
                      <a:gd name="T28" fmla="*/ 33 w 732"/>
                      <a:gd name="T29" fmla="*/ 119 h 235"/>
                      <a:gd name="T30" fmla="*/ 17 w 732"/>
                      <a:gd name="T31" fmla="*/ 107 h 235"/>
                      <a:gd name="T32" fmla="*/ 7 w 732"/>
                      <a:gd name="T33" fmla="*/ 91 h 235"/>
                      <a:gd name="T34" fmla="*/ 0 w 732"/>
                      <a:gd name="T35" fmla="*/ 72 h 235"/>
                      <a:gd name="T36" fmla="*/ 0 w 732"/>
                      <a:gd name="T37" fmla="*/ 52 h 235"/>
                      <a:gd name="T38" fmla="*/ 7 w 732"/>
                      <a:gd name="T39" fmla="*/ 32 h 235"/>
                      <a:gd name="T40" fmla="*/ 19 w 732"/>
                      <a:gd name="T41" fmla="*/ 17 h 235"/>
                      <a:gd name="T42" fmla="*/ 34 w 732"/>
                      <a:gd name="T43" fmla="*/ 6 h 235"/>
                      <a:gd name="T44" fmla="*/ 54 w 732"/>
                      <a:gd name="T45" fmla="*/ 0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32" h="235">
                        <a:moveTo>
                          <a:pt x="54" y="0"/>
                        </a:moveTo>
                        <a:lnTo>
                          <a:pt x="74" y="0"/>
                        </a:lnTo>
                        <a:lnTo>
                          <a:pt x="680" y="110"/>
                        </a:lnTo>
                        <a:lnTo>
                          <a:pt x="699" y="116"/>
                        </a:lnTo>
                        <a:lnTo>
                          <a:pt x="715" y="128"/>
                        </a:lnTo>
                        <a:lnTo>
                          <a:pt x="726" y="144"/>
                        </a:lnTo>
                        <a:lnTo>
                          <a:pt x="732" y="163"/>
                        </a:lnTo>
                        <a:lnTo>
                          <a:pt x="732" y="183"/>
                        </a:lnTo>
                        <a:lnTo>
                          <a:pt x="726" y="203"/>
                        </a:lnTo>
                        <a:lnTo>
                          <a:pt x="714" y="218"/>
                        </a:lnTo>
                        <a:lnTo>
                          <a:pt x="697" y="230"/>
                        </a:lnTo>
                        <a:lnTo>
                          <a:pt x="678" y="235"/>
                        </a:lnTo>
                        <a:lnTo>
                          <a:pt x="659" y="235"/>
                        </a:lnTo>
                        <a:lnTo>
                          <a:pt x="53" y="125"/>
                        </a:lnTo>
                        <a:lnTo>
                          <a:pt x="33" y="119"/>
                        </a:lnTo>
                        <a:lnTo>
                          <a:pt x="17" y="107"/>
                        </a:lnTo>
                        <a:lnTo>
                          <a:pt x="7" y="91"/>
                        </a:lnTo>
                        <a:lnTo>
                          <a:pt x="0" y="72"/>
                        </a:lnTo>
                        <a:lnTo>
                          <a:pt x="0" y="52"/>
                        </a:lnTo>
                        <a:lnTo>
                          <a:pt x="7" y="32"/>
                        </a:lnTo>
                        <a:lnTo>
                          <a:pt x="19" y="17"/>
                        </a:lnTo>
                        <a:lnTo>
                          <a:pt x="34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1C2A2"/>
                  </a:solidFill>
                  <a:ln w="0">
                    <a:solidFill>
                      <a:srgbClr val="F1C2A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7232">
                    <a:extLst>
                      <a:ext uri="{FF2B5EF4-FFF2-40B4-BE49-F238E27FC236}">
                        <a16:creationId xmlns:a16="http://schemas.microsoft.com/office/drawing/2014/main" id="{08F7B2F9-A765-40A6-BC16-234BE3401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41988" y="4479925"/>
                    <a:ext cx="1639888" cy="2008188"/>
                  </a:xfrm>
                  <a:custGeom>
                    <a:avLst/>
                    <a:gdLst>
                      <a:gd name="T0" fmla="*/ 473 w 1033"/>
                      <a:gd name="T1" fmla="*/ 0 h 1265"/>
                      <a:gd name="T2" fmla="*/ 493 w 1033"/>
                      <a:gd name="T3" fmla="*/ 4 h 1265"/>
                      <a:gd name="T4" fmla="*/ 511 w 1033"/>
                      <a:gd name="T5" fmla="*/ 12 h 1265"/>
                      <a:gd name="T6" fmla="*/ 528 w 1033"/>
                      <a:gd name="T7" fmla="*/ 25 h 1265"/>
                      <a:gd name="T8" fmla="*/ 541 w 1033"/>
                      <a:gd name="T9" fmla="*/ 45 h 1265"/>
                      <a:gd name="T10" fmla="*/ 1020 w 1033"/>
                      <a:gd name="T11" fmla="*/ 929 h 1265"/>
                      <a:gd name="T12" fmla="*/ 1031 w 1033"/>
                      <a:gd name="T13" fmla="*/ 953 h 1265"/>
                      <a:gd name="T14" fmla="*/ 1033 w 1033"/>
                      <a:gd name="T15" fmla="*/ 977 h 1265"/>
                      <a:gd name="T16" fmla="*/ 1029 w 1033"/>
                      <a:gd name="T17" fmla="*/ 999 h 1265"/>
                      <a:gd name="T18" fmla="*/ 1019 w 1033"/>
                      <a:gd name="T19" fmla="*/ 1019 h 1265"/>
                      <a:gd name="T20" fmla="*/ 1003 w 1033"/>
                      <a:gd name="T21" fmla="*/ 1037 h 1265"/>
                      <a:gd name="T22" fmla="*/ 984 w 1033"/>
                      <a:gd name="T23" fmla="*/ 1054 h 1265"/>
                      <a:gd name="T24" fmla="*/ 960 w 1033"/>
                      <a:gd name="T25" fmla="*/ 1070 h 1265"/>
                      <a:gd name="T26" fmla="*/ 650 w 1033"/>
                      <a:gd name="T27" fmla="*/ 1241 h 1265"/>
                      <a:gd name="T28" fmla="*/ 628 w 1033"/>
                      <a:gd name="T29" fmla="*/ 1252 h 1265"/>
                      <a:gd name="T30" fmla="*/ 604 w 1033"/>
                      <a:gd name="T31" fmla="*/ 1260 h 1265"/>
                      <a:gd name="T32" fmla="*/ 582 w 1033"/>
                      <a:gd name="T33" fmla="*/ 1265 h 1265"/>
                      <a:gd name="T34" fmla="*/ 561 w 1033"/>
                      <a:gd name="T35" fmla="*/ 1265 h 1265"/>
                      <a:gd name="T36" fmla="*/ 540 w 1033"/>
                      <a:gd name="T37" fmla="*/ 1262 h 1265"/>
                      <a:gd name="T38" fmla="*/ 521 w 1033"/>
                      <a:gd name="T39" fmla="*/ 1253 h 1265"/>
                      <a:gd name="T40" fmla="*/ 506 w 1033"/>
                      <a:gd name="T41" fmla="*/ 1240 h 1265"/>
                      <a:gd name="T42" fmla="*/ 491 w 1033"/>
                      <a:gd name="T43" fmla="*/ 1220 h 1265"/>
                      <a:gd name="T44" fmla="*/ 12 w 1033"/>
                      <a:gd name="T45" fmla="*/ 337 h 1265"/>
                      <a:gd name="T46" fmla="*/ 3 w 1033"/>
                      <a:gd name="T47" fmla="*/ 312 h 1265"/>
                      <a:gd name="T48" fmla="*/ 0 w 1033"/>
                      <a:gd name="T49" fmla="*/ 288 h 1265"/>
                      <a:gd name="T50" fmla="*/ 4 w 1033"/>
                      <a:gd name="T51" fmla="*/ 267 h 1265"/>
                      <a:gd name="T52" fmla="*/ 15 w 1033"/>
                      <a:gd name="T53" fmla="*/ 248 h 1265"/>
                      <a:gd name="T54" fmla="*/ 29 w 1033"/>
                      <a:gd name="T55" fmla="*/ 231 h 1265"/>
                      <a:gd name="T56" fmla="*/ 50 w 1033"/>
                      <a:gd name="T57" fmla="*/ 214 h 1265"/>
                      <a:gd name="T58" fmla="*/ 74 w 1033"/>
                      <a:gd name="T59" fmla="*/ 199 h 1265"/>
                      <a:gd name="T60" fmla="*/ 384 w 1033"/>
                      <a:gd name="T61" fmla="*/ 28 h 1265"/>
                      <a:gd name="T62" fmla="*/ 406 w 1033"/>
                      <a:gd name="T63" fmla="*/ 16 h 1265"/>
                      <a:gd name="T64" fmla="*/ 430 w 1033"/>
                      <a:gd name="T65" fmla="*/ 8 h 1265"/>
                      <a:gd name="T66" fmla="*/ 452 w 1033"/>
                      <a:gd name="T67" fmla="*/ 3 h 1265"/>
                      <a:gd name="T68" fmla="*/ 473 w 1033"/>
                      <a:gd name="T69" fmla="*/ 0 h 1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033" h="1265">
                        <a:moveTo>
                          <a:pt x="473" y="0"/>
                        </a:moveTo>
                        <a:lnTo>
                          <a:pt x="493" y="4"/>
                        </a:lnTo>
                        <a:lnTo>
                          <a:pt x="511" y="12"/>
                        </a:lnTo>
                        <a:lnTo>
                          <a:pt x="528" y="25"/>
                        </a:lnTo>
                        <a:lnTo>
                          <a:pt x="541" y="45"/>
                        </a:lnTo>
                        <a:lnTo>
                          <a:pt x="1020" y="929"/>
                        </a:lnTo>
                        <a:lnTo>
                          <a:pt x="1031" y="953"/>
                        </a:lnTo>
                        <a:lnTo>
                          <a:pt x="1033" y="977"/>
                        </a:lnTo>
                        <a:lnTo>
                          <a:pt x="1029" y="999"/>
                        </a:lnTo>
                        <a:lnTo>
                          <a:pt x="1019" y="1019"/>
                        </a:lnTo>
                        <a:lnTo>
                          <a:pt x="1003" y="1037"/>
                        </a:lnTo>
                        <a:lnTo>
                          <a:pt x="984" y="1054"/>
                        </a:lnTo>
                        <a:lnTo>
                          <a:pt x="960" y="1070"/>
                        </a:lnTo>
                        <a:lnTo>
                          <a:pt x="650" y="1241"/>
                        </a:lnTo>
                        <a:lnTo>
                          <a:pt x="628" y="1252"/>
                        </a:lnTo>
                        <a:lnTo>
                          <a:pt x="604" y="1260"/>
                        </a:lnTo>
                        <a:lnTo>
                          <a:pt x="582" y="1265"/>
                        </a:lnTo>
                        <a:lnTo>
                          <a:pt x="561" y="1265"/>
                        </a:lnTo>
                        <a:lnTo>
                          <a:pt x="540" y="1262"/>
                        </a:lnTo>
                        <a:lnTo>
                          <a:pt x="521" y="1253"/>
                        </a:lnTo>
                        <a:lnTo>
                          <a:pt x="506" y="1240"/>
                        </a:lnTo>
                        <a:lnTo>
                          <a:pt x="491" y="1220"/>
                        </a:lnTo>
                        <a:lnTo>
                          <a:pt x="12" y="337"/>
                        </a:lnTo>
                        <a:lnTo>
                          <a:pt x="3" y="312"/>
                        </a:lnTo>
                        <a:lnTo>
                          <a:pt x="0" y="288"/>
                        </a:lnTo>
                        <a:lnTo>
                          <a:pt x="4" y="267"/>
                        </a:lnTo>
                        <a:lnTo>
                          <a:pt x="15" y="248"/>
                        </a:lnTo>
                        <a:lnTo>
                          <a:pt x="29" y="231"/>
                        </a:lnTo>
                        <a:lnTo>
                          <a:pt x="50" y="214"/>
                        </a:lnTo>
                        <a:lnTo>
                          <a:pt x="74" y="199"/>
                        </a:lnTo>
                        <a:lnTo>
                          <a:pt x="384" y="28"/>
                        </a:lnTo>
                        <a:lnTo>
                          <a:pt x="406" y="16"/>
                        </a:lnTo>
                        <a:lnTo>
                          <a:pt x="430" y="8"/>
                        </a:lnTo>
                        <a:lnTo>
                          <a:pt x="452" y="3"/>
                        </a:lnTo>
                        <a:lnTo>
                          <a:pt x="473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7233">
                    <a:extLst>
                      <a:ext uri="{FF2B5EF4-FFF2-40B4-BE49-F238E27FC236}">
                        <a16:creationId xmlns:a16="http://schemas.microsoft.com/office/drawing/2014/main" id="{1DEEA0D2-4ED7-437E-A6D7-EC4CB917FE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49963" y="4637088"/>
                    <a:ext cx="285750" cy="168275"/>
                  </a:xfrm>
                  <a:custGeom>
                    <a:avLst/>
                    <a:gdLst>
                      <a:gd name="T0" fmla="*/ 169 w 180"/>
                      <a:gd name="T1" fmla="*/ 0 h 106"/>
                      <a:gd name="T2" fmla="*/ 173 w 180"/>
                      <a:gd name="T3" fmla="*/ 0 h 106"/>
                      <a:gd name="T4" fmla="*/ 176 w 180"/>
                      <a:gd name="T5" fmla="*/ 1 h 106"/>
                      <a:gd name="T6" fmla="*/ 178 w 180"/>
                      <a:gd name="T7" fmla="*/ 4 h 106"/>
                      <a:gd name="T8" fmla="*/ 180 w 180"/>
                      <a:gd name="T9" fmla="*/ 7 h 106"/>
                      <a:gd name="T10" fmla="*/ 178 w 180"/>
                      <a:gd name="T11" fmla="*/ 11 h 106"/>
                      <a:gd name="T12" fmla="*/ 177 w 180"/>
                      <a:gd name="T13" fmla="*/ 14 h 106"/>
                      <a:gd name="T14" fmla="*/ 174 w 180"/>
                      <a:gd name="T15" fmla="*/ 17 h 106"/>
                      <a:gd name="T16" fmla="*/ 15 w 180"/>
                      <a:gd name="T17" fmla="*/ 104 h 106"/>
                      <a:gd name="T18" fmla="*/ 11 w 180"/>
                      <a:gd name="T19" fmla="*/ 106 h 106"/>
                      <a:gd name="T20" fmla="*/ 7 w 180"/>
                      <a:gd name="T21" fmla="*/ 106 h 106"/>
                      <a:gd name="T22" fmla="*/ 4 w 180"/>
                      <a:gd name="T23" fmla="*/ 104 h 106"/>
                      <a:gd name="T24" fmla="*/ 2 w 180"/>
                      <a:gd name="T25" fmla="*/ 102 h 106"/>
                      <a:gd name="T26" fmla="*/ 0 w 180"/>
                      <a:gd name="T27" fmla="*/ 98 h 106"/>
                      <a:gd name="T28" fmla="*/ 2 w 180"/>
                      <a:gd name="T29" fmla="*/ 94 h 106"/>
                      <a:gd name="T30" fmla="*/ 3 w 180"/>
                      <a:gd name="T31" fmla="*/ 91 h 106"/>
                      <a:gd name="T32" fmla="*/ 5 w 180"/>
                      <a:gd name="T33" fmla="*/ 89 h 106"/>
                      <a:gd name="T34" fmla="*/ 165 w 180"/>
                      <a:gd name="T35" fmla="*/ 1 h 106"/>
                      <a:gd name="T36" fmla="*/ 169 w 180"/>
                      <a:gd name="T37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80" h="106">
                        <a:moveTo>
                          <a:pt x="169" y="0"/>
                        </a:moveTo>
                        <a:lnTo>
                          <a:pt x="173" y="0"/>
                        </a:lnTo>
                        <a:lnTo>
                          <a:pt x="176" y="1"/>
                        </a:lnTo>
                        <a:lnTo>
                          <a:pt x="178" y="4"/>
                        </a:lnTo>
                        <a:lnTo>
                          <a:pt x="180" y="7"/>
                        </a:lnTo>
                        <a:lnTo>
                          <a:pt x="178" y="11"/>
                        </a:lnTo>
                        <a:lnTo>
                          <a:pt x="177" y="14"/>
                        </a:lnTo>
                        <a:lnTo>
                          <a:pt x="174" y="17"/>
                        </a:lnTo>
                        <a:lnTo>
                          <a:pt x="15" y="104"/>
                        </a:lnTo>
                        <a:lnTo>
                          <a:pt x="11" y="106"/>
                        </a:lnTo>
                        <a:lnTo>
                          <a:pt x="7" y="106"/>
                        </a:lnTo>
                        <a:lnTo>
                          <a:pt x="4" y="104"/>
                        </a:lnTo>
                        <a:lnTo>
                          <a:pt x="2" y="102"/>
                        </a:lnTo>
                        <a:lnTo>
                          <a:pt x="0" y="98"/>
                        </a:lnTo>
                        <a:lnTo>
                          <a:pt x="2" y="94"/>
                        </a:lnTo>
                        <a:lnTo>
                          <a:pt x="3" y="91"/>
                        </a:lnTo>
                        <a:lnTo>
                          <a:pt x="5" y="89"/>
                        </a:lnTo>
                        <a:lnTo>
                          <a:pt x="165" y="1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rgbClr val="182B36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7234">
                    <a:extLst>
                      <a:ext uri="{FF2B5EF4-FFF2-40B4-BE49-F238E27FC236}">
                        <a16:creationId xmlns:a16="http://schemas.microsoft.com/office/drawing/2014/main" id="{076C3130-41C8-4C2E-873D-CAAEF0A589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9475" y="4805363"/>
                    <a:ext cx="60325" cy="60325"/>
                  </a:xfrm>
                  <a:custGeom>
                    <a:avLst/>
                    <a:gdLst>
                      <a:gd name="T0" fmla="*/ 19 w 38"/>
                      <a:gd name="T1" fmla="*/ 0 h 38"/>
                      <a:gd name="T2" fmla="*/ 28 w 38"/>
                      <a:gd name="T3" fmla="*/ 2 h 38"/>
                      <a:gd name="T4" fmla="*/ 35 w 38"/>
                      <a:gd name="T5" fmla="*/ 9 h 38"/>
                      <a:gd name="T6" fmla="*/ 38 w 38"/>
                      <a:gd name="T7" fmla="*/ 19 h 38"/>
                      <a:gd name="T8" fmla="*/ 35 w 38"/>
                      <a:gd name="T9" fmla="*/ 28 h 38"/>
                      <a:gd name="T10" fmla="*/ 28 w 38"/>
                      <a:gd name="T11" fmla="*/ 35 h 38"/>
                      <a:gd name="T12" fmla="*/ 18 w 38"/>
                      <a:gd name="T13" fmla="*/ 38 h 38"/>
                      <a:gd name="T14" fmla="*/ 9 w 38"/>
                      <a:gd name="T15" fmla="*/ 35 h 38"/>
                      <a:gd name="T16" fmla="*/ 2 w 38"/>
                      <a:gd name="T17" fmla="*/ 27 h 38"/>
                      <a:gd name="T18" fmla="*/ 0 w 38"/>
                      <a:gd name="T19" fmla="*/ 18 h 38"/>
                      <a:gd name="T20" fmla="*/ 2 w 38"/>
                      <a:gd name="T21" fmla="*/ 9 h 38"/>
                      <a:gd name="T22" fmla="*/ 9 w 38"/>
                      <a:gd name="T23" fmla="*/ 2 h 38"/>
                      <a:gd name="T24" fmla="*/ 19 w 38"/>
                      <a:gd name="T25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8" h="38">
                        <a:moveTo>
                          <a:pt x="19" y="0"/>
                        </a:moveTo>
                        <a:lnTo>
                          <a:pt x="28" y="2"/>
                        </a:lnTo>
                        <a:lnTo>
                          <a:pt x="35" y="9"/>
                        </a:lnTo>
                        <a:lnTo>
                          <a:pt x="38" y="19"/>
                        </a:lnTo>
                        <a:lnTo>
                          <a:pt x="35" y="28"/>
                        </a:lnTo>
                        <a:lnTo>
                          <a:pt x="28" y="35"/>
                        </a:lnTo>
                        <a:lnTo>
                          <a:pt x="18" y="38"/>
                        </a:lnTo>
                        <a:lnTo>
                          <a:pt x="9" y="35"/>
                        </a:lnTo>
                        <a:lnTo>
                          <a:pt x="2" y="27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9" y="2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rgbClr val="182B36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7235">
                    <a:extLst>
                      <a:ext uri="{FF2B5EF4-FFF2-40B4-BE49-F238E27FC236}">
                        <a16:creationId xmlns:a16="http://schemas.microsoft.com/office/drawing/2014/main" id="{82EDA1F3-F8A2-4A12-9779-81ABC813C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8825" y="4610100"/>
                    <a:ext cx="1441450" cy="1741488"/>
                  </a:xfrm>
                  <a:custGeom>
                    <a:avLst/>
                    <a:gdLst>
                      <a:gd name="T0" fmla="*/ 434 w 908"/>
                      <a:gd name="T1" fmla="*/ 0 h 1097"/>
                      <a:gd name="T2" fmla="*/ 436 w 908"/>
                      <a:gd name="T3" fmla="*/ 0 h 1097"/>
                      <a:gd name="T4" fmla="*/ 908 w 908"/>
                      <a:gd name="T5" fmla="*/ 856 h 1097"/>
                      <a:gd name="T6" fmla="*/ 908 w 908"/>
                      <a:gd name="T7" fmla="*/ 857 h 1097"/>
                      <a:gd name="T8" fmla="*/ 907 w 908"/>
                      <a:gd name="T9" fmla="*/ 857 h 1097"/>
                      <a:gd name="T10" fmla="*/ 475 w 908"/>
                      <a:gd name="T11" fmla="*/ 1097 h 1097"/>
                      <a:gd name="T12" fmla="*/ 474 w 908"/>
                      <a:gd name="T13" fmla="*/ 1097 h 1097"/>
                      <a:gd name="T14" fmla="*/ 472 w 908"/>
                      <a:gd name="T15" fmla="*/ 1095 h 1097"/>
                      <a:gd name="T16" fmla="*/ 0 w 908"/>
                      <a:gd name="T17" fmla="*/ 240 h 1097"/>
                      <a:gd name="T18" fmla="*/ 0 w 908"/>
                      <a:gd name="T19" fmla="*/ 239 h 1097"/>
                      <a:gd name="T20" fmla="*/ 0 w 908"/>
                      <a:gd name="T21" fmla="*/ 238 h 1097"/>
                      <a:gd name="T22" fmla="*/ 433 w 908"/>
                      <a:gd name="T23" fmla="*/ 0 h 1097"/>
                      <a:gd name="T24" fmla="*/ 434 w 908"/>
                      <a:gd name="T25" fmla="*/ 0 h 10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08" h="1097">
                        <a:moveTo>
                          <a:pt x="434" y="0"/>
                        </a:moveTo>
                        <a:lnTo>
                          <a:pt x="436" y="0"/>
                        </a:lnTo>
                        <a:lnTo>
                          <a:pt x="908" y="856"/>
                        </a:lnTo>
                        <a:lnTo>
                          <a:pt x="908" y="857"/>
                        </a:lnTo>
                        <a:lnTo>
                          <a:pt x="907" y="857"/>
                        </a:lnTo>
                        <a:lnTo>
                          <a:pt x="475" y="1097"/>
                        </a:lnTo>
                        <a:lnTo>
                          <a:pt x="474" y="1097"/>
                        </a:lnTo>
                        <a:lnTo>
                          <a:pt x="472" y="1095"/>
                        </a:lnTo>
                        <a:lnTo>
                          <a:pt x="0" y="240"/>
                        </a:lnTo>
                        <a:lnTo>
                          <a:pt x="0" y="239"/>
                        </a:lnTo>
                        <a:lnTo>
                          <a:pt x="0" y="238"/>
                        </a:lnTo>
                        <a:lnTo>
                          <a:pt x="433" y="0"/>
                        </a:lnTo>
                        <a:lnTo>
                          <a:pt x="434" y="0"/>
                        </a:lnTo>
                        <a:close/>
                      </a:path>
                    </a:pathLst>
                  </a:custGeom>
                  <a:solidFill>
                    <a:srgbClr val="EAEFEF"/>
                  </a:solidFill>
                  <a:ln w="0">
                    <a:solidFill>
                      <a:srgbClr val="EAEFE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7236">
                    <a:extLst>
                      <a:ext uri="{FF2B5EF4-FFF2-40B4-BE49-F238E27FC236}">
                        <a16:creationId xmlns:a16="http://schemas.microsoft.com/office/drawing/2014/main" id="{AB707936-562A-4CF7-8F29-6FE87F2A2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8825" y="4610100"/>
                    <a:ext cx="1441450" cy="1741488"/>
                  </a:xfrm>
                  <a:custGeom>
                    <a:avLst/>
                    <a:gdLst>
                      <a:gd name="T0" fmla="*/ 434 w 908"/>
                      <a:gd name="T1" fmla="*/ 0 h 1097"/>
                      <a:gd name="T2" fmla="*/ 436 w 908"/>
                      <a:gd name="T3" fmla="*/ 0 h 1097"/>
                      <a:gd name="T4" fmla="*/ 908 w 908"/>
                      <a:gd name="T5" fmla="*/ 856 h 1097"/>
                      <a:gd name="T6" fmla="*/ 908 w 908"/>
                      <a:gd name="T7" fmla="*/ 857 h 1097"/>
                      <a:gd name="T8" fmla="*/ 907 w 908"/>
                      <a:gd name="T9" fmla="*/ 857 h 1097"/>
                      <a:gd name="T10" fmla="*/ 475 w 908"/>
                      <a:gd name="T11" fmla="*/ 1097 h 1097"/>
                      <a:gd name="T12" fmla="*/ 474 w 908"/>
                      <a:gd name="T13" fmla="*/ 1097 h 1097"/>
                      <a:gd name="T14" fmla="*/ 472 w 908"/>
                      <a:gd name="T15" fmla="*/ 1095 h 1097"/>
                      <a:gd name="T16" fmla="*/ 0 w 908"/>
                      <a:gd name="T17" fmla="*/ 240 h 1097"/>
                      <a:gd name="T18" fmla="*/ 0 w 908"/>
                      <a:gd name="T19" fmla="*/ 239 h 1097"/>
                      <a:gd name="T20" fmla="*/ 0 w 908"/>
                      <a:gd name="T21" fmla="*/ 238 h 1097"/>
                      <a:gd name="T22" fmla="*/ 433 w 908"/>
                      <a:gd name="T23" fmla="*/ 0 h 1097"/>
                      <a:gd name="T24" fmla="*/ 434 w 908"/>
                      <a:gd name="T25" fmla="*/ 0 h 10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08" h="1097">
                        <a:moveTo>
                          <a:pt x="434" y="0"/>
                        </a:moveTo>
                        <a:lnTo>
                          <a:pt x="436" y="0"/>
                        </a:lnTo>
                        <a:lnTo>
                          <a:pt x="908" y="856"/>
                        </a:lnTo>
                        <a:lnTo>
                          <a:pt x="908" y="857"/>
                        </a:lnTo>
                        <a:lnTo>
                          <a:pt x="907" y="857"/>
                        </a:lnTo>
                        <a:lnTo>
                          <a:pt x="475" y="1097"/>
                        </a:lnTo>
                        <a:lnTo>
                          <a:pt x="474" y="1097"/>
                        </a:lnTo>
                        <a:lnTo>
                          <a:pt x="472" y="1095"/>
                        </a:lnTo>
                        <a:lnTo>
                          <a:pt x="0" y="240"/>
                        </a:lnTo>
                        <a:lnTo>
                          <a:pt x="0" y="239"/>
                        </a:lnTo>
                        <a:lnTo>
                          <a:pt x="0" y="238"/>
                        </a:lnTo>
                        <a:lnTo>
                          <a:pt x="433" y="0"/>
                        </a:lnTo>
                        <a:lnTo>
                          <a:pt x="434" y="0"/>
                        </a:lnTo>
                        <a:close/>
                      </a:path>
                    </a:pathLst>
                  </a:custGeom>
                  <a:solidFill>
                    <a:srgbClr val="BACBCC"/>
                  </a:solidFill>
                  <a:ln w="0">
                    <a:solidFill>
                      <a:srgbClr val="BACB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7237">
                    <a:extLst>
                      <a:ext uri="{FF2B5EF4-FFF2-40B4-BE49-F238E27FC236}">
                        <a16:creationId xmlns:a16="http://schemas.microsoft.com/office/drawing/2014/main" id="{626E818C-A1A8-433B-AB10-01717B4F6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27800" y="4906963"/>
                    <a:ext cx="341313" cy="1444625"/>
                  </a:xfrm>
                  <a:custGeom>
                    <a:avLst/>
                    <a:gdLst>
                      <a:gd name="T0" fmla="*/ 105 w 215"/>
                      <a:gd name="T1" fmla="*/ 0 h 910"/>
                      <a:gd name="T2" fmla="*/ 151 w 215"/>
                      <a:gd name="T3" fmla="*/ 84 h 910"/>
                      <a:gd name="T4" fmla="*/ 144 w 215"/>
                      <a:gd name="T5" fmla="*/ 93 h 910"/>
                      <a:gd name="T6" fmla="*/ 126 w 215"/>
                      <a:gd name="T7" fmla="*/ 129 h 910"/>
                      <a:gd name="T8" fmla="*/ 114 w 215"/>
                      <a:gd name="T9" fmla="*/ 165 h 910"/>
                      <a:gd name="T10" fmla="*/ 109 w 215"/>
                      <a:gd name="T11" fmla="*/ 199 h 910"/>
                      <a:gd name="T12" fmla="*/ 108 w 215"/>
                      <a:gd name="T13" fmla="*/ 233 h 910"/>
                      <a:gd name="T14" fmla="*/ 113 w 215"/>
                      <a:gd name="T15" fmla="*/ 266 h 910"/>
                      <a:gd name="T16" fmla="*/ 121 w 215"/>
                      <a:gd name="T17" fmla="*/ 297 h 910"/>
                      <a:gd name="T18" fmla="*/ 130 w 215"/>
                      <a:gd name="T19" fmla="*/ 328 h 910"/>
                      <a:gd name="T20" fmla="*/ 143 w 215"/>
                      <a:gd name="T21" fmla="*/ 360 h 910"/>
                      <a:gd name="T22" fmla="*/ 155 w 215"/>
                      <a:gd name="T23" fmla="*/ 391 h 910"/>
                      <a:gd name="T24" fmla="*/ 169 w 215"/>
                      <a:gd name="T25" fmla="*/ 423 h 910"/>
                      <a:gd name="T26" fmla="*/ 181 w 215"/>
                      <a:gd name="T27" fmla="*/ 454 h 910"/>
                      <a:gd name="T28" fmla="*/ 193 w 215"/>
                      <a:gd name="T29" fmla="*/ 487 h 910"/>
                      <a:gd name="T30" fmla="*/ 202 w 215"/>
                      <a:gd name="T31" fmla="*/ 518 h 910"/>
                      <a:gd name="T32" fmla="*/ 210 w 215"/>
                      <a:gd name="T33" fmla="*/ 551 h 910"/>
                      <a:gd name="T34" fmla="*/ 214 w 215"/>
                      <a:gd name="T35" fmla="*/ 585 h 910"/>
                      <a:gd name="T36" fmla="*/ 215 w 215"/>
                      <a:gd name="T37" fmla="*/ 619 h 910"/>
                      <a:gd name="T38" fmla="*/ 212 w 215"/>
                      <a:gd name="T39" fmla="*/ 654 h 910"/>
                      <a:gd name="T40" fmla="*/ 205 w 215"/>
                      <a:gd name="T41" fmla="*/ 690 h 910"/>
                      <a:gd name="T42" fmla="*/ 191 w 215"/>
                      <a:gd name="T43" fmla="*/ 726 h 910"/>
                      <a:gd name="T44" fmla="*/ 173 w 215"/>
                      <a:gd name="T45" fmla="*/ 764 h 910"/>
                      <a:gd name="T46" fmla="*/ 148 w 215"/>
                      <a:gd name="T47" fmla="*/ 804 h 910"/>
                      <a:gd name="T48" fmla="*/ 115 w 215"/>
                      <a:gd name="T49" fmla="*/ 844 h 910"/>
                      <a:gd name="T50" fmla="*/ 76 w 215"/>
                      <a:gd name="T51" fmla="*/ 885 h 910"/>
                      <a:gd name="T52" fmla="*/ 64 w 215"/>
                      <a:gd name="T53" fmla="*/ 896 h 910"/>
                      <a:gd name="T54" fmla="*/ 41 w 215"/>
                      <a:gd name="T55" fmla="*/ 910 h 910"/>
                      <a:gd name="T56" fmla="*/ 40 w 215"/>
                      <a:gd name="T57" fmla="*/ 910 h 910"/>
                      <a:gd name="T58" fmla="*/ 38 w 215"/>
                      <a:gd name="T59" fmla="*/ 908 h 910"/>
                      <a:gd name="T60" fmla="*/ 0 w 215"/>
                      <a:gd name="T61" fmla="*/ 840 h 910"/>
                      <a:gd name="T62" fmla="*/ 24 w 215"/>
                      <a:gd name="T63" fmla="*/ 817 h 910"/>
                      <a:gd name="T64" fmla="*/ 57 w 215"/>
                      <a:gd name="T65" fmla="*/ 780 h 910"/>
                      <a:gd name="T66" fmla="*/ 81 w 215"/>
                      <a:gd name="T67" fmla="*/ 746 h 910"/>
                      <a:gd name="T68" fmla="*/ 100 w 215"/>
                      <a:gd name="T69" fmla="*/ 712 h 910"/>
                      <a:gd name="T70" fmla="*/ 113 w 215"/>
                      <a:gd name="T71" fmla="*/ 680 h 910"/>
                      <a:gd name="T72" fmla="*/ 122 w 215"/>
                      <a:gd name="T73" fmla="*/ 649 h 910"/>
                      <a:gd name="T74" fmla="*/ 126 w 215"/>
                      <a:gd name="T75" fmla="*/ 619 h 910"/>
                      <a:gd name="T76" fmla="*/ 126 w 215"/>
                      <a:gd name="T77" fmla="*/ 589 h 910"/>
                      <a:gd name="T78" fmla="*/ 123 w 215"/>
                      <a:gd name="T79" fmla="*/ 560 h 910"/>
                      <a:gd name="T80" fmla="*/ 118 w 215"/>
                      <a:gd name="T81" fmla="*/ 533 h 910"/>
                      <a:gd name="T82" fmla="*/ 110 w 215"/>
                      <a:gd name="T83" fmla="*/ 505 h 910"/>
                      <a:gd name="T84" fmla="*/ 100 w 215"/>
                      <a:gd name="T85" fmla="*/ 478 h 910"/>
                      <a:gd name="T86" fmla="*/ 89 w 215"/>
                      <a:gd name="T87" fmla="*/ 450 h 910"/>
                      <a:gd name="T88" fmla="*/ 79 w 215"/>
                      <a:gd name="T89" fmla="*/ 424 h 910"/>
                      <a:gd name="T90" fmla="*/ 66 w 215"/>
                      <a:gd name="T91" fmla="*/ 392 h 910"/>
                      <a:gd name="T92" fmla="*/ 53 w 215"/>
                      <a:gd name="T93" fmla="*/ 361 h 910"/>
                      <a:gd name="T94" fmla="*/ 41 w 215"/>
                      <a:gd name="T95" fmla="*/ 328 h 910"/>
                      <a:gd name="T96" fmla="*/ 32 w 215"/>
                      <a:gd name="T97" fmla="*/ 297 h 910"/>
                      <a:gd name="T98" fmla="*/ 24 w 215"/>
                      <a:gd name="T99" fmla="*/ 264 h 910"/>
                      <a:gd name="T100" fmla="*/ 20 w 215"/>
                      <a:gd name="T101" fmla="*/ 230 h 910"/>
                      <a:gd name="T102" fmla="*/ 20 w 215"/>
                      <a:gd name="T103" fmla="*/ 197 h 910"/>
                      <a:gd name="T104" fmla="*/ 24 w 215"/>
                      <a:gd name="T105" fmla="*/ 162 h 910"/>
                      <a:gd name="T106" fmla="*/ 32 w 215"/>
                      <a:gd name="T107" fmla="*/ 127 h 910"/>
                      <a:gd name="T108" fmla="*/ 45 w 215"/>
                      <a:gd name="T109" fmla="*/ 91 h 910"/>
                      <a:gd name="T110" fmla="*/ 66 w 215"/>
                      <a:gd name="T111" fmla="*/ 53 h 910"/>
                      <a:gd name="T112" fmla="*/ 92 w 215"/>
                      <a:gd name="T113" fmla="*/ 15 h 910"/>
                      <a:gd name="T114" fmla="*/ 105 w 215"/>
                      <a:gd name="T115" fmla="*/ 0 h 9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15" h="910">
                        <a:moveTo>
                          <a:pt x="105" y="0"/>
                        </a:moveTo>
                        <a:lnTo>
                          <a:pt x="151" y="84"/>
                        </a:lnTo>
                        <a:lnTo>
                          <a:pt x="144" y="93"/>
                        </a:lnTo>
                        <a:lnTo>
                          <a:pt x="126" y="129"/>
                        </a:lnTo>
                        <a:lnTo>
                          <a:pt x="114" y="165"/>
                        </a:lnTo>
                        <a:lnTo>
                          <a:pt x="109" y="199"/>
                        </a:lnTo>
                        <a:lnTo>
                          <a:pt x="108" y="233"/>
                        </a:lnTo>
                        <a:lnTo>
                          <a:pt x="113" y="266"/>
                        </a:lnTo>
                        <a:lnTo>
                          <a:pt x="121" y="297"/>
                        </a:lnTo>
                        <a:lnTo>
                          <a:pt x="130" y="328"/>
                        </a:lnTo>
                        <a:lnTo>
                          <a:pt x="143" y="360"/>
                        </a:lnTo>
                        <a:lnTo>
                          <a:pt x="155" y="391"/>
                        </a:lnTo>
                        <a:lnTo>
                          <a:pt x="169" y="423"/>
                        </a:lnTo>
                        <a:lnTo>
                          <a:pt x="181" y="454"/>
                        </a:lnTo>
                        <a:lnTo>
                          <a:pt x="193" y="487"/>
                        </a:lnTo>
                        <a:lnTo>
                          <a:pt x="202" y="518"/>
                        </a:lnTo>
                        <a:lnTo>
                          <a:pt x="210" y="551"/>
                        </a:lnTo>
                        <a:lnTo>
                          <a:pt x="214" y="585"/>
                        </a:lnTo>
                        <a:lnTo>
                          <a:pt x="215" y="619"/>
                        </a:lnTo>
                        <a:lnTo>
                          <a:pt x="212" y="654"/>
                        </a:lnTo>
                        <a:lnTo>
                          <a:pt x="205" y="690"/>
                        </a:lnTo>
                        <a:lnTo>
                          <a:pt x="191" y="726"/>
                        </a:lnTo>
                        <a:lnTo>
                          <a:pt x="173" y="764"/>
                        </a:lnTo>
                        <a:lnTo>
                          <a:pt x="148" y="804"/>
                        </a:lnTo>
                        <a:lnTo>
                          <a:pt x="115" y="844"/>
                        </a:lnTo>
                        <a:lnTo>
                          <a:pt x="76" y="885"/>
                        </a:lnTo>
                        <a:lnTo>
                          <a:pt x="64" y="896"/>
                        </a:lnTo>
                        <a:lnTo>
                          <a:pt x="41" y="910"/>
                        </a:lnTo>
                        <a:lnTo>
                          <a:pt x="40" y="910"/>
                        </a:lnTo>
                        <a:lnTo>
                          <a:pt x="38" y="908"/>
                        </a:lnTo>
                        <a:lnTo>
                          <a:pt x="0" y="840"/>
                        </a:lnTo>
                        <a:lnTo>
                          <a:pt x="24" y="817"/>
                        </a:lnTo>
                        <a:lnTo>
                          <a:pt x="57" y="780"/>
                        </a:lnTo>
                        <a:lnTo>
                          <a:pt x="81" y="746"/>
                        </a:lnTo>
                        <a:lnTo>
                          <a:pt x="100" y="712"/>
                        </a:lnTo>
                        <a:lnTo>
                          <a:pt x="113" y="680"/>
                        </a:lnTo>
                        <a:lnTo>
                          <a:pt x="122" y="649"/>
                        </a:lnTo>
                        <a:lnTo>
                          <a:pt x="126" y="619"/>
                        </a:lnTo>
                        <a:lnTo>
                          <a:pt x="126" y="589"/>
                        </a:lnTo>
                        <a:lnTo>
                          <a:pt x="123" y="560"/>
                        </a:lnTo>
                        <a:lnTo>
                          <a:pt x="118" y="533"/>
                        </a:lnTo>
                        <a:lnTo>
                          <a:pt x="110" y="505"/>
                        </a:lnTo>
                        <a:lnTo>
                          <a:pt x="100" y="478"/>
                        </a:lnTo>
                        <a:lnTo>
                          <a:pt x="89" y="450"/>
                        </a:lnTo>
                        <a:lnTo>
                          <a:pt x="79" y="424"/>
                        </a:lnTo>
                        <a:lnTo>
                          <a:pt x="66" y="392"/>
                        </a:lnTo>
                        <a:lnTo>
                          <a:pt x="53" y="361"/>
                        </a:lnTo>
                        <a:lnTo>
                          <a:pt x="41" y="328"/>
                        </a:lnTo>
                        <a:lnTo>
                          <a:pt x="32" y="297"/>
                        </a:lnTo>
                        <a:lnTo>
                          <a:pt x="24" y="264"/>
                        </a:lnTo>
                        <a:lnTo>
                          <a:pt x="20" y="230"/>
                        </a:lnTo>
                        <a:lnTo>
                          <a:pt x="20" y="197"/>
                        </a:lnTo>
                        <a:lnTo>
                          <a:pt x="24" y="162"/>
                        </a:lnTo>
                        <a:lnTo>
                          <a:pt x="32" y="127"/>
                        </a:lnTo>
                        <a:lnTo>
                          <a:pt x="45" y="91"/>
                        </a:lnTo>
                        <a:lnTo>
                          <a:pt x="66" y="53"/>
                        </a:lnTo>
                        <a:lnTo>
                          <a:pt x="92" y="15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7238">
                    <a:extLst>
                      <a:ext uri="{FF2B5EF4-FFF2-40B4-BE49-F238E27FC236}">
                        <a16:creationId xmlns:a16="http://schemas.microsoft.com/office/drawing/2014/main" id="{1C990A0E-EF4D-432E-8024-36ACCAF2DD0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880100" y="4619625"/>
                    <a:ext cx="1343025" cy="1620838"/>
                  </a:xfrm>
                  <a:custGeom>
                    <a:avLst/>
                    <a:gdLst>
                      <a:gd name="T0" fmla="*/ 472 w 846"/>
                      <a:gd name="T1" fmla="*/ 762 h 1021"/>
                      <a:gd name="T2" fmla="*/ 391 w 846"/>
                      <a:gd name="T3" fmla="*/ 609 h 1021"/>
                      <a:gd name="T4" fmla="*/ 362 w 846"/>
                      <a:gd name="T5" fmla="*/ 443 h 1021"/>
                      <a:gd name="T6" fmla="*/ 393 w 846"/>
                      <a:gd name="T7" fmla="*/ 516 h 1021"/>
                      <a:gd name="T8" fmla="*/ 445 w 846"/>
                      <a:gd name="T9" fmla="*/ 628 h 1021"/>
                      <a:gd name="T10" fmla="*/ 355 w 846"/>
                      <a:gd name="T11" fmla="*/ 441 h 1021"/>
                      <a:gd name="T12" fmla="*/ 389 w 846"/>
                      <a:gd name="T13" fmla="*/ 525 h 1021"/>
                      <a:gd name="T14" fmla="*/ 287 w 846"/>
                      <a:gd name="T15" fmla="*/ 399 h 1021"/>
                      <a:gd name="T16" fmla="*/ 287 w 846"/>
                      <a:gd name="T17" fmla="*/ 399 h 1021"/>
                      <a:gd name="T18" fmla="*/ 285 w 846"/>
                      <a:gd name="T19" fmla="*/ 390 h 1021"/>
                      <a:gd name="T20" fmla="*/ 321 w 846"/>
                      <a:gd name="T21" fmla="*/ 411 h 1021"/>
                      <a:gd name="T22" fmla="*/ 391 w 846"/>
                      <a:gd name="T23" fmla="*/ 453 h 1021"/>
                      <a:gd name="T24" fmla="*/ 158 w 846"/>
                      <a:gd name="T25" fmla="*/ 266 h 1021"/>
                      <a:gd name="T26" fmla="*/ 262 w 846"/>
                      <a:gd name="T27" fmla="*/ 169 h 1021"/>
                      <a:gd name="T28" fmla="*/ 387 w 846"/>
                      <a:gd name="T29" fmla="*/ 304 h 1021"/>
                      <a:gd name="T30" fmla="*/ 398 w 846"/>
                      <a:gd name="T31" fmla="*/ 185 h 1021"/>
                      <a:gd name="T32" fmla="*/ 342 w 846"/>
                      <a:gd name="T33" fmla="*/ 227 h 1021"/>
                      <a:gd name="T34" fmla="*/ 283 w 846"/>
                      <a:gd name="T35" fmla="*/ 162 h 1021"/>
                      <a:gd name="T36" fmla="*/ 339 w 846"/>
                      <a:gd name="T37" fmla="*/ 221 h 1021"/>
                      <a:gd name="T38" fmla="*/ 395 w 846"/>
                      <a:gd name="T39" fmla="*/ 178 h 1021"/>
                      <a:gd name="T40" fmla="*/ 437 w 846"/>
                      <a:gd name="T41" fmla="*/ 45 h 1021"/>
                      <a:gd name="T42" fmla="*/ 397 w 846"/>
                      <a:gd name="T43" fmla="*/ 131 h 1021"/>
                      <a:gd name="T44" fmla="*/ 479 w 846"/>
                      <a:gd name="T45" fmla="*/ 149 h 1021"/>
                      <a:gd name="T46" fmla="*/ 434 w 846"/>
                      <a:gd name="T47" fmla="*/ 242 h 1021"/>
                      <a:gd name="T48" fmla="*/ 555 w 846"/>
                      <a:gd name="T49" fmla="*/ 360 h 1021"/>
                      <a:gd name="T50" fmla="*/ 588 w 846"/>
                      <a:gd name="T51" fmla="*/ 347 h 1021"/>
                      <a:gd name="T52" fmla="*/ 585 w 846"/>
                      <a:gd name="T53" fmla="*/ 427 h 1021"/>
                      <a:gd name="T54" fmla="*/ 699 w 846"/>
                      <a:gd name="T55" fmla="*/ 613 h 1021"/>
                      <a:gd name="T56" fmla="*/ 762 w 846"/>
                      <a:gd name="T57" fmla="*/ 631 h 1021"/>
                      <a:gd name="T58" fmla="*/ 692 w 846"/>
                      <a:gd name="T59" fmla="*/ 776 h 1021"/>
                      <a:gd name="T60" fmla="*/ 716 w 846"/>
                      <a:gd name="T61" fmla="*/ 885 h 1021"/>
                      <a:gd name="T62" fmla="*/ 775 w 846"/>
                      <a:gd name="T63" fmla="*/ 821 h 1021"/>
                      <a:gd name="T64" fmla="*/ 823 w 846"/>
                      <a:gd name="T65" fmla="*/ 797 h 1021"/>
                      <a:gd name="T66" fmla="*/ 830 w 846"/>
                      <a:gd name="T67" fmla="*/ 801 h 1021"/>
                      <a:gd name="T68" fmla="*/ 830 w 846"/>
                      <a:gd name="T69" fmla="*/ 868 h 1021"/>
                      <a:gd name="T70" fmla="*/ 801 w 846"/>
                      <a:gd name="T71" fmla="*/ 848 h 1021"/>
                      <a:gd name="T72" fmla="*/ 726 w 846"/>
                      <a:gd name="T73" fmla="*/ 936 h 1021"/>
                      <a:gd name="T74" fmla="*/ 688 w 846"/>
                      <a:gd name="T75" fmla="*/ 872 h 1021"/>
                      <a:gd name="T76" fmla="*/ 573 w 846"/>
                      <a:gd name="T77" fmla="*/ 1021 h 1021"/>
                      <a:gd name="T78" fmla="*/ 661 w 846"/>
                      <a:gd name="T79" fmla="*/ 812 h 1021"/>
                      <a:gd name="T80" fmla="*/ 640 w 846"/>
                      <a:gd name="T81" fmla="*/ 648 h 1021"/>
                      <a:gd name="T82" fmla="*/ 573 w 846"/>
                      <a:gd name="T83" fmla="*/ 490 h 1021"/>
                      <a:gd name="T84" fmla="*/ 419 w 846"/>
                      <a:gd name="T85" fmla="*/ 473 h 1021"/>
                      <a:gd name="T86" fmla="*/ 482 w 846"/>
                      <a:gd name="T87" fmla="*/ 682 h 1021"/>
                      <a:gd name="T88" fmla="*/ 483 w 846"/>
                      <a:gd name="T89" fmla="*/ 867 h 1021"/>
                      <a:gd name="T90" fmla="*/ 385 w 846"/>
                      <a:gd name="T91" fmla="*/ 979 h 1021"/>
                      <a:gd name="T92" fmla="*/ 391 w 846"/>
                      <a:gd name="T93" fmla="*/ 813 h 1021"/>
                      <a:gd name="T94" fmla="*/ 283 w 846"/>
                      <a:gd name="T95" fmla="*/ 795 h 1021"/>
                      <a:gd name="T96" fmla="*/ 233 w 846"/>
                      <a:gd name="T97" fmla="*/ 703 h 1021"/>
                      <a:gd name="T98" fmla="*/ 208 w 846"/>
                      <a:gd name="T99" fmla="*/ 626 h 1021"/>
                      <a:gd name="T100" fmla="*/ 137 w 846"/>
                      <a:gd name="T101" fmla="*/ 445 h 1021"/>
                      <a:gd name="T102" fmla="*/ 169 w 846"/>
                      <a:gd name="T103" fmla="*/ 322 h 1021"/>
                      <a:gd name="T104" fmla="*/ 19 w 846"/>
                      <a:gd name="T105" fmla="*/ 318 h 1021"/>
                      <a:gd name="T106" fmla="*/ 60 w 846"/>
                      <a:gd name="T107" fmla="*/ 283 h 1021"/>
                      <a:gd name="T108" fmla="*/ 212 w 846"/>
                      <a:gd name="T109" fmla="*/ 220 h 1021"/>
                      <a:gd name="T110" fmla="*/ 258 w 846"/>
                      <a:gd name="T111" fmla="*/ 164 h 1021"/>
                      <a:gd name="T112" fmla="*/ 315 w 846"/>
                      <a:gd name="T113" fmla="*/ 139 h 1021"/>
                      <a:gd name="T114" fmla="*/ 306 w 846"/>
                      <a:gd name="T115" fmla="*/ 49 h 1021"/>
                      <a:gd name="T116" fmla="*/ 369 w 846"/>
                      <a:gd name="T117" fmla="*/ 87 h 1021"/>
                      <a:gd name="T118" fmla="*/ 395 w 846"/>
                      <a:gd name="T119" fmla="*/ 0 h 10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46" h="1021">
                        <a:moveTo>
                          <a:pt x="432" y="630"/>
                        </a:moveTo>
                        <a:lnTo>
                          <a:pt x="394" y="805"/>
                        </a:lnTo>
                        <a:lnTo>
                          <a:pt x="466" y="846"/>
                        </a:lnTo>
                        <a:lnTo>
                          <a:pt x="472" y="804"/>
                        </a:lnTo>
                        <a:lnTo>
                          <a:pt x="472" y="762"/>
                        </a:lnTo>
                        <a:lnTo>
                          <a:pt x="469" y="721"/>
                        </a:lnTo>
                        <a:lnTo>
                          <a:pt x="459" y="680"/>
                        </a:lnTo>
                        <a:lnTo>
                          <a:pt x="448" y="638"/>
                        </a:lnTo>
                        <a:lnTo>
                          <a:pt x="432" y="630"/>
                        </a:lnTo>
                        <a:close/>
                        <a:moveTo>
                          <a:pt x="391" y="609"/>
                        </a:moveTo>
                        <a:lnTo>
                          <a:pt x="305" y="757"/>
                        </a:lnTo>
                        <a:lnTo>
                          <a:pt x="387" y="803"/>
                        </a:lnTo>
                        <a:lnTo>
                          <a:pt x="425" y="626"/>
                        </a:lnTo>
                        <a:lnTo>
                          <a:pt x="391" y="609"/>
                        </a:lnTo>
                        <a:close/>
                        <a:moveTo>
                          <a:pt x="362" y="443"/>
                        </a:moveTo>
                        <a:lnTo>
                          <a:pt x="366" y="452"/>
                        </a:lnTo>
                        <a:lnTo>
                          <a:pt x="370" y="461"/>
                        </a:lnTo>
                        <a:lnTo>
                          <a:pt x="379" y="481"/>
                        </a:lnTo>
                        <a:lnTo>
                          <a:pt x="387" y="498"/>
                        </a:lnTo>
                        <a:lnTo>
                          <a:pt x="393" y="516"/>
                        </a:lnTo>
                        <a:lnTo>
                          <a:pt x="397" y="533"/>
                        </a:lnTo>
                        <a:lnTo>
                          <a:pt x="398" y="553"/>
                        </a:lnTo>
                        <a:lnTo>
                          <a:pt x="398" y="576"/>
                        </a:lnTo>
                        <a:lnTo>
                          <a:pt x="394" y="602"/>
                        </a:lnTo>
                        <a:lnTo>
                          <a:pt x="445" y="628"/>
                        </a:lnTo>
                        <a:lnTo>
                          <a:pt x="428" y="577"/>
                        </a:lnTo>
                        <a:lnTo>
                          <a:pt x="410" y="520"/>
                        </a:lnTo>
                        <a:lnTo>
                          <a:pt x="394" y="461"/>
                        </a:lnTo>
                        <a:lnTo>
                          <a:pt x="362" y="443"/>
                        </a:lnTo>
                        <a:close/>
                        <a:moveTo>
                          <a:pt x="355" y="441"/>
                        </a:moveTo>
                        <a:lnTo>
                          <a:pt x="279" y="543"/>
                        </a:lnTo>
                        <a:lnTo>
                          <a:pt x="387" y="598"/>
                        </a:lnTo>
                        <a:lnTo>
                          <a:pt x="391" y="570"/>
                        </a:lnTo>
                        <a:lnTo>
                          <a:pt x="391" y="546"/>
                        </a:lnTo>
                        <a:lnTo>
                          <a:pt x="389" y="525"/>
                        </a:lnTo>
                        <a:lnTo>
                          <a:pt x="382" y="505"/>
                        </a:lnTo>
                        <a:lnTo>
                          <a:pt x="374" y="486"/>
                        </a:lnTo>
                        <a:lnTo>
                          <a:pt x="365" y="464"/>
                        </a:lnTo>
                        <a:lnTo>
                          <a:pt x="355" y="441"/>
                        </a:lnTo>
                        <a:close/>
                        <a:moveTo>
                          <a:pt x="287" y="399"/>
                        </a:moveTo>
                        <a:lnTo>
                          <a:pt x="198" y="491"/>
                        </a:lnTo>
                        <a:lnTo>
                          <a:pt x="216" y="615"/>
                        </a:lnTo>
                        <a:lnTo>
                          <a:pt x="270" y="542"/>
                        </a:lnTo>
                        <a:lnTo>
                          <a:pt x="349" y="436"/>
                        </a:lnTo>
                        <a:lnTo>
                          <a:pt x="287" y="399"/>
                        </a:lnTo>
                        <a:close/>
                        <a:moveTo>
                          <a:pt x="272" y="338"/>
                        </a:moveTo>
                        <a:lnTo>
                          <a:pt x="143" y="441"/>
                        </a:lnTo>
                        <a:lnTo>
                          <a:pt x="194" y="484"/>
                        </a:lnTo>
                        <a:lnTo>
                          <a:pt x="283" y="393"/>
                        </a:lnTo>
                        <a:lnTo>
                          <a:pt x="285" y="390"/>
                        </a:lnTo>
                        <a:lnTo>
                          <a:pt x="288" y="392"/>
                        </a:lnTo>
                        <a:lnTo>
                          <a:pt x="289" y="393"/>
                        </a:lnTo>
                        <a:lnTo>
                          <a:pt x="297" y="397"/>
                        </a:lnTo>
                        <a:lnTo>
                          <a:pt x="307" y="403"/>
                        </a:lnTo>
                        <a:lnTo>
                          <a:pt x="321" y="411"/>
                        </a:lnTo>
                        <a:lnTo>
                          <a:pt x="335" y="419"/>
                        </a:lnTo>
                        <a:lnTo>
                          <a:pt x="349" y="428"/>
                        </a:lnTo>
                        <a:lnTo>
                          <a:pt x="365" y="437"/>
                        </a:lnTo>
                        <a:lnTo>
                          <a:pt x="379" y="445"/>
                        </a:lnTo>
                        <a:lnTo>
                          <a:pt x="391" y="453"/>
                        </a:lnTo>
                        <a:lnTo>
                          <a:pt x="385" y="411"/>
                        </a:lnTo>
                        <a:lnTo>
                          <a:pt x="381" y="369"/>
                        </a:lnTo>
                        <a:lnTo>
                          <a:pt x="272" y="338"/>
                        </a:lnTo>
                        <a:close/>
                        <a:moveTo>
                          <a:pt x="215" y="227"/>
                        </a:moveTo>
                        <a:lnTo>
                          <a:pt x="158" y="266"/>
                        </a:lnTo>
                        <a:lnTo>
                          <a:pt x="190" y="365"/>
                        </a:lnTo>
                        <a:lnTo>
                          <a:pt x="250" y="317"/>
                        </a:lnTo>
                        <a:lnTo>
                          <a:pt x="215" y="227"/>
                        </a:lnTo>
                        <a:close/>
                        <a:moveTo>
                          <a:pt x="283" y="162"/>
                        </a:moveTo>
                        <a:lnTo>
                          <a:pt x="262" y="169"/>
                        </a:lnTo>
                        <a:lnTo>
                          <a:pt x="242" y="173"/>
                        </a:lnTo>
                        <a:lnTo>
                          <a:pt x="222" y="173"/>
                        </a:lnTo>
                        <a:lnTo>
                          <a:pt x="279" y="310"/>
                        </a:lnTo>
                        <a:lnTo>
                          <a:pt x="382" y="340"/>
                        </a:lnTo>
                        <a:lnTo>
                          <a:pt x="387" y="304"/>
                        </a:lnTo>
                        <a:lnTo>
                          <a:pt x="399" y="267"/>
                        </a:lnTo>
                        <a:lnTo>
                          <a:pt x="416" y="229"/>
                        </a:lnTo>
                        <a:lnTo>
                          <a:pt x="412" y="219"/>
                        </a:lnTo>
                        <a:lnTo>
                          <a:pt x="406" y="203"/>
                        </a:lnTo>
                        <a:lnTo>
                          <a:pt x="398" y="185"/>
                        </a:lnTo>
                        <a:lnTo>
                          <a:pt x="389" y="191"/>
                        </a:lnTo>
                        <a:lnTo>
                          <a:pt x="377" y="200"/>
                        </a:lnTo>
                        <a:lnTo>
                          <a:pt x="364" y="210"/>
                        </a:lnTo>
                        <a:lnTo>
                          <a:pt x="352" y="219"/>
                        </a:lnTo>
                        <a:lnTo>
                          <a:pt x="342" y="227"/>
                        </a:lnTo>
                        <a:lnTo>
                          <a:pt x="335" y="232"/>
                        </a:lnTo>
                        <a:lnTo>
                          <a:pt x="332" y="234"/>
                        </a:lnTo>
                        <a:lnTo>
                          <a:pt x="330" y="237"/>
                        </a:lnTo>
                        <a:lnTo>
                          <a:pt x="327" y="233"/>
                        </a:lnTo>
                        <a:lnTo>
                          <a:pt x="283" y="162"/>
                        </a:lnTo>
                        <a:close/>
                        <a:moveTo>
                          <a:pt x="364" y="117"/>
                        </a:moveTo>
                        <a:lnTo>
                          <a:pt x="319" y="145"/>
                        </a:lnTo>
                        <a:lnTo>
                          <a:pt x="289" y="160"/>
                        </a:lnTo>
                        <a:lnTo>
                          <a:pt x="331" y="227"/>
                        </a:lnTo>
                        <a:lnTo>
                          <a:pt x="339" y="221"/>
                        </a:lnTo>
                        <a:lnTo>
                          <a:pt x="348" y="212"/>
                        </a:lnTo>
                        <a:lnTo>
                          <a:pt x="361" y="203"/>
                        </a:lnTo>
                        <a:lnTo>
                          <a:pt x="373" y="194"/>
                        </a:lnTo>
                        <a:lnTo>
                          <a:pt x="385" y="185"/>
                        </a:lnTo>
                        <a:lnTo>
                          <a:pt x="395" y="178"/>
                        </a:lnTo>
                        <a:lnTo>
                          <a:pt x="381" y="147"/>
                        </a:lnTo>
                        <a:lnTo>
                          <a:pt x="364" y="117"/>
                        </a:lnTo>
                        <a:close/>
                        <a:moveTo>
                          <a:pt x="395" y="0"/>
                        </a:moveTo>
                        <a:lnTo>
                          <a:pt x="428" y="54"/>
                        </a:lnTo>
                        <a:lnTo>
                          <a:pt x="437" y="45"/>
                        </a:lnTo>
                        <a:lnTo>
                          <a:pt x="441" y="51"/>
                        </a:lnTo>
                        <a:lnTo>
                          <a:pt x="425" y="64"/>
                        </a:lnTo>
                        <a:lnTo>
                          <a:pt x="404" y="84"/>
                        </a:lnTo>
                        <a:lnTo>
                          <a:pt x="379" y="104"/>
                        </a:lnTo>
                        <a:lnTo>
                          <a:pt x="397" y="131"/>
                        </a:lnTo>
                        <a:lnTo>
                          <a:pt x="410" y="160"/>
                        </a:lnTo>
                        <a:lnTo>
                          <a:pt x="421" y="186"/>
                        </a:lnTo>
                        <a:lnTo>
                          <a:pt x="429" y="207"/>
                        </a:lnTo>
                        <a:lnTo>
                          <a:pt x="451" y="178"/>
                        </a:lnTo>
                        <a:lnTo>
                          <a:pt x="479" y="149"/>
                        </a:lnTo>
                        <a:lnTo>
                          <a:pt x="489" y="140"/>
                        </a:lnTo>
                        <a:lnTo>
                          <a:pt x="501" y="160"/>
                        </a:lnTo>
                        <a:lnTo>
                          <a:pt x="486" y="173"/>
                        </a:lnTo>
                        <a:lnTo>
                          <a:pt x="457" y="208"/>
                        </a:lnTo>
                        <a:lnTo>
                          <a:pt x="434" y="242"/>
                        </a:lnTo>
                        <a:lnTo>
                          <a:pt x="419" y="278"/>
                        </a:lnTo>
                        <a:lnTo>
                          <a:pt x="408" y="312"/>
                        </a:lnTo>
                        <a:lnTo>
                          <a:pt x="403" y="347"/>
                        </a:lnTo>
                        <a:lnTo>
                          <a:pt x="552" y="390"/>
                        </a:lnTo>
                        <a:lnTo>
                          <a:pt x="555" y="360"/>
                        </a:lnTo>
                        <a:lnTo>
                          <a:pt x="563" y="330"/>
                        </a:lnTo>
                        <a:lnTo>
                          <a:pt x="576" y="299"/>
                        </a:lnTo>
                        <a:lnTo>
                          <a:pt x="576" y="297"/>
                        </a:lnTo>
                        <a:lnTo>
                          <a:pt x="594" y="329"/>
                        </a:lnTo>
                        <a:lnTo>
                          <a:pt x="588" y="347"/>
                        </a:lnTo>
                        <a:lnTo>
                          <a:pt x="582" y="373"/>
                        </a:lnTo>
                        <a:lnTo>
                          <a:pt x="582" y="399"/>
                        </a:lnTo>
                        <a:lnTo>
                          <a:pt x="643" y="416"/>
                        </a:lnTo>
                        <a:lnTo>
                          <a:pt x="660" y="449"/>
                        </a:lnTo>
                        <a:lnTo>
                          <a:pt x="585" y="427"/>
                        </a:lnTo>
                        <a:lnTo>
                          <a:pt x="595" y="469"/>
                        </a:lnTo>
                        <a:lnTo>
                          <a:pt x="611" y="509"/>
                        </a:lnTo>
                        <a:lnTo>
                          <a:pt x="630" y="551"/>
                        </a:lnTo>
                        <a:lnTo>
                          <a:pt x="657" y="614"/>
                        </a:lnTo>
                        <a:lnTo>
                          <a:pt x="699" y="613"/>
                        </a:lnTo>
                        <a:lnTo>
                          <a:pt x="685" y="492"/>
                        </a:lnTo>
                        <a:lnTo>
                          <a:pt x="694" y="509"/>
                        </a:lnTo>
                        <a:lnTo>
                          <a:pt x="707" y="613"/>
                        </a:lnTo>
                        <a:lnTo>
                          <a:pt x="750" y="611"/>
                        </a:lnTo>
                        <a:lnTo>
                          <a:pt x="762" y="631"/>
                        </a:lnTo>
                        <a:lnTo>
                          <a:pt x="665" y="634"/>
                        </a:lnTo>
                        <a:lnTo>
                          <a:pt x="677" y="668"/>
                        </a:lnTo>
                        <a:lnTo>
                          <a:pt x="685" y="702"/>
                        </a:lnTo>
                        <a:lnTo>
                          <a:pt x="690" y="738"/>
                        </a:lnTo>
                        <a:lnTo>
                          <a:pt x="692" y="776"/>
                        </a:lnTo>
                        <a:lnTo>
                          <a:pt x="690" y="817"/>
                        </a:lnTo>
                        <a:lnTo>
                          <a:pt x="682" y="860"/>
                        </a:lnTo>
                        <a:lnTo>
                          <a:pt x="691" y="865"/>
                        </a:lnTo>
                        <a:lnTo>
                          <a:pt x="703" y="873"/>
                        </a:lnTo>
                        <a:lnTo>
                          <a:pt x="716" y="885"/>
                        </a:lnTo>
                        <a:lnTo>
                          <a:pt x="732" y="901"/>
                        </a:lnTo>
                        <a:lnTo>
                          <a:pt x="764" y="636"/>
                        </a:lnTo>
                        <a:lnTo>
                          <a:pt x="781" y="668"/>
                        </a:lnTo>
                        <a:lnTo>
                          <a:pt x="763" y="813"/>
                        </a:lnTo>
                        <a:lnTo>
                          <a:pt x="775" y="821"/>
                        </a:lnTo>
                        <a:lnTo>
                          <a:pt x="789" y="831"/>
                        </a:lnTo>
                        <a:lnTo>
                          <a:pt x="805" y="842"/>
                        </a:lnTo>
                        <a:lnTo>
                          <a:pt x="821" y="854"/>
                        </a:lnTo>
                        <a:lnTo>
                          <a:pt x="821" y="825"/>
                        </a:lnTo>
                        <a:lnTo>
                          <a:pt x="823" y="797"/>
                        </a:lnTo>
                        <a:lnTo>
                          <a:pt x="830" y="772"/>
                        </a:lnTo>
                        <a:lnTo>
                          <a:pt x="834" y="763"/>
                        </a:lnTo>
                        <a:lnTo>
                          <a:pt x="839" y="771"/>
                        </a:lnTo>
                        <a:lnTo>
                          <a:pt x="836" y="775"/>
                        </a:lnTo>
                        <a:lnTo>
                          <a:pt x="830" y="801"/>
                        </a:lnTo>
                        <a:lnTo>
                          <a:pt x="827" y="830"/>
                        </a:lnTo>
                        <a:lnTo>
                          <a:pt x="829" y="859"/>
                        </a:lnTo>
                        <a:lnTo>
                          <a:pt x="846" y="872"/>
                        </a:lnTo>
                        <a:lnTo>
                          <a:pt x="838" y="875"/>
                        </a:lnTo>
                        <a:lnTo>
                          <a:pt x="830" y="868"/>
                        </a:lnTo>
                        <a:lnTo>
                          <a:pt x="831" y="879"/>
                        </a:lnTo>
                        <a:lnTo>
                          <a:pt x="825" y="882"/>
                        </a:lnTo>
                        <a:lnTo>
                          <a:pt x="822" y="863"/>
                        </a:lnTo>
                        <a:lnTo>
                          <a:pt x="811" y="855"/>
                        </a:lnTo>
                        <a:lnTo>
                          <a:pt x="801" y="848"/>
                        </a:lnTo>
                        <a:lnTo>
                          <a:pt x="787" y="838"/>
                        </a:lnTo>
                        <a:lnTo>
                          <a:pt x="774" y="827"/>
                        </a:lnTo>
                        <a:lnTo>
                          <a:pt x="762" y="821"/>
                        </a:lnTo>
                        <a:lnTo>
                          <a:pt x="749" y="924"/>
                        </a:lnTo>
                        <a:lnTo>
                          <a:pt x="726" y="936"/>
                        </a:lnTo>
                        <a:lnTo>
                          <a:pt x="730" y="910"/>
                        </a:lnTo>
                        <a:lnTo>
                          <a:pt x="728" y="907"/>
                        </a:lnTo>
                        <a:lnTo>
                          <a:pt x="713" y="892"/>
                        </a:lnTo>
                        <a:lnTo>
                          <a:pt x="700" y="880"/>
                        </a:lnTo>
                        <a:lnTo>
                          <a:pt x="688" y="872"/>
                        </a:lnTo>
                        <a:lnTo>
                          <a:pt x="679" y="867"/>
                        </a:lnTo>
                        <a:lnTo>
                          <a:pt x="666" y="907"/>
                        </a:lnTo>
                        <a:lnTo>
                          <a:pt x="648" y="949"/>
                        </a:lnTo>
                        <a:lnTo>
                          <a:pt x="624" y="994"/>
                        </a:lnTo>
                        <a:lnTo>
                          <a:pt x="573" y="1021"/>
                        </a:lnTo>
                        <a:lnTo>
                          <a:pt x="602" y="978"/>
                        </a:lnTo>
                        <a:lnTo>
                          <a:pt x="626" y="932"/>
                        </a:lnTo>
                        <a:lnTo>
                          <a:pt x="643" y="890"/>
                        </a:lnTo>
                        <a:lnTo>
                          <a:pt x="654" y="850"/>
                        </a:lnTo>
                        <a:lnTo>
                          <a:pt x="661" y="812"/>
                        </a:lnTo>
                        <a:lnTo>
                          <a:pt x="664" y="776"/>
                        </a:lnTo>
                        <a:lnTo>
                          <a:pt x="662" y="741"/>
                        </a:lnTo>
                        <a:lnTo>
                          <a:pt x="657" y="708"/>
                        </a:lnTo>
                        <a:lnTo>
                          <a:pt x="649" y="677"/>
                        </a:lnTo>
                        <a:lnTo>
                          <a:pt x="640" y="648"/>
                        </a:lnTo>
                        <a:lnTo>
                          <a:pt x="630" y="618"/>
                        </a:lnTo>
                        <a:lnTo>
                          <a:pt x="616" y="591"/>
                        </a:lnTo>
                        <a:lnTo>
                          <a:pt x="605" y="563"/>
                        </a:lnTo>
                        <a:lnTo>
                          <a:pt x="588" y="526"/>
                        </a:lnTo>
                        <a:lnTo>
                          <a:pt x="573" y="490"/>
                        </a:lnTo>
                        <a:lnTo>
                          <a:pt x="561" y="454"/>
                        </a:lnTo>
                        <a:lnTo>
                          <a:pt x="555" y="418"/>
                        </a:lnTo>
                        <a:lnTo>
                          <a:pt x="403" y="375"/>
                        </a:lnTo>
                        <a:lnTo>
                          <a:pt x="408" y="424"/>
                        </a:lnTo>
                        <a:lnTo>
                          <a:pt x="419" y="473"/>
                        </a:lnTo>
                        <a:lnTo>
                          <a:pt x="432" y="522"/>
                        </a:lnTo>
                        <a:lnTo>
                          <a:pt x="448" y="571"/>
                        </a:lnTo>
                        <a:lnTo>
                          <a:pt x="461" y="608"/>
                        </a:lnTo>
                        <a:lnTo>
                          <a:pt x="471" y="645"/>
                        </a:lnTo>
                        <a:lnTo>
                          <a:pt x="482" y="682"/>
                        </a:lnTo>
                        <a:lnTo>
                          <a:pt x="489" y="720"/>
                        </a:lnTo>
                        <a:lnTo>
                          <a:pt x="493" y="757"/>
                        </a:lnTo>
                        <a:lnTo>
                          <a:pt x="495" y="793"/>
                        </a:lnTo>
                        <a:lnTo>
                          <a:pt x="491" y="830"/>
                        </a:lnTo>
                        <a:lnTo>
                          <a:pt x="483" y="867"/>
                        </a:lnTo>
                        <a:lnTo>
                          <a:pt x="469" y="903"/>
                        </a:lnTo>
                        <a:lnTo>
                          <a:pt x="446" y="940"/>
                        </a:lnTo>
                        <a:lnTo>
                          <a:pt x="417" y="977"/>
                        </a:lnTo>
                        <a:lnTo>
                          <a:pt x="395" y="998"/>
                        </a:lnTo>
                        <a:lnTo>
                          <a:pt x="385" y="979"/>
                        </a:lnTo>
                        <a:lnTo>
                          <a:pt x="404" y="958"/>
                        </a:lnTo>
                        <a:lnTo>
                          <a:pt x="432" y="923"/>
                        </a:lnTo>
                        <a:lnTo>
                          <a:pt x="451" y="888"/>
                        </a:lnTo>
                        <a:lnTo>
                          <a:pt x="465" y="852"/>
                        </a:lnTo>
                        <a:lnTo>
                          <a:pt x="391" y="813"/>
                        </a:lnTo>
                        <a:lnTo>
                          <a:pt x="345" y="909"/>
                        </a:lnTo>
                        <a:lnTo>
                          <a:pt x="342" y="901"/>
                        </a:lnTo>
                        <a:lnTo>
                          <a:pt x="386" y="809"/>
                        </a:lnTo>
                        <a:lnTo>
                          <a:pt x="301" y="763"/>
                        </a:lnTo>
                        <a:lnTo>
                          <a:pt x="283" y="795"/>
                        </a:lnTo>
                        <a:lnTo>
                          <a:pt x="279" y="788"/>
                        </a:lnTo>
                        <a:lnTo>
                          <a:pt x="385" y="605"/>
                        </a:lnTo>
                        <a:lnTo>
                          <a:pt x="326" y="576"/>
                        </a:lnTo>
                        <a:lnTo>
                          <a:pt x="235" y="710"/>
                        </a:lnTo>
                        <a:lnTo>
                          <a:pt x="233" y="703"/>
                        </a:lnTo>
                        <a:lnTo>
                          <a:pt x="321" y="572"/>
                        </a:lnTo>
                        <a:lnTo>
                          <a:pt x="273" y="549"/>
                        </a:lnTo>
                        <a:lnTo>
                          <a:pt x="201" y="647"/>
                        </a:lnTo>
                        <a:lnTo>
                          <a:pt x="198" y="640"/>
                        </a:lnTo>
                        <a:lnTo>
                          <a:pt x="208" y="626"/>
                        </a:lnTo>
                        <a:lnTo>
                          <a:pt x="181" y="610"/>
                        </a:lnTo>
                        <a:lnTo>
                          <a:pt x="174" y="598"/>
                        </a:lnTo>
                        <a:lnTo>
                          <a:pt x="209" y="618"/>
                        </a:lnTo>
                        <a:lnTo>
                          <a:pt x="191" y="491"/>
                        </a:lnTo>
                        <a:lnTo>
                          <a:pt x="137" y="445"/>
                        </a:lnTo>
                        <a:lnTo>
                          <a:pt x="105" y="471"/>
                        </a:lnTo>
                        <a:lnTo>
                          <a:pt x="90" y="447"/>
                        </a:lnTo>
                        <a:lnTo>
                          <a:pt x="187" y="368"/>
                        </a:lnTo>
                        <a:lnTo>
                          <a:pt x="183" y="369"/>
                        </a:lnTo>
                        <a:lnTo>
                          <a:pt x="169" y="322"/>
                        </a:lnTo>
                        <a:lnTo>
                          <a:pt x="74" y="416"/>
                        </a:lnTo>
                        <a:lnTo>
                          <a:pt x="71" y="410"/>
                        </a:lnTo>
                        <a:lnTo>
                          <a:pt x="166" y="314"/>
                        </a:lnTo>
                        <a:lnTo>
                          <a:pt x="141" y="236"/>
                        </a:lnTo>
                        <a:lnTo>
                          <a:pt x="19" y="318"/>
                        </a:lnTo>
                        <a:lnTo>
                          <a:pt x="17" y="313"/>
                        </a:lnTo>
                        <a:lnTo>
                          <a:pt x="55" y="287"/>
                        </a:lnTo>
                        <a:lnTo>
                          <a:pt x="0" y="217"/>
                        </a:lnTo>
                        <a:lnTo>
                          <a:pt x="6" y="215"/>
                        </a:lnTo>
                        <a:lnTo>
                          <a:pt x="60" y="283"/>
                        </a:lnTo>
                        <a:lnTo>
                          <a:pt x="139" y="229"/>
                        </a:lnTo>
                        <a:lnTo>
                          <a:pt x="115" y="155"/>
                        </a:lnTo>
                        <a:lnTo>
                          <a:pt x="122" y="151"/>
                        </a:lnTo>
                        <a:lnTo>
                          <a:pt x="156" y="259"/>
                        </a:lnTo>
                        <a:lnTo>
                          <a:pt x="212" y="220"/>
                        </a:lnTo>
                        <a:lnTo>
                          <a:pt x="173" y="123"/>
                        </a:lnTo>
                        <a:lnTo>
                          <a:pt x="196" y="109"/>
                        </a:lnTo>
                        <a:lnTo>
                          <a:pt x="220" y="165"/>
                        </a:lnTo>
                        <a:lnTo>
                          <a:pt x="238" y="166"/>
                        </a:lnTo>
                        <a:lnTo>
                          <a:pt x="258" y="164"/>
                        </a:lnTo>
                        <a:lnTo>
                          <a:pt x="279" y="157"/>
                        </a:lnTo>
                        <a:lnTo>
                          <a:pt x="235" y="88"/>
                        </a:lnTo>
                        <a:lnTo>
                          <a:pt x="241" y="85"/>
                        </a:lnTo>
                        <a:lnTo>
                          <a:pt x="285" y="155"/>
                        </a:lnTo>
                        <a:lnTo>
                          <a:pt x="315" y="139"/>
                        </a:lnTo>
                        <a:lnTo>
                          <a:pt x="360" y="110"/>
                        </a:lnTo>
                        <a:lnTo>
                          <a:pt x="352" y="100"/>
                        </a:lnTo>
                        <a:lnTo>
                          <a:pt x="344" y="90"/>
                        </a:lnTo>
                        <a:lnTo>
                          <a:pt x="326" y="69"/>
                        </a:lnTo>
                        <a:lnTo>
                          <a:pt x="306" y="49"/>
                        </a:lnTo>
                        <a:lnTo>
                          <a:pt x="306" y="49"/>
                        </a:lnTo>
                        <a:lnTo>
                          <a:pt x="325" y="38"/>
                        </a:lnTo>
                        <a:lnTo>
                          <a:pt x="334" y="47"/>
                        </a:lnTo>
                        <a:lnTo>
                          <a:pt x="360" y="77"/>
                        </a:lnTo>
                        <a:lnTo>
                          <a:pt x="369" y="87"/>
                        </a:lnTo>
                        <a:lnTo>
                          <a:pt x="376" y="98"/>
                        </a:lnTo>
                        <a:lnTo>
                          <a:pt x="400" y="77"/>
                        </a:lnTo>
                        <a:lnTo>
                          <a:pt x="423" y="59"/>
                        </a:lnTo>
                        <a:lnTo>
                          <a:pt x="389" y="3"/>
                        </a:lnTo>
                        <a:lnTo>
                          <a:pt x="395" y="0"/>
                        </a:lnTo>
                        <a:close/>
                      </a:path>
                    </a:pathLst>
                  </a:custGeom>
                  <a:solidFill>
                    <a:srgbClr val="EAF0F0"/>
                  </a:solidFill>
                  <a:ln w="0">
                    <a:solidFill>
                      <a:srgbClr val="EAF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7239">
                    <a:extLst>
                      <a:ext uri="{FF2B5EF4-FFF2-40B4-BE49-F238E27FC236}">
                        <a16:creationId xmlns:a16="http://schemas.microsoft.com/office/drawing/2014/main" id="{E677FAE3-DC71-413A-A954-28E93CFED37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262688" y="4895850"/>
                    <a:ext cx="268288" cy="242888"/>
                  </a:xfrm>
                  <a:custGeom>
                    <a:avLst/>
                    <a:gdLst>
                      <a:gd name="T0" fmla="*/ 112 w 169"/>
                      <a:gd name="T1" fmla="*/ 67 h 153"/>
                      <a:gd name="T2" fmla="*/ 141 w 169"/>
                      <a:gd name="T3" fmla="*/ 100 h 153"/>
                      <a:gd name="T4" fmla="*/ 142 w 169"/>
                      <a:gd name="T5" fmla="*/ 101 h 153"/>
                      <a:gd name="T6" fmla="*/ 133 w 169"/>
                      <a:gd name="T7" fmla="*/ 153 h 153"/>
                      <a:gd name="T8" fmla="*/ 49 w 169"/>
                      <a:gd name="T9" fmla="*/ 127 h 153"/>
                      <a:gd name="T10" fmla="*/ 80 w 169"/>
                      <a:gd name="T11" fmla="*/ 83 h 153"/>
                      <a:gd name="T12" fmla="*/ 102 w 169"/>
                      <a:gd name="T13" fmla="*/ 85 h 153"/>
                      <a:gd name="T14" fmla="*/ 112 w 169"/>
                      <a:gd name="T15" fmla="*/ 67 h 153"/>
                      <a:gd name="T16" fmla="*/ 57 w 169"/>
                      <a:gd name="T17" fmla="*/ 37 h 153"/>
                      <a:gd name="T18" fmla="*/ 74 w 169"/>
                      <a:gd name="T19" fmla="*/ 76 h 153"/>
                      <a:gd name="T20" fmla="*/ 43 w 169"/>
                      <a:gd name="T21" fmla="*/ 125 h 153"/>
                      <a:gd name="T22" fmla="*/ 19 w 169"/>
                      <a:gd name="T23" fmla="*/ 63 h 153"/>
                      <a:gd name="T24" fmla="*/ 39 w 169"/>
                      <a:gd name="T25" fmla="*/ 49 h 153"/>
                      <a:gd name="T26" fmla="*/ 57 w 169"/>
                      <a:gd name="T27" fmla="*/ 37 h 153"/>
                      <a:gd name="T28" fmla="*/ 152 w 169"/>
                      <a:gd name="T29" fmla="*/ 33 h 153"/>
                      <a:gd name="T30" fmla="*/ 169 w 169"/>
                      <a:gd name="T31" fmla="*/ 55 h 153"/>
                      <a:gd name="T32" fmla="*/ 145 w 169"/>
                      <a:gd name="T33" fmla="*/ 94 h 153"/>
                      <a:gd name="T34" fmla="*/ 145 w 169"/>
                      <a:gd name="T35" fmla="*/ 94 h 153"/>
                      <a:gd name="T36" fmla="*/ 116 w 169"/>
                      <a:gd name="T37" fmla="*/ 60 h 153"/>
                      <a:gd name="T38" fmla="*/ 152 w 169"/>
                      <a:gd name="T39" fmla="*/ 33 h 153"/>
                      <a:gd name="T40" fmla="*/ 42 w 169"/>
                      <a:gd name="T41" fmla="*/ 0 h 153"/>
                      <a:gd name="T42" fmla="*/ 55 w 169"/>
                      <a:gd name="T43" fmla="*/ 30 h 153"/>
                      <a:gd name="T44" fmla="*/ 17 w 169"/>
                      <a:gd name="T45" fmla="*/ 55 h 153"/>
                      <a:gd name="T46" fmla="*/ 0 w 169"/>
                      <a:gd name="T47" fmla="*/ 15 h 153"/>
                      <a:gd name="T48" fmla="*/ 42 w 169"/>
                      <a:gd name="T49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69" h="153">
                        <a:moveTo>
                          <a:pt x="112" y="67"/>
                        </a:moveTo>
                        <a:lnTo>
                          <a:pt x="141" y="100"/>
                        </a:lnTo>
                        <a:lnTo>
                          <a:pt x="142" y="101"/>
                        </a:lnTo>
                        <a:lnTo>
                          <a:pt x="133" y="153"/>
                        </a:lnTo>
                        <a:lnTo>
                          <a:pt x="49" y="127"/>
                        </a:lnTo>
                        <a:lnTo>
                          <a:pt x="80" y="83"/>
                        </a:lnTo>
                        <a:lnTo>
                          <a:pt x="102" y="85"/>
                        </a:lnTo>
                        <a:lnTo>
                          <a:pt x="112" y="67"/>
                        </a:lnTo>
                        <a:close/>
                        <a:moveTo>
                          <a:pt x="57" y="37"/>
                        </a:moveTo>
                        <a:lnTo>
                          <a:pt x="74" y="76"/>
                        </a:lnTo>
                        <a:lnTo>
                          <a:pt x="43" y="125"/>
                        </a:lnTo>
                        <a:lnTo>
                          <a:pt x="19" y="63"/>
                        </a:lnTo>
                        <a:lnTo>
                          <a:pt x="39" y="49"/>
                        </a:lnTo>
                        <a:lnTo>
                          <a:pt x="57" y="37"/>
                        </a:lnTo>
                        <a:close/>
                        <a:moveTo>
                          <a:pt x="152" y="33"/>
                        </a:moveTo>
                        <a:lnTo>
                          <a:pt x="169" y="55"/>
                        </a:lnTo>
                        <a:lnTo>
                          <a:pt x="145" y="94"/>
                        </a:lnTo>
                        <a:lnTo>
                          <a:pt x="145" y="94"/>
                        </a:lnTo>
                        <a:lnTo>
                          <a:pt x="116" y="60"/>
                        </a:lnTo>
                        <a:lnTo>
                          <a:pt x="152" y="33"/>
                        </a:lnTo>
                        <a:close/>
                        <a:moveTo>
                          <a:pt x="42" y="0"/>
                        </a:moveTo>
                        <a:lnTo>
                          <a:pt x="55" y="30"/>
                        </a:lnTo>
                        <a:lnTo>
                          <a:pt x="17" y="55"/>
                        </a:lnTo>
                        <a:lnTo>
                          <a:pt x="0" y="15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A1B6B9"/>
                  </a:solidFill>
                  <a:ln w="0">
                    <a:solidFill>
                      <a:srgbClr val="A1B6B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7240">
                    <a:extLst>
                      <a:ext uri="{FF2B5EF4-FFF2-40B4-BE49-F238E27FC236}">
                        <a16:creationId xmlns:a16="http://schemas.microsoft.com/office/drawing/2014/main" id="{0C99CE46-9084-420E-B26E-35E5B27ADD3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46775" y="5029200"/>
                    <a:ext cx="176213" cy="222250"/>
                  </a:xfrm>
                  <a:custGeom>
                    <a:avLst/>
                    <a:gdLst>
                      <a:gd name="T0" fmla="*/ 15 w 111"/>
                      <a:gd name="T1" fmla="*/ 88 h 140"/>
                      <a:gd name="T2" fmla="*/ 47 w 111"/>
                      <a:gd name="T3" fmla="*/ 120 h 140"/>
                      <a:gd name="T4" fmla="*/ 27 w 111"/>
                      <a:gd name="T5" fmla="*/ 140 h 140"/>
                      <a:gd name="T6" fmla="*/ 4 w 111"/>
                      <a:gd name="T7" fmla="*/ 107 h 140"/>
                      <a:gd name="T8" fmla="*/ 0 w 111"/>
                      <a:gd name="T9" fmla="*/ 101 h 140"/>
                      <a:gd name="T10" fmla="*/ 15 w 111"/>
                      <a:gd name="T11" fmla="*/ 88 h 140"/>
                      <a:gd name="T12" fmla="*/ 34 w 111"/>
                      <a:gd name="T13" fmla="*/ 72 h 140"/>
                      <a:gd name="T14" fmla="*/ 78 w 111"/>
                      <a:gd name="T15" fmla="*/ 89 h 140"/>
                      <a:gd name="T16" fmla="*/ 51 w 111"/>
                      <a:gd name="T17" fmla="*/ 115 h 140"/>
                      <a:gd name="T18" fmla="*/ 21 w 111"/>
                      <a:gd name="T19" fmla="*/ 84 h 140"/>
                      <a:gd name="T20" fmla="*/ 34 w 111"/>
                      <a:gd name="T21" fmla="*/ 72 h 140"/>
                      <a:gd name="T22" fmla="*/ 53 w 111"/>
                      <a:gd name="T23" fmla="*/ 21 h 140"/>
                      <a:gd name="T24" fmla="*/ 89 w 111"/>
                      <a:gd name="T25" fmla="*/ 77 h 140"/>
                      <a:gd name="T26" fmla="*/ 82 w 111"/>
                      <a:gd name="T27" fmla="*/ 84 h 140"/>
                      <a:gd name="T28" fmla="*/ 32 w 111"/>
                      <a:gd name="T29" fmla="*/ 64 h 140"/>
                      <a:gd name="T30" fmla="*/ 22 w 111"/>
                      <a:gd name="T31" fmla="*/ 41 h 140"/>
                      <a:gd name="T32" fmla="*/ 53 w 111"/>
                      <a:gd name="T33" fmla="*/ 21 h 140"/>
                      <a:gd name="T34" fmla="*/ 85 w 111"/>
                      <a:gd name="T35" fmla="*/ 0 h 140"/>
                      <a:gd name="T36" fmla="*/ 111 w 111"/>
                      <a:gd name="T37" fmla="*/ 55 h 140"/>
                      <a:gd name="T38" fmla="*/ 93 w 111"/>
                      <a:gd name="T39" fmla="*/ 72 h 140"/>
                      <a:gd name="T40" fmla="*/ 59 w 111"/>
                      <a:gd name="T41" fmla="*/ 17 h 140"/>
                      <a:gd name="T42" fmla="*/ 85 w 111"/>
                      <a:gd name="T43" fmla="*/ 0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11" h="140">
                        <a:moveTo>
                          <a:pt x="15" y="88"/>
                        </a:moveTo>
                        <a:lnTo>
                          <a:pt x="47" y="120"/>
                        </a:lnTo>
                        <a:lnTo>
                          <a:pt x="27" y="140"/>
                        </a:lnTo>
                        <a:lnTo>
                          <a:pt x="4" y="107"/>
                        </a:lnTo>
                        <a:lnTo>
                          <a:pt x="0" y="101"/>
                        </a:lnTo>
                        <a:lnTo>
                          <a:pt x="15" y="88"/>
                        </a:lnTo>
                        <a:close/>
                        <a:moveTo>
                          <a:pt x="34" y="72"/>
                        </a:moveTo>
                        <a:lnTo>
                          <a:pt x="78" y="89"/>
                        </a:lnTo>
                        <a:lnTo>
                          <a:pt x="51" y="115"/>
                        </a:lnTo>
                        <a:lnTo>
                          <a:pt x="21" y="84"/>
                        </a:lnTo>
                        <a:lnTo>
                          <a:pt x="34" y="72"/>
                        </a:lnTo>
                        <a:close/>
                        <a:moveTo>
                          <a:pt x="53" y="21"/>
                        </a:moveTo>
                        <a:lnTo>
                          <a:pt x="89" y="77"/>
                        </a:lnTo>
                        <a:lnTo>
                          <a:pt x="82" y="84"/>
                        </a:lnTo>
                        <a:lnTo>
                          <a:pt x="32" y="64"/>
                        </a:lnTo>
                        <a:lnTo>
                          <a:pt x="22" y="41"/>
                        </a:lnTo>
                        <a:lnTo>
                          <a:pt x="53" y="21"/>
                        </a:lnTo>
                        <a:close/>
                        <a:moveTo>
                          <a:pt x="85" y="0"/>
                        </a:moveTo>
                        <a:lnTo>
                          <a:pt x="111" y="55"/>
                        </a:lnTo>
                        <a:lnTo>
                          <a:pt x="93" y="72"/>
                        </a:lnTo>
                        <a:lnTo>
                          <a:pt x="59" y="17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A1B6B9"/>
                  </a:solidFill>
                  <a:ln w="0">
                    <a:solidFill>
                      <a:srgbClr val="A1B6B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7241">
                    <a:extLst>
                      <a:ext uri="{FF2B5EF4-FFF2-40B4-BE49-F238E27FC236}">
                        <a16:creationId xmlns:a16="http://schemas.microsoft.com/office/drawing/2014/main" id="{6485A722-8B91-4FA0-8F62-27893E87CD9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210300" y="5278438"/>
                    <a:ext cx="201613" cy="263525"/>
                  </a:xfrm>
                  <a:custGeom>
                    <a:avLst/>
                    <a:gdLst>
                      <a:gd name="T0" fmla="*/ 31 w 127"/>
                      <a:gd name="T1" fmla="*/ 46 h 166"/>
                      <a:gd name="T2" fmla="*/ 88 w 127"/>
                      <a:gd name="T3" fmla="*/ 81 h 166"/>
                      <a:gd name="T4" fmla="*/ 26 w 127"/>
                      <a:gd name="T5" fmla="*/ 166 h 166"/>
                      <a:gd name="T6" fmla="*/ 0 w 127"/>
                      <a:gd name="T7" fmla="*/ 80 h 166"/>
                      <a:gd name="T8" fmla="*/ 31 w 127"/>
                      <a:gd name="T9" fmla="*/ 46 h 166"/>
                      <a:gd name="T10" fmla="*/ 75 w 127"/>
                      <a:gd name="T11" fmla="*/ 0 h 166"/>
                      <a:gd name="T12" fmla="*/ 77 w 127"/>
                      <a:gd name="T13" fmla="*/ 1 h 166"/>
                      <a:gd name="T14" fmla="*/ 85 w 127"/>
                      <a:gd name="T15" fmla="*/ 5 h 166"/>
                      <a:gd name="T16" fmla="*/ 96 w 127"/>
                      <a:gd name="T17" fmla="*/ 11 h 166"/>
                      <a:gd name="T18" fmla="*/ 107 w 127"/>
                      <a:gd name="T19" fmla="*/ 16 h 166"/>
                      <a:gd name="T20" fmla="*/ 117 w 127"/>
                      <a:gd name="T21" fmla="*/ 21 h 166"/>
                      <a:gd name="T22" fmla="*/ 124 w 127"/>
                      <a:gd name="T23" fmla="*/ 25 h 166"/>
                      <a:gd name="T24" fmla="*/ 127 w 127"/>
                      <a:gd name="T25" fmla="*/ 26 h 166"/>
                      <a:gd name="T26" fmla="*/ 92 w 127"/>
                      <a:gd name="T27" fmla="*/ 76 h 166"/>
                      <a:gd name="T28" fmla="*/ 37 w 127"/>
                      <a:gd name="T29" fmla="*/ 41 h 166"/>
                      <a:gd name="T30" fmla="*/ 75 w 127"/>
                      <a:gd name="T31" fmla="*/ 0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7" h="166">
                        <a:moveTo>
                          <a:pt x="31" y="46"/>
                        </a:moveTo>
                        <a:lnTo>
                          <a:pt x="88" y="81"/>
                        </a:lnTo>
                        <a:lnTo>
                          <a:pt x="26" y="166"/>
                        </a:lnTo>
                        <a:lnTo>
                          <a:pt x="0" y="80"/>
                        </a:lnTo>
                        <a:lnTo>
                          <a:pt x="31" y="46"/>
                        </a:lnTo>
                        <a:close/>
                        <a:moveTo>
                          <a:pt x="75" y="0"/>
                        </a:moveTo>
                        <a:lnTo>
                          <a:pt x="77" y="1"/>
                        </a:lnTo>
                        <a:lnTo>
                          <a:pt x="85" y="5"/>
                        </a:lnTo>
                        <a:lnTo>
                          <a:pt x="96" y="11"/>
                        </a:lnTo>
                        <a:lnTo>
                          <a:pt x="107" y="16"/>
                        </a:lnTo>
                        <a:lnTo>
                          <a:pt x="117" y="21"/>
                        </a:lnTo>
                        <a:lnTo>
                          <a:pt x="124" y="25"/>
                        </a:lnTo>
                        <a:lnTo>
                          <a:pt x="127" y="26"/>
                        </a:lnTo>
                        <a:lnTo>
                          <a:pt x="92" y="76"/>
                        </a:lnTo>
                        <a:lnTo>
                          <a:pt x="37" y="4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1B6B9"/>
                  </a:solidFill>
                  <a:ln w="0">
                    <a:solidFill>
                      <a:srgbClr val="A1B6B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7242">
                    <a:extLst>
                      <a:ext uri="{FF2B5EF4-FFF2-40B4-BE49-F238E27FC236}">
                        <a16:creationId xmlns:a16="http://schemas.microsoft.com/office/drawing/2014/main" id="{02C9967E-AB57-4991-A03D-6D749A319B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0000" y="5365750"/>
                    <a:ext cx="131763" cy="169863"/>
                  </a:xfrm>
                  <a:custGeom>
                    <a:avLst/>
                    <a:gdLst>
                      <a:gd name="T0" fmla="*/ 53 w 83"/>
                      <a:gd name="T1" fmla="*/ 0 h 107"/>
                      <a:gd name="T2" fmla="*/ 83 w 83"/>
                      <a:gd name="T3" fmla="*/ 80 h 107"/>
                      <a:gd name="T4" fmla="*/ 76 w 83"/>
                      <a:gd name="T5" fmla="*/ 107 h 107"/>
                      <a:gd name="T6" fmla="*/ 0 w 83"/>
                      <a:gd name="T7" fmla="*/ 68 h 107"/>
                      <a:gd name="T8" fmla="*/ 1 w 83"/>
                      <a:gd name="T9" fmla="*/ 67 h 107"/>
                      <a:gd name="T10" fmla="*/ 6 w 83"/>
                      <a:gd name="T11" fmla="*/ 60 h 107"/>
                      <a:gd name="T12" fmla="*/ 13 w 83"/>
                      <a:gd name="T13" fmla="*/ 51 h 107"/>
                      <a:gd name="T14" fmla="*/ 22 w 83"/>
                      <a:gd name="T15" fmla="*/ 41 h 107"/>
                      <a:gd name="T16" fmla="*/ 30 w 83"/>
                      <a:gd name="T17" fmla="*/ 30 h 107"/>
                      <a:gd name="T18" fmla="*/ 39 w 83"/>
                      <a:gd name="T19" fmla="*/ 20 h 107"/>
                      <a:gd name="T20" fmla="*/ 46 w 83"/>
                      <a:gd name="T21" fmla="*/ 9 h 107"/>
                      <a:gd name="T22" fmla="*/ 51 w 83"/>
                      <a:gd name="T23" fmla="*/ 3 h 107"/>
                      <a:gd name="T24" fmla="*/ 53 w 83"/>
                      <a:gd name="T2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3" h="107">
                        <a:moveTo>
                          <a:pt x="53" y="0"/>
                        </a:moveTo>
                        <a:lnTo>
                          <a:pt x="83" y="80"/>
                        </a:lnTo>
                        <a:lnTo>
                          <a:pt x="76" y="107"/>
                        </a:lnTo>
                        <a:lnTo>
                          <a:pt x="0" y="68"/>
                        </a:lnTo>
                        <a:lnTo>
                          <a:pt x="1" y="67"/>
                        </a:lnTo>
                        <a:lnTo>
                          <a:pt x="6" y="60"/>
                        </a:lnTo>
                        <a:lnTo>
                          <a:pt x="13" y="51"/>
                        </a:lnTo>
                        <a:lnTo>
                          <a:pt x="22" y="41"/>
                        </a:lnTo>
                        <a:lnTo>
                          <a:pt x="30" y="30"/>
                        </a:lnTo>
                        <a:lnTo>
                          <a:pt x="39" y="20"/>
                        </a:lnTo>
                        <a:lnTo>
                          <a:pt x="46" y="9"/>
                        </a:lnTo>
                        <a:lnTo>
                          <a:pt x="51" y="3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A1B6B9"/>
                  </a:solidFill>
                  <a:ln w="0">
                    <a:solidFill>
                      <a:srgbClr val="A1B6B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7243">
                    <a:extLst>
                      <a:ext uri="{FF2B5EF4-FFF2-40B4-BE49-F238E27FC236}">
                        <a16:creationId xmlns:a16="http://schemas.microsoft.com/office/drawing/2014/main" id="{07AFA164-E8A4-43AA-B8F2-3BBC162BAAE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264275" y="5567363"/>
                    <a:ext cx="190500" cy="288925"/>
                  </a:xfrm>
                  <a:custGeom>
                    <a:avLst/>
                    <a:gdLst>
                      <a:gd name="T0" fmla="*/ 4 w 120"/>
                      <a:gd name="T1" fmla="*/ 119 h 182"/>
                      <a:gd name="T2" fmla="*/ 51 w 120"/>
                      <a:gd name="T3" fmla="*/ 147 h 182"/>
                      <a:gd name="T4" fmla="*/ 33 w 120"/>
                      <a:gd name="T5" fmla="*/ 182 h 182"/>
                      <a:gd name="T6" fmla="*/ 0 w 120"/>
                      <a:gd name="T7" fmla="*/ 124 h 182"/>
                      <a:gd name="T8" fmla="*/ 4 w 120"/>
                      <a:gd name="T9" fmla="*/ 119 h 182"/>
                      <a:gd name="T10" fmla="*/ 48 w 120"/>
                      <a:gd name="T11" fmla="*/ 48 h 182"/>
                      <a:gd name="T12" fmla="*/ 71 w 120"/>
                      <a:gd name="T13" fmla="*/ 58 h 182"/>
                      <a:gd name="T14" fmla="*/ 94 w 120"/>
                      <a:gd name="T15" fmla="*/ 67 h 182"/>
                      <a:gd name="T16" fmla="*/ 55 w 120"/>
                      <a:gd name="T17" fmla="*/ 140 h 182"/>
                      <a:gd name="T18" fmla="*/ 7 w 120"/>
                      <a:gd name="T19" fmla="*/ 114 h 182"/>
                      <a:gd name="T20" fmla="*/ 48 w 120"/>
                      <a:gd name="T21" fmla="*/ 48 h 182"/>
                      <a:gd name="T22" fmla="*/ 79 w 120"/>
                      <a:gd name="T23" fmla="*/ 0 h 182"/>
                      <a:gd name="T24" fmla="*/ 120 w 120"/>
                      <a:gd name="T25" fmla="*/ 20 h 182"/>
                      <a:gd name="T26" fmla="*/ 98 w 120"/>
                      <a:gd name="T27" fmla="*/ 62 h 182"/>
                      <a:gd name="T28" fmla="*/ 75 w 120"/>
                      <a:gd name="T29" fmla="*/ 51 h 182"/>
                      <a:gd name="T30" fmla="*/ 52 w 120"/>
                      <a:gd name="T31" fmla="*/ 42 h 182"/>
                      <a:gd name="T32" fmla="*/ 79 w 120"/>
                      <a:gd name="T33" fmla="*/ 0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20" h="182">
                        <a:moveTo>
                          <a:pt x="4" y="119"/>
                        </a:moveTo>
                        <a:lnTo>
                          <a:pt x="51" y="147"/>
                        </a:lnTo>
                        <a:lnTo>
                          <a:pt x="33" y="182"/>
                        </a:lnTo>
                        <a:lnTo>
                          <a:pt x="0" y="124"/>
                        </a:lnTo>
                        <a:lnTo>
                          <a:pt x="4" y="119"/>
                        </a:lnTo>
                        <a:close/>
                        <a:moveTo>
                          <a:pt x="48" y="48"/>
                        </a:moveTo>
                        <a:lnTo>
                          <a:pt x="71" y="58"/>
                        </a:lnTo>
                        <a:lnTo>
                          <a:pt x="94" y="67"/>
                        </a:lnTo>
                        <a:lnTo>
                          <a:pt x="55" y="140"/>
                        </a:lnTo>
                        <a:lnTo>
                          <a:pt x="7" y="114"/>
                        </a:lnTo>
                        <a:lnTo>
                          <a:pt x="48" y="48"/>
                        </a:lnTo>
                        <a:close/>
                        <a:moveTo>
                          <a:pt x="79" y="0"/>
                        </a:moveTo>
                        <a:lnTo>
                          <a:pt x="120" y="20"/>
                        </a:lnTo>
                        <a:lnTo>
                          <a:pt x="98" y="62"/>
                        </a:lnTo>
                        <a:lnTo>
                          <a:pt x="75" y="51"/>
                        </a:lnTo>
                        <a:lnTo>
                          <a:pt x="52" y="42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A1B6B9"/>
                  </a:solidFill>
                  <a:ln w="0">
                    <a:solidFill>
                      <a:srgbClr val="A1B6B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7244">
                    <a:extLst>
                      <a:ext uri="{FF2B5EF4-FFF2-40B4-BE49-F238E27FC236}">
                        <a16:creationId xmlns:a16="http://schemas.microsoft.com/office/drawing/2014/main" id="{8DC76968-9E53-4CC6-B8BB-9A2840509C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83413" y="5649913"/>
                    <a:ext cx="87313" cy="331788"/>
                  </a:xfrm>
                  <a:custGeom>
                    <a:avLst/>
                    <a:gdLst>
                      <a:gd name="T0" fmla="*/ 4 w 55"/>
                      <a:gd name="T1" fmla="*/ 168 h 209"/>
                      <a:gd name="T2" fmla="*/ 37 w 55"/>
                      <a:gd name="T3" fmla="*/ 172 h 209"/>
                      <a:gd name="T4" fmla="*/ 33 w 55"/>
                      <a:gd name="T5" fmla="*/ 209 h 209"/>
                      <a:gd name="T6" fmla="*/ 0 w 55"/>
                      <a:gd name="T7" fmla="*/ 202 h 209"/>
                      <a:gd name="T8" fmla="*/ 4 w 55"/>
                      <a:gd name="T9" fmla="*/ 168 h 209"/>
                      <a:gd name="T10" fmla="*/ 12 w 55"/>
                      <a:gd name="T11" fmla="*/ 109 h 209"/>
                      <a:gd name="T12" fmla="*/ 43 w 55"/>
                      <a:gd name="T13" fmla="*/ 113 h 209"/>
                      <a:gd name="T14" fmla="*/ 38 w 55"/>
                      <a:gd name="T15" fmla="*/ 164 h 209"/>
                      <a:gd name="T16" fmla="*/ 5 w 55"/>
                      <a:gd name="T17" fmla="*/ 161 h 209"/>
                      <a:gd name="T18" fmla="*/ 12 w 55"/>
                      <a:gd name="T19" fmla="*/ 109 h 209"/>
                      <a:gd name="T20" fmla="*/ 48 w 55"/>
                      <a:gd name="T21" fmla="*/ 59 h 209"/>
                      <a:gd name="T22" fmla="*/ 43 w 55"/>
                      <a:gd name="T23" fmla="*/ 105 h 209"/>
                      <a:gd name="T24" fmla="*/ 12 w 55"/>
                      <a:gd name="T25" fmla="*/ 103 h 209"/>
                      <a:gd name="T26" fmla="*/ 17 w 55"/>
                      <a:gd name="T27" fmla="*/ 59 h 209"/>
                      <a:gd name="T28" fmla="*/ 48 w 55"/>
                      <a:gd name="T29" fmla="*/ 59 h 209"/>
                      <a:gd name="T30" fmla="*/ 55 w 55"/>
                      <a:gd name="T31" fmla="*/ 0 h 209"/>
                      <a:gd name="T32" fmla="*/ 50 w 55"/>
                      <a:gd name="T33" fmla="*/ 53 h 209"/>
                      <a:gd name="T34" fmla="*/ 18 w 55"/>
                      <a:gd name="T35" fmla="*/ 53 h 209"/>
                      <a:gd name="T36" fmla="*/ 24 w 55"/>
                      <a:gd name="T37" fmla="*/ 3 h 209"/>
                      <a:gd name="T38" fmla="*/ 27 w 55"/>
                      <a:gd name="T39" fmla="*/ 3 h 209"/>
                      <a:gd name="T40" fmla="*/ 34 w 55"/>
                      <a:gd name="T41" fmla="*/ 2 h 209"/>
                      <a:gd name="T42" fmla="*/ 43 w 55"/>
                      <a:gd name="T43" fmla="*/ 2 h 209"/>
                      <a:gd name="T44" fmla="*/ 51 w 55"/>
                      <a:gd name="T45" fmla="*/ 0 h 209"/>
                      <a:gd name="T46" fmla="*/ 55 w 55"/>
                      <a:gd name="T47" fmla="*/ 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5" h="209">
                        <a:moveTo>
                          <a:pt x="4" y="168"/>
                        </a:moveTo>
                        <a:lnTo>
                          <a:pt x="37" y="172"/>
                        </a:lnTo>
                        <a:lnTo>
                          <a:pt x="33" y="209"/>
                        </a:lnTo>
                        <a:lnTo>
                          <a:pt x="0" y="202"/>
                        </a:lnTo>
                        <a:lnTo>
                          <a:pt x="4" y="168"/>
                        </a:lnTo>
                        <a:close/>
                        <a:moveTo>
                          <a:pt x="12" y="109"/>
                        </a:moveTo>
                        <a:lnTo>
                          <a:pt x="43" y="113"/>
                        </a:lnTo>
                        <a:lnTo>
                          <a:pt x="38" y="164"/>
                        </a:lnTo>
                        <a:lnTo>
                          <a:pt x="5" y="161"/>
                        </a:lnTo>
                        <a:lnTo>
                          <a:pt x="12" y="109"/>
                        </a:lnTo>
                        <a:close/>
                        <a:moveTo>
                          <a:pt x="48" y="59"/>
                        </a:moveTo>
                        <a:lnTo>
                          <a:pt x="43" y="105"/>
                        </a:lnTo>
                        <a:lnTo>
                          <a:pt x="12" y="103"/>
                        </a:lnTo>
                        <a:lnTo>
                          <a:pt x="17" y="59"/>
                        </a:lnTo>
                        <a:lnTo>
                          <a:pt x="48" y="59"/>
                        </a:lnTo>
                        <a:close/>
                        <a:moveTo>
                          <a:pt x="55" y="0"/>
                        </a:moveTo>
                        <a:lnTo>
                          <a:pt x="50" y="53"/>
                        </a:lnTo>
                        <a:lnTo>
                          <a:pt x="18" y="53"/>
                        </a:lnTo>
                        <a:lnTo>
                          <a:pt x="24" y="3"/>
                        </a:lnTo>
                        <a:lnTo>
                          <a:pt x="27" y="3"/>
                        </a:lnTo>
                        <a:lnTo>
                          <a:pt x="34" y="2"/>
                        </a:lnTo>
                        <a:lnTo>
                          <a:pt x="43" y="2"/>
                        </a:lnTo>
                        <a:lnTo>
                          <a:pt x="51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A1B6B9"/>
                  </a:solidFill>
                  <a:ln w="0">
                    <a:solidFill>
                      <a:srgbClr val="A1B6B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7245">
                    <a:extLst>
                      <a:ext uri="{FF2B5EF4-FFF2-40B4-BE49-F238E27FC236}">
                        <a16:creationId xmlns:a16="http://schemas.microsoft.com/office/drawing/2014/main" id="{211C9384-3A28-48E8-B0ED-253276165FE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10388" y="6083300"/>
                    <a:ext cx="104775" cy="90488"/>
                  </a:xfrm>
                  <a:custGeom>
                    <a:avLst/>
                    <a:gdLst>
                      <a:gd name="T0" fmla="*/ 0 w 66"/>
                      <a:gd name="T1" fmla="*/ 57 h 57"/>
                      <a:gd name="T2" fmla="*/ 1 w 66"/>
                      <a:gd name="T3" fmla="*/ 57 h 57"/>
                      <a:gd name="T4" fmla="*/ 0 w 66"/>
                      <a:gd name="T5" fmla="*/ 57 h 57"/>
                      <a:gd name="T6" fmla="*/ 0 w 66"/>
                      <a:gd name="T7" fmla="*/ 57 h 57"/>
                      <a:gd name="T8" fmla="*/ 28 w 66"/>
                      <a:gd name="T9" fmla="*/ 0 h 57"/>
                      <a:gd name="T10" fmla="*/ 66 w 66"/>
                      <a:gd name="T11" fmla="*/ 4 h 57"/>
                      <a:gd name="T12" fmla="*/ 63 w 66"/>
                      <a:gd name="T13" fmla="*/ 23 h 57"/>
                      <a:gd name="T14" fmla="*/ 13 w 66"/>
                      <a:gd name="T15" fmla="*/ 51 h 57"/>
                      <a:gd name="T16" fmla="*/ 4 w 66"/>
                      <a:gd name="T17" fmla="*/ 51 h 57"/>
                      <a:gd name="T18" fmla="*/ 28 w 66"/>
                      <a:gd name="T19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6" h="57">
                        <a:moveTo>
                          <a:pt x="0" y="57"/>
                        </a:moveTo>
                        <a:lnTo>
                          <a:pt x="1" y="57"/>
                        </a:lnTo>
                        <a:lnTo>
                          <a:pt x="0" y="57"/>
                        </a:lnTo>
                        <a:lnTo>
                          <a:pt x="0" y="57"/>
                        </a:lnTo>
                        <a:close/>
                        <a:moveTo>
                          <a:pt x="28" y="0"/>
                        </a:moveTo>
                        <a:lnTo>
                          <a:pt x="66" y="4"/>
                        </a:lnTo>
                        <a:lnTo>
                          <a:pt x="63" y="23"/>
                        </a:lnTo>
                        <a:lnTo>
                          <a:pt x="13" y="51"/>
                        </a:lnTo>
                        <a:lnTo>
                          <a:pt x="4" y="5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A1B6B9"/>
                  </a:solidFill>
                  <a:ln w="0">
                    <a:solidFill>
                      <a:srgbClr val="A1B6B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7246">
                    <a:extLst>
                      <a:ext uri="{FF2B5EF4-FFF2-40B4-BE49-F238E27FC236}">
                        <a16:creationId xmlns:a16="http://schemas.microsoft.com/office/drawing/2014/main" id="{A697CB4B-28AA-484C-BB70-B8537348B4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38900" y="5943600"/>
                    <a:ext cx="152400" cy="207963"/>
                  </a:xfrm>
                  <a:custGeom>
                    <a:avLst/>
                    <a:gdLst>
                      <a:gd name="T0" fmla="*/ 39 w 96"/>
                      <a:gd name="T1" fmla="*/ 0 h 131"/>
                      <a:gd name="T2" fmla="*/ 96 w 96"/>
                      <a:gd name="T3" fmla="*/ 24 h 131"/>
                      <a:gd name="T4" fmla="*/ 62 w 96"/>
                      <a:gd name="T5" fmla="*/ 98 h 131"/>
                      <a:gd name="T6" fmla="*/ 42 w 96"/>
                      <a:gd name="T7" fmla="*/ 90 h 131"/>
                      <a:gd name="T8" fmla="*/ 25 w 96"/>
                      <a:gd name="T9" fmla="*/ 131 h 131"/>
                      <a:gd name="T10" fmla="*/ 0 w 96"/>
                      <a:gd name="T11" fmla="*/ 86 h 131"/>
                      <a:gd name="T12" fmla="*/ 39 w 96"/>
                      <a:gd name="T13" fmla="*/ 0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131">
                        <a:moveTo>
                          <a:pt x="39" y="0"/>
                        </a:moveTo>
                        <a:lnTo>
                          <a:pt x="96" y="24"/>
                        </a:lnTo>
                        <a:lnTo>
                          <a:pt x="62" y="98"/>
                        </a:lnTo>
                        <a:lnTo>
                          <a:pt x="42" y="90"/>
                        </a:lnTo>
                        <a:lnTo>
                          <a:pt x="25" y="131"/>
                        </a:lnTo>
                        <a:lnTo>
                          <a:pt x="0" y="86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A1B6B9"/>
                  </a:solidFill>
                  <a:ln w="0">
                    <a:solidFill>
                      <a:srgbClr val="A1B6B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7247">
                    <a:extLst>
                      <a:ext uri="{FF2B5EF4-FFF2-40B4-BE49-F238E27FC236}">
                        <a16:creationId xmlns:a16="http://schemas.microsoft.com/office/drawing/2014/main" id="{B5D8DB46-5EEC-4B73-89FC-ABF8733CE4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7113" y="5156200"/>
                    <a:ext cx="393700" cy="231775"/>
                  </a:xfrm>
                  <a:custGeom>
                    <a:avLst/>
                    <a:gdLst>
                      <a:gd name="T0" fmla="*/ 129 w 248"/>
                      <a:gd name="T1" fmla="*/ 0 h 146"/>
                      <a:gd name="T2" fmla="*/ 238 w 248"/>
                      <a:gd name="T3" fmla="*/ 31 h 146"/>
                      <a:gd name="T4" fmla="*/ 242 w 248"/>
                      <a:gd name="T5" fmla="*/ 73 h 146"/>
                      <a:gd name="T6" fmla="*/ 248 w 248"/>
                      <a:gd name="T7" fmla="*/ 115 h 146"/>
                      <a:gd name="T8" fmla="*/ 236 w 248"/>
                      <a:gd name="T9" fmla="*/ 107 h 146"/>
                      <a:gd name="T10" fmla="*/ 222 w 248"/>
                      <a:gd name="T11" fmla="*/ 99 h 146"/>
                      <a:gd name="T12" fmla="*/ 206 w 248"/>
                      <a:gd name="T13" fmla="*/ 90 h 146"/>
                      <a:gd name="T14" fmla="*/ 192 w 248"/>
                      <a:gd name="T15" fmla="*/ 81 h 146"/>
                      <a:gd name="T16" fmla="*/ 178 w 248"/>
                      <a:gd name="T17" fmla="*/ 73 h 146"/>
                      <a:gd name="T18" fmla="*/ 164 w 248"/>
                      <a:gd name="T19" fmla="*/ 65 h 146"/>
                      <a:gd name="T20" fmla="*/ 154 w 248"/>
                      <a:gd name="T21" fmla="*/ 59 h 146"/>
                      <a:gd name="T22" fmla="*/ 146 w 248"/>
                      <a:gd name="T23" fmla="*/ 55 h 146"/>
                      <a:gd name="T24" fmla="*/ 145 w 248"/>
                      <a:gd name="T25" fmla="*/ 54 h 146"/>
                      <a:gd name="T26" fmla="*/ 142 w 248"/>
                      <a:gd name="T27" fmla="*/ 52 h 146"/>
                      <a:gd name="T28" fmla="*/ 140 w 248"/>
                      <a:gd name="T29" fmla="*/ 55 h 146"/>
                      <a:gd name="T30" fmla="*/ 51 w 248"/>
                      <a:gd name="T31" fmla="*/ 146 h 146"/>
                      <a:gd name="T32" fmla="*/ 0 w 248"/>
                      <a:gd name="T33" fmla="*/ 103 h 146"/>
                      <a:gd name="T34" fmla="*/ 129 w 248"/>
                      <a:gd name="T35" fmla="*/ 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48" h="146">
                        <a:moveTo>
                          <a:pt x="129" y="0"/>
                        </a:moveTo>
                        <a:lnTo>
                          <a:pt x="238" y="31"/>
                        </a:lnTo>
                        <a:lnTo>
                          <a:pt x="242" y="73"/>
                        </a:lnTo>
                        <a:lnTo>
                          <a:pt x="248" y="115"/>
                        </a:lnTo>
                        <a:lnTo>
                          <a:pt x="236" y="107"/>
                        </a:lnTo>
                        <a:lnTo>
                          <a:pt x="222" y="99"/>
                        </a:lnTo>
                        <a:lnTo>
                          <a:pt x="206" y="90"/>
                        </a:lnTo>
                        <a:lnTo>
                          <a:pt x="192" y="81"/>
                        </a:lnTo>
                        <a:lnTo>
                          <a:pt x="178" y="73"/>
                        </a:lnTo>
                        <a:lnTo>
                          <a:pt x="164" y="65"/>
                        </a:lnTo>
                        <a:lnTo>
                          <a:pt x="154" y="59"/>
                        </a:lnTo>
                        <a:lnTo>
                          <a:pt x="146" y="55"/>
                        </a:lnTo>
                        <a:lnTo>
                          <a:pt x="145" y="54"/>
                        </a:lnTo>
                        <a:lnTo>
                          <a:pt x="142" y="52"/>
                        </a:lnTo>
                        <a:lnTo>
                          <a:pt x="140" y="55"/>
                        </a:lnTo>
                        <a:lnTo>
                          <a:pt x="51" y="146"/>
                        </a:lnTo>
                        <a:lnTo>
                          <a:pt x="0" y="103"/>
                        </a:lnTo>
                        <a:lnTo>
                          <a:pt x="12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7248">
                    <a:extLst>
                      <a:ext uri="{FF2B5EF4-FFF2-40B4-BE49-F238E27FC236}">
                        <a16:creationId xmlns:a16="http://schemas.microsoft.com/office/drawing/2014/main" id="{B0A6D65F-B696-4A60-80B1-E7BCBD835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1825" y="5427663"/>
                    <a:ext cx="88900" cy="165100"/>
                  </a:xfrm>
                  <a:custGeom>
                    <a:avLst/>
                    <a:gdLst>
                      <a:gd name="T0" fmla="*/ 0 w 56"/>
                      <a:gd name="T1" fmla="*/ 0 h 104"/>
                      <a:gd name="T2" fmla="*/ 56 w 56"/>
                      <a:gd name="T3" fmla="*/ 102 h 104"/>
                      <a:gd name="T4" fmla="*/ 13 w 56"/>
                      <a:gd name="T5" fmla="*/ 104 h 104"/>
                      <a:gd name="T6" fmla="*/ 0 w 56"/>
                      <a:gd name="T7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" h="104">
                        <a:moveTo>
                          <a:pt x="0" y="0"/>
                        </a:moveTo>
                        <a:lnTo>
                          <a:pt x="56" y="102"/>
                        </a:lnTo>
                        <a:lnTo>
                          <a:pt x="13" y="1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7249">
                    <a:extLst>
                      <a:ext uri="{FF2B5EF4-FFF2-40B4-BE49-F238E27FC236}">
                        <a16:creationId xmlns:a16="http://schemas.microsoft.com/office/drawing/2014/main" id="{A151B167-9793-4592-97E3-DEC1889E72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4288" y="5586413"/>
                    <a:ext cx="190500" cy="307975"/>
                  </a:xfrm>
                  <a:custGeom>
                    <a:avLst/>
                    <a:gdLst>
                      <a:gd name="T0" fmla="*/ 86 w 120"/>
                      <a:gd name="T1" fmla="*/ 0 h 194"/>
                      <a:gd name="T2" fmla="*/ 120 w 120"/>
                      <a:gd name="T3" fmla="*/ 17 h 194"/>
                      <a:gd name="T4" fmla="*/ 82 w 120"/>
                      <a:gd name="T5" fmla="*/ 194 h 194"/>
                      <a:gd name="T6" fmla="*/ 0 w 120"/>
                      <a:gd name="T7" fmla="*/ 148 h 194"/>
                      <a:gd name="T8" fmla="*/ 86 w 120"/>
                      <a:gd name="T9" fmla="*/ 0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0" h="194">
                        <a:moveTo>
                          <a:pt x="86" y="0"/>
                        </a:moveTo>
                        <a:lnTo>
                          <a:pt x="120" y="17"/>
                        </a:lnTo>
                        <a:lnTo>
                          <a:pt x="82" y="194"/>
                        </a:lnTo>
                        <a:lnTo>
                          <a:pt x="0" y="148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7250">
                    <a:extLst>
                      <a:ext uri="{FF2B5EF4-FFF2-40B4-BE49-F238E27FC236}">
                        <a16:creationId xmlns:a16="http://schemas.microsoft.com/office/drawing/2014/main" id="{74B26AD7-8F98-44F2-9B48-69E82B2D32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96038" y="4624388"/>
                    <a:ext cx="155575" cy="150813"/>
                  </a:xfrm>
                  <a:custGeom>
                    <a:avLst/>
                    <a:gdLst>
                      <a:gd name="T0" fmla="*/ 64 w 98"/>
                      <a:gd name="T1" fmla="*/ 0 h 95"/>
                      <a:gd name="T2" fmla="*/ 98 w 98"/>
                      <a:gd name="T3" fmla="*/ 56 h 95"/>
                      <a:gd name="T4" fmla="*/ 75 w 98"/>
                      <a:gd name="T5" fmla="*/ 74 h 95"/>
                      <a:gd name="T6" fmla="*/ 51 w 98"/>
                      <a:gd name="T7" fmla="*/ 95 h 95"/>
                      <a:gd name="T8" fmla="*/ 44 w 98"/>
                      <a:gd name="T9" fmla="*/ 84 h 95"/>
                      <a:gd name="T10" fmla="*/ 35 w 98"/>
                      <a:gd name="T11" fmla="*/ 74 h 95"/>
                      <a:gd name="T12" fmla="*/ 9 w 98"/>
                      <a:gd name="T13" fmla="*/ 44 h 95"/>
                      <a:gd name="T14" fmla="*/ 0 w 98"/>
                      <a:gd name="T15" fmla="*/ 35 h 95"/>
                      <a:gd name="T16" fmla="*/ 64 w 98"/>
                      <a:gd name="T17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8" h="95">
                        <a:moveTo>
                          <a:pt x="64" y="0"/>
                        </a:moveTo>
                        <a:lnTo>
                          <a:pt x="98" y="56"/>
                        </a:lnTo>
                        <a:lnTo>
                          <a:pt x="75" y="74"/>
                        </a:lnTo>
                        <a:lnTo>
                          <a:pt x="51" y="95"/>
                        </a:lnTo>
                        <a:lnTo>
                          <a:pt x="44" y="84"/>
                        </a:lnTo>
                        <a:lnTo>
                          <a:pt x="35" y="74"/>
                        </a:lnTo>
                        <a:lnTo>
                          <a:pt x="9" y="44"/>
                        </a:lnTo>
                        <a:lnTo>
                          <a:pt x="0" y="35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7251">
                    <a:extLst>
                      <a:ext uri="{FF2B5EF4-FFF2-40B4-BE49-F238E27FC236}">
                        <a16:creationId xmlns:a16="http://schemas.microsoft.com/office/drawing/2014/main" id="{869F0182-1AE5-4A7B-8D12-742D5D895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15038" y="5665788"/>
                    <a:ext cx="357188" cy="228600"/>
                  </a:xfrm>
                  <a:custGeom>
                    <a:avLst/>
                    <a:gdLst>
                      <a:gd name="T0" fmla="*/ 52 w 225"/>
                      <a:gd name="T1" fmla="*/ 0 h 144"/>
                      <a:gd name="T2" fmla="*/ 73 w 225"/>
                      <a:gd name="T3" fmla="*/ 1 h 144"/>
                      <a:gd name="T4" fmla="*/ 173 w 225"/>
                      <a:gd name="T5" fmla="*/ 18 h 144"/>
                      <a:gd name="T6" fmla="*/ 191 w 225"/>
                      <a:gd name="T7" fmla="*/ 24 h 144"/>
                      <a:gd name="T8" fmla="*/ 207 w 225"/>
                      <a:gd name="T9" fmla="*/ 36 h 144"/>
                      <a:gd name="T10" fmla="*/ 219 w 225"/>
                      <a:gd name="T11" fmla="*/ 52 h 144"/>
                      <a:gd name="T12" fmla="*/ 225 w 225"/>
                      <a:gd name="T13" fmla="*/ 70 h 144"/>
                      <a:gd name="T14" fmla="*/ 225 w 225"/>
                      <a:gd name="T15" fmla="*/ 91 h 144"/>
                      <a:gd name="T16" fmla="*/ 219 w 225"/>
                      <a:gd name="T17" fmla="*/ 110 h 144"/>
                      <a:gd name="T18" fmla="*/ 205 w 225"/>
                      <a:gd name="T19" fmla="*/ 125 h 144"/>
                      <a:gd name="T20" fmla="*/ 190 w 225"/>
                      <a:gd name="T21" fmla="*/ 137 h 144"/>
                      <a:gd name="T22" fmla="*/ 171 w 225"/>
                      <a:gd name="T23" fmla="*/ 144 h 144"/>
                      <a:gd name="T24" fmla="*/ 152 w 225"/>
                      <a:gd name="T25" fmla="*/ 142 h 144"/>
                      <a:gd name="T26" fmla="*/ 51 w 225"/>
                      <a:gd name="T27" fmla="*/ 125 h 144"/>
                      <a:gd name="T28" fmla="*/ 33 w 225"/>
                      <a:gd name="T29" fmla="*/ 119 h 144"/>
                      <a:gd name="T30" fmla="*/ 17 w 225"/>
                      <a:gd name="T31" fmla="*/ 107 h 144"/>
                      <a:gd name="T32" fmla="*/ 5 w 225"/>
                      <a:gd name="T33" fmla="*/ 91 h 144"/>
                      <a:gd name="T34" fmla="*/ 0 w 225"/>
                      <a:gd name="T35" fmla="*/ 73 h 144"/>
                      <a:gd name="T36" fmla="*/ 0 w 225"/>
                      <a:gd name="T37" fmla="*/ 52 h 144"/>
                      <a:gd name="T38" fmla="*/ 6 w 225"/>
                      <a:gd name="T39" fmla="*/ 34 h 144"/>
                      <a:gd name="T40" fmla="*/ 18 w 225"/>
                      <a:gd name="T41" fmla="*/ 18 h 144"/>
                      <a:gd name="T42" fmla="*/ 34 w 225"/>
                      <a:gd name="T43" fmla="*/ 6 h 144"/>
                      <a:gd name="T44" fmla="*/ 52 w 225"/>
                      <a:gd name="T4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25" h="144">
                        <a:moveTo>
                          <a:pt x="52" y="0"/>
                        </a:moveTo>
                        <a:lnTo>
                          <a:pt x="73" y="1"/>
                        </a:lnTo>
                        <a:lnTo>
                          <a:pt x="173" y="18"/>
                        </a:lnTo>
                        <a:lnTo>
                          <a:pt x="191" y="24"/>
                        </a:lnTo>
                        <a:lnTo>
                          <a:pt x="207" y="36"/>
                        </a:lnTo>
                        <a:lnTo>
                          <a:pt x="219" y="52"/>
                        </a:lnTo>
                        <a:lnTo>
                          <a:pt x="225" y="70"/>
                        </a:lnTo>
                        <a:lnTo>
                          <a:pt x="225" y="91"/>
                        </a:lnTo>
                        <a:lnTo>
                          <a:pt x="219" y="110"/>
                        </a:lnTo>
                        <a:lnTo>
                          <a:pt x="205" y="125"/>
                        </a:lnTo>
                        <a:lnTo>
                          <a:pt x="190" y="137"/>
                        </a:lnTo>
                        <a:lnTo>
                          <a:pt x="171" y="144"/>
                        </a:lnTo>
                        <a:lnTo>
                          <a:pt x="152" y="142"/>
                        </a:lnTo>
                        <a:lnTo>
                          <a:pt x="51" y="125"/>
                        </a:lnTo>
                        <a:lnTo>
                          <a:pt x="33" y="119"/>
                        </a:lnTo>
                        <a:lnTo>
                          <a:pt x="17" y="107"/>
                        </a:lnTo>
                        <a:lnTo>
                          <a:pt x="5" y="91"/>
                        </a:lnTo>
                        <a:lnTo>
                          <a:pt x="0" y="73"/>
                        </a:lnTo>
                        <a:lnTo>
                          <a:pt x="0" y="52"/>
                        </a:lnTo>
                        <a:lnTo>
                          <a:pt x="6" y="34"/>
                        </a:lnTo>
                        <a:lnTo>
                          <a:pt x="18" y="18"/>
                        </a:lnTo>
                        <a:lnTo>
                          <a:pt x="34" y="6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F1C2A2"/>
                  </a:solidFill>
                  <a:ln w="0">
                    <a:solidFill>
                      <a:srgbClr val="F1C2A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7252">
                    <a:extLst>
                      <a:ext uri="{FF2B5EF4-FFF2-40B4-BE49-F238E27FC236}">
                        <a16:creationId xmlns:a16="http://schemas.microsoft.com/office/drawing/2014/main" id="{9C4E40DE-5DC6-488C-92F5-032328D183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7850" y="6186488"/>
                    <a:ext cx="96838" cy="95250"/>
                  </a:xfrm>
                  <a:custGeom>
                    <a:avLst/>
                    <a:gdLst>
                      <a:gd name="T0" fmla="*/ 27 w 61"/>
                      <a:gd name="T1" fmla="*/ 0 h 60"/>
                      <a:gd name="T2" fmla="*/ 39 w 61"/>
                      <a:gd name="T3" fmla="*/ 1 h 60"/>
                      <a:gd name="T4" fmla="*/ 49 w 61"/>
                      <a:gd name="T5" fmla="*/ 7 h 60"/>
                      <a:gd name="T6" fmla="*/ 57 w 61"/>
                      <a:gd name="T7" fmla="*/ 16 h 60"/>
                      <a:gd name="T8" fmla="*/ 61 w 61"/>
                      <a:gd name="T9" fmla="*/ 28 h 60"/>
                      <a:gd name="T10" fmla="*/ 60 w 61"/>
                      <a:gd name="T11" fmla="*/ 39 h 60"/>
                      <a:gd name="T12" fmla="*/ 55 w 61"/>
                      <a:gd name="T13" fmla="*/ 50 h 60"/>
                      <a:gd name="T14" fmla="*/ 45 w 61"/>
                      <a:gd name="T15" fmla="*/ 58 h 60"/>
                      <a:gd name="T16" fmla="*/ 34 w 61"/>
                      <a:gd name="T17" fmla="*/ 60 h 60"/>
                      <a:gd name="T18" fmla="*/ 22 w 61"/>
                      <a:gd name="T19" fmla="*/ 60 h 60"/>
                      <a:gd name="T20" fmla="*/ 11 w 61"/>
                      <a:gd name="T21" fmla="*/ 55 h 60"/>
                      <a:gd name="T22" fmla="*/ 4 w 61"/>
                      <a:gd name="T23" fmla="*/ 46 h 60"/>
                      <a:gd name="T24" fmla="*/ 0 w 61"/>
                      <a:gd name="T25" fmla="*/ 34 h 60"/>
                      <a:gd name="T26" fmla="*/ 1 w 61"/>
                      <a:gd name="T27" fmla="*/ 22 h 60"/>
                      <a:gd name="T28" fmla="*/ 6 w 61"/>
                      <a:gd name="T29" fmla="*/ 12 h 60"/>
                      <a:gd name="T30" fmla="*/ 15 w 61"/>
                      <a:gd name="T31" fmla="*/ 4 h 60"/>
                      <a:gd name="T32" fmla="*/ 27 w 61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1" h="60">
                        <a:moveTo>
                          <a:pt x="27" y="0"/>
                        </a:moveTo>
                        <a:lnTo>
                          <a:pt x="39" y="1"/>
                        </a:lnTo>
                        <a:lnTo>
                          <a:pt x="49" y="7"/>
                        </a:lnTo>
                        <a:lnTo>
                          <a:pt x="57" y="16"/>
                        </a:lnTo>
                        <a:lnTo>
                          <a:pt x="61" y="28"/>
                        </a:lnTo>
                        <a:lnTo>
                          <a:pt x="60" y="39"/>
                        </a:lnTo>
                        <a:lnTo>
                          <a:pt x="55" y="50"/>
                        </a:lnTo>
                        <a:lnTo>
                          <a:pt x="45" y="58"/>
                        </a:lnTo>
                        <a:lnTo>
                          <a:pt x="34" y="60"/>
                        </a:lnTo>
                        <a:lnTo>
                          <a:pt x="22" y="60"/>
                        </a:lnTo>
                        <a:lnTo>
                          <a:pt x="11" y="55"/>
                        </a:lnTo>
                        <a:lnTo>
                          <a:pt x="4" y="46"/>
                        </a:lnTo>
                        <a:lnTo>
                          <a:pt x="0" y="34"/>
                        </a:lnTo>
                        <a:lnTo>
                          <a:pt x="1" y="22"/>
                        </a:lnTo>
                        <a:lnTo>
                          <a:pt x="6" y="12"/>
                        </a:lnTo>
                        <a:lnTo>
                          <a:pt x="15" y="4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182B36"/>
                  </a:solidFill>
                  <a:ln w="0">
                    <a:solidFill>
                      <a:srgbClr val="182B36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7253">
                    <a:extLst>
                      <a:ext uri="{FF2B5EF4-FFF2-40B4-BE49-F238E27FC236}">
                        <a16:creationId xmlns:a16="http://schemas.microsoft.com/office/drawing/2014/main" id="{90A2E956-75B5-4731-92B5-4FACE582F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04038" y="5024438"/>
                    <a:ext cx="738188" cy="944563"/>
                  </a:xfrm>
                  <a:custGeom>
                    <a:avLst/>
                    <a:gdLst>
                      <a:gd name="T0" fmla="*/ 37 w 465"/>
                      <a:gd name="T1" fmla="*/ 0 h 595"/>
                      <a:gd name="T2" fmla="*/ 50 w 465"/>
                      <a:gd name="T3" fmla="*/ 8 h 595"/>
                      <a:gd name="T4" fmla="*/ 443 w 465"/>
                      <a:gd name="T5" fmla="*/ 447 h 595"/>
                      <a:gd name="T6" fmla="*/ 454 w 465"/>
                      <a:gd name="T7" fmla="*/ 465 h 595"/>
                      <a:gd name="T8" fmla="*/ 462 w 465"/>
                      <a:gd name="T9" fmla="*/ 485 h 595"/>
                      <a:gd name="T10" fmla="*/ 465 w 465"/>
                      <a:gd name="T11" fmla="*/ 506 h 595"/>
                      <a:gd name="T12" fmla="*/ 462 w 465"/>
                      <a:gd name="T13" fmla="*/ 527 h 595"/>
                      <a:gd name="T14" fmla="*/ 456 w 465"/>
                      <a:gd name="T15" fmla="*/ 545 h 595"/>
                      <a:gd name="T16" fmla="*/ 443 w 465"/>
                      <a:gd name="T17" fmla="*/ 562 h 595"/>
                      <a:gd name="T18" fmla="*/ 413 w 465"/>
                      <a:gd name="T19" fmla="*/ 595 h 595"/>
                      <a:gd name="T20" fmla="*/ 376 w 465"/>
                      <a:gd name="T21" fmla="*/ 553 h 595"/>
                      <a:gd name="T22" fmla="*/ 36 w 465"/>
                      <a:gd name="T23" fmla="*/ 176 h 595"/>
                      <a:gd name="T24" fmla="*/ 21 w 465"/>
                      <a:gd name="T25" fmla="*/ 155 h 595"/>
                      <a:gd name="T26" fmla="*/ 11 w 465"/>
                      <a:gd name="T27" fmla="*/ 131 h 595"/>
                      <a:gd name="T28" fmla="*/ 4 w 465"/>
                      <a:gd name="T29" fmla="*/ 108 h 595"/>
                      <a:gd name="T30" fmla="*/ 0 w 465"/>
                      <a:gd name="T31" fmla="*/ 83 h 595"/>
                      <a:gd name="T32" fmla="*/ 0 w 465"/>
                      <a:gd name="T33" fmla="*/ 59 h 595"/>
                      <a:gd name="T34" fmla="*/ 4 w 465"/>
                      <a:gd name="T35" fmla="*/ 38 h 595"/>
                      <a:gd name="T36" fmla="*/ 9 w 465"/>
                      <a:gd name="T37" fmla="*/ 21 h 595"/>
                      <a:gd name="T38" fmla="*/ 16 w 465"/>
                      <a:gd name="T39" fmla="*/ 8 h 595"/>
                      <a:gd name="T40" fmla="*/ 26 w 465"/>
                      <a:gd name="T41" fmla="*/ 0 h 595"/>
                      <a:gd name="T42" fmla="*/ 37 w 465"/>
                      <a:gd name="T43" fmla="*/ 0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65" h="595">
                        <a:moveTo>
                          <a:pt x="37" y="0"/>
                        </a:moveTo>
                        <a:lnTo>
                          <a:pt x="50" y="8"/>
                        </a:lnTo>
                        <a:lnTo>
                          <a:pt x="443" y="447"/>
                        </a:lnTo>
                        <a:lnTo>
                          <a:pt x="454" y="465"/>
                        </a:lnTo>
                        <a:lnTo>
                          <a:pt x="462" y="485"/>
                        </a:lnTo>
                        <a:lnTo>
                          <a:pt x="465" y="506"/>
                        </a:lnTo>
                        <a:lnTo>
                          <a:pt x="462" y="527"/>
                        </a:lnTo>
                        <a:lnTo>
                          <a:pt x="456" y="545"/>
                        </a:lnTo>
                        <a:lnTo>
                          <a:pt x="443" y="562"/>
                        </a:lnTo>
                        <a:lnTo>
                          <a:pt x="413" y="595"/>
                        </a:lnTo>
                        <a:lnTo>
                          <a:pt x="376" y="553"/>
                        </a:lnTo>
                        <a:lnTo>
                          <a:pt x="36" y="176"/>
                        </a:lnTo>
                        <a:lnTo>
                          <a:pt x="21" y="155"/>
                        </a:lnTo>
                        <a:lnTo>
                          <a:pt x="11" y="131"/>
                        </a:lnTo>
                        <a:lnTo>
                          <a:pt x="4" y="108"/>
                        </a:lnTo>
                        <a:lnTo>
                          <a:pt x="0" y="83"/>
                        </a:lnTo>
                        <a:lnTo>
                          <a:pt x="0" y="59"/>
                        </a:lnTo>
                        <a:lnTo>
                          <a:pt x="4" y="38"/>
                        </a:lnTo>
                        <a:lnTo>
                          <a:pt x="9" y="21"/>
                        </a:lnTo>
                        <a:lnTo>
                          <a:pt x="16" y="8"/>
                        </a:lnTo>
                        <a:lnTo>
                          <a:pt x="26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FFD0B4"/>
                  </a:solidFill>
                  <a:ln w="0">
                    <a:solidFill>
                      <a:srgbClr val="FFD0B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7254">
                    <a:extLst>
                      <a:ext uri="{FF2B5EF4-FFF2-40B4-BE49-F238E27FC236}">
                        <a16:creationId xmlns:a16="http://schemas.microsoft.com/office/drawing/2014/main" id="{6A869888-4DEA-4E31-9129-B301C6BDB3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78550" y="5911850"/>
                    <a:ext cx="385763" cy="231775"/>
                  </a:xfrm>
                  <a:custGeom>
                    <a:avLst/>
                    <a:gdLst>
                      <a:gd name="T0" fmla="*/ 53 w 243"/>
                      <a:gd name="T1" fmla="*/ 0 h 146"/>
                      <a:gd name="T2" fmla="*/ 74 w 243"/>
                      <a:gd name="T3" fmla="*/ 0 h 146"/>
                      <a:gd name="T4" fmla="*/ 190 w 243"/>
                      <a:gd name="T5" fmla="*/ 20 h 146"/>
                      <a:gd name="T6" fmla="*/ 210 w 243"/>
                      <a:gd name="T7" fmla="*/ 27 h 146"/>
                      <a:gd name="T8" fmla="*/ 226 w 243"/>
                      <a:gd name="T9" fmla="*/ 38 h 146"/>
                      <a:gd name="T10" fmla="*/ 237 w 243"/>
                      <a:gd name="T11" fmla="*/ 54 h 146"/>
                      <a:gd name="T12" fmla="*/ 243 w 243"/>
                      <a:gd name="T13" fmla="*/ 74 h 146"/>
                      <a:gd name="T14" fmla="*/ 243 w 243"/>
                      <a:gd name="T15" fmla="*/ 93 h 146"/>
                      <a:gd name="T16" fmla="*/ 236 w 243"/>
                      <a:gd name="T17" fmla="*/ 113 h 146"/>
                      <a:gd name="T18" fmla="*/ 224 w 243"/>
                      <a:gd name="T19" fmla="*/ 129 h 146"/>
                      <a:gd name="T20" fmla="*/ 209 w 243"/>
                      <a:gd name="T21" fmla="*/ 139 h 146"/>
                      <a:gd name="T22" fmla="*/ 190 w 243"/>
                      <a:gd name="T23" fmla="*/ 146 h 146"/>
                      <a:gd name="T24" fmla="*/ 169 w 243"/>
                      <a:gd name="T25" fmla="*/ 146 h 146"/>
                      <a:gd name="T26" fmla="*/ 53 w 243"/>
                      <a:gd name="T27" fmla="*/ 126 h 146"/>
                      <a:gd name="T28" fmla="*/ 33 w 243"/>
                      <a:gd name="T29" fmla="*/ 119 h 146"/>
                      <a:gd name="T30" fmla="*/ 17 w 243"/>
                      <a:gd name="T31" fmla="*/ 108 h 146"/>
                      <a:gd name="T32" fmla="*/ 6 w 243"/>
                      <a:gd name="T33" fmla="*/ 91 h 146"/>
                      <a:gd name="T34" fmla="*/ 0 w 243"/>
                      <a:gd name="T35" fmla="*/ 72 h 146"/>
                      <a:gd name="T36" fmla="*/ 0 w 243"/>
                      <a:gd name="T37" fmla="*/ 53 h 146"/>
                      <a:gd name="T38" fmla="*/ 7 w 243"/>
                      <a:gd name="T39" fmla="*/ 33 h 146"/>
                      <a:gd name="T40" fmla="*/ 19 w 243"/>
                      <a:gd name="T41" fmla="*/ 17 h 146"/>
                      <a:gd name="T42" fmla="*/ 34 w 243"/>
                      <a:gd name="T43" fmla="*/ 6 h 146"/>
                      <a:gd name="T44" fmla="*/ 53 w 243"/>
                      <a:gd name="T45" fmla="*/ 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43" h="146">
                        <a:moveTo>
                          <a:pt x="53" y="0"/>
                        </a:moveTo>
                        <a:lnTo>
                          <a:pt x="74" y="0"/>
                        </a:lnTo>
                        <a:lnTo>
                          <a:pt x="190" y="20"/>
                        </a:lnTo>
                        <a:lnTo>
                          <a:pt x="210" y="27"/>
                        </a:lnTo>
                        <a:lnTo>
                          <a:pt x="226" y="38"/>
                        </a:lnTo>
                        <a:lnTo>
                          <a:pt x="237" y="54"/>
                        </a:lnTo>
                        <a:lnTo>
                          <a:pt x="243" y="74"/>
                        </a:lnTo>
                        <a:lnTo>
                          <a:pt x="243" y="93"/>
                        </a:lnTo>
                        <a:lnTo>
                          <a:pt x="236" y="113"/>
                        </a:lnTo>
                        <a:lnTo>
                          <a:pt x="224" y="129"/>
                        </a:lnTo>
                        <a:lnTo>
                          <a:pt x="209" y="139"/>
                        </a:lnTo>
                        <a:lnTo>
                          <a:pt x="190" y="146"/>
                        </a:lnTo>
                        <a:lnTo>
                          <a:pt x="169" y="146"/>
                        </a:lnTo>
                        <a:lnTo>
                          <a:pt x="53" y="126"/>
                        </a:lnTo>
                        <a:lnTo>
                          <a:pt x="33" y="119"/>
                        </a:lnTo>
                        <a:lnTo>
                          <a:pt x="17" y="108"/>
                        </a:lnTo>
                        <a:lnTo>
                          <a:pt x="6" y="91"/>
                        </a:lnTo>
                        <a:lnTo>
                          <a:pt x="0" y="72"/>
                        </a:lnTo>
                        <a:lnTo>
                          <a:pt x="0" y="53"/>
                        </a:lnTo>
                        <a:lnTo>
                          <a:pt x="7" y="33"/>
                        </a:lnTo>
                        <a:lnTo>
                          <a:pt x="19" y="17"/>
                        </a:lnTo>
                        <a:lnTo>
                          <a:pt x="34" y="6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F1C2A2"/>
                  </a:solidFill>
                  <a:ln w="0">
                    <a:solidFill>
                      <a:srgbClr val="F1C2A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7255">
                    <a:extLst>
                      <a:ext uri="{FF2B5EF4-FFF2-40B4-BE49-F238E27FC236}">
                        <a16:creationId xmlns:a16="http://schemas.microsoft.com/office/drawing/2014/main" id="{9C2FD430-282A-48D2-81BC-18DBC9968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4250" y="5910263"/>
                    <a:ext cx="747713" cy="735013"/>
                  </a:xfrm>
                  <a:custGeom>
                    <a:avLst/>
                    <a:gdLst>
                      <a:gd name="T0" fmla="*/ 313 w 471"/>
                      <a:gd name="T1" fmla="*/ 0 h 463"/>
                      <a:gd name="T2" fmla="*/ 471 w 471"/>
                      <a:gd name="T3" fmla="*/ 136 h 463"/>
                      <a:gd name="T4" fmla="*/ 146 w 471"/>
                      <a:gd name="T5" fmla="*/ 463 h 463"/>
                      <a:gd name="T6" fmla="*/ 0 w 471"/>
                      <a:gd name="T7" fmla="*/ 322 h 463"/>
                      <a:gd name="T8" fmla="*/ 313 w 471"/>
                      <a:gd name="T9" fmla="*/ 0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1" h="463">
                        <a:moveTo>
                          <a:pt x="313" y="0"/>
                        </a:moveTo>
                        <a:lnTo>
                          <a:pt x="471" y="136"/>
                        </a:lnTo>
                        <a:lnTo>
                          <a:pt x="146" y="463"/>
                        </a:lnTo>
                        <a:lnTo>
                          <a:pt x="0" y="322"/>
                        </a:lnTo>
                        <a:lnTo>
                          <a:pt x="31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7256">
                    <a:extLst>
                      <a:ext uri="{FF2B5EF4-FFF2-40B4-BE49-F238E27FC236}">
                        <a16:creationId xmlns:a16="http://schemas.microsoft.com/office/drawing/2014/main" id="{5B473D46-9FC0-4736-A052-9563E177FE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4250" y="6151563"/>
                    <a:ext cx="474663" cy="473075"/>
                  </a:xfrm>
                  <a:custGeom>
                    <a:avLst/>
                    <a:gdLst>
                      <a:gd name="T0" fmla="*/ 165 w 299"/>
                      <a:gd name="T1" fmla="*/ 0 h 298"/>
                      <a:gd name="T2" fmla="*/ 299 w 299"/>
                      <a:gd name="T3" fmla="*/ 124 h 298"/>
                      <a:gd name="T4" fmla="*/ 131 w 299"/>
                      <a:gd name="T5" fmla="*/ 298 h 298"/>
                      <a:gd name="T6" fmla="*/ 0 w 299"/>
                      <a:gd name="T7" fmla="*/ 170 h 298"/>
                      <a:gd name="T8" fmla="*/ 165 w 299"/>
                      <a:gd name="T9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9" h="298">
                        <a:moveTo>
                          <a:pt x="165" y="0"/>
                        </a:moveTo>
                        <a:lnTo>
                          <a:pt x="299" y="124"/>
                        </a:lnTo>
                        <a:lnTo>
                          <a:pt x="131" y="298"/>
                        </a:lnTo>
                        <a:lnTo>
                          <a:pt x="0" y="170"/>
                        </a:lnTo>
                        <a:lnTo>
                          <a:pt x="16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7257">
                    <a:extLst>
                      <a:ext uri="{FF2B5EF4-FFF2-40B4-BE49-F238E27FC236}">
                        <a16:creationId xmlns:a16="http://schemas.microsoft.com/office/drawing/2014/main" id="{D28863B8-B2A6-43F1-B57D-F769F3FD3A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3625" y="5975350"/>
                    <a:ext cx="1752600" cy="882650"/>
                  </a:xfrm>
                  <a:custGeom>
                    <a:avLst/>
                    <a:gdLst>
                      <a:gd name="T0" fmla="*/ 399 w 1104"/>
                      <a:gd name="T1" fmla="*/ 0 h 556"/>
                      <a:gd name="T2" fmla="*/ 1104 w 1104"/>
                      <a:gd name="T3" fmla="*/ 556 h 556"/>
                      <a:gd name="T4" fmla="*/ 171 w 1104"/>
                      <a:gd name="T5" fmla="*/ 556 h 556"/>
                      <a:gd name="T6" fmla="*/ 0 w 1104"/>
                      <a:gd name="T7" fmla="*/ 383 h 556"/>
                      <a:gd name="T8" fmla="*/ 399 w 1104"/>
                      <a:gd name="T9" fmla="*/ 0 h 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4" h="556">
                        <a:moveTo>
                          <a:pt x="399" y="0"/>
                        </a:moveTo>
                        <a:lnTo>
                          <a:pt x="1104" y="556"/>
                        </a:lnTo>
                        <a:lnTo>
                          <a:pt x="171" y="556"/>
                        </a:lnTo>
                        <a:lnTo>
                          <a:pt x="0" y="383"/>
                        </a:lnTo>
                        <a:lnTo>
                          <a:pt x="39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9" name="Freeform 7258">
                    <a:extLst>
                      <a:ext uri="{FF2B5EF4-FFF2-40B4-BE49-F238E27FC236}">
                        <a16:creationId xmlns:a16="http://schemas.microsoft.com/office/drawing/2014/main" id="{B9FE02E8-A2FB-4947-AE99-67DDE24C49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3625" y="6280150"/>
                    <a:ext cx="1023938" cy="577850"/>
                  </a:xfrm>
                  <a:custGeom>
                    <a:avLst/>
                    <a:gdLst>
                      <a:gd name="T0" fmla="*/ 202 w 645"/>
                      <a:gd name="T1" fmla="*/ 0 h 364"/>
                      <a:gd name="T2" fmla="*/ 645 w 645"/>
                      <a:gd name="T3" fmla="*/ 364 h 364"/>
                      <a:gd name="T4" fmla="*/ 171 w 645"/>
                      <a:gd name="T5" fmla="*/ 364 h 364"/>
                      <a:gd name="T6" fmla="*/ 0 w 645"/>
                      <a:gd name="T7" fmla="*/ 191 h 364"/>
                      <a:gd name="T8" fmla="*/ 188 w 645"/>
                      <a:gd name="T9" fmla="*/ 9 h 364"/>
                      <a:gd name="T10" fmla="*/ 202 w 645"/>
                      <a:gd name="T11" fmla="*/ 0 h 3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5" h="364">
                        <a:moveTo>
                          <a:pt x="202" y="0"/>
                        </a:moveTo>
                        <a:lnTo>
                          <a:pt x="645" y="364"/>
                        </a:lnTo>
                        <a:lnTo>
                          <a:pt x="171" y="364"/>
                        </a:lnTo>
                        <a:lnTo>
                          <a:pt x="0" y="191"/>
                        </a:lnTo>
                        <a:lnTo>
                          <a:pt x="188" y="9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7265">
                    <a:extLst>
                      <a:ext uri="{FF2B5EF4-FFF2-40B4-BE49-F238E27FC236}">
                        <a16:creationId xmlns:a16="http://schemas.microsoft.com/office/drawing/2014/main" id="{C78ED73C-541F-4B83-AD82-BB1CD5E7520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367463" y="4919663"/>
                    <a:ext cx="104775" cy="168275"/>
                  </a:xfrm>
                  <a:custGeom>
                    <a:avLst/>
                    <a:gdLst>
                      <a:gd name="T0" fmla="*/ 33 w 66"/>
                      <a:gd name="T1" fmla="*/ 15 h 106"/>
                      <a:gd name="T2" fmla="*/ 28 w 66"/>
                      <a:gd name="T3" fmla="*/ 17 h 106"/>
                      <a:gd name="T4" fmla="*/ 24 w 66"/>
                      <a:gd name="T5" fmla="*/ 19 h 106"/>
                      <a:gd name="T6" fmla="*/ 20 w 66"/>
                      <a:gd name="T7" fmla="*/ 23 h 106"/>
                      <a:gd name="T8" fmla="*/ 18 w 66"/>
                      <a:gd name="T9" fmla="*/ 27 h 106"/>
                      <a:gd name="T10" fmla="*/ 18 w 66"/>
                      <a:gd name="T11" fmla="*/ 32 h 106"/>
                      <a:gd name="T12" fmla="*/ 18 w 66"/>
                      <a:gd name="T13" fmla="*/ 38 h 106"/>
                      <a:gd name="T14" fmla="*/ 20 w 66"/>
                      <a:gd name="T15" fmla="*/ 42 h 106"/>
                      <a:gd name="T16" fmla="*/ 24 w 66"/>
                      <a:gd name="T17" fmla="*/ 45 h 106"/>
                      <a:gd name="T18" fmla="*/ 28 w 66"/>
                      <a:gd name="T19" fmla="*/ 48 h 106"/>
                      <a:gd name="T20" fmla="*/ 33 w 66"/>
                      <a:gd name="T21" fmla="*/ 48 h 106"/>
                      <a:gd name="T22" fmla="*/ 38 w 66"/>
                      <a:gd name="T23" fmla="*/ 48 h 106"/>
                      <a:gd name="T24" fmla="*/ 44 w 66"/>
                      <a:gd name="T25" fmla="*/ 45 h 106"/>
                      <a:gd name="T26" fmla="*/ 46 w 66"/>
                      <a:gd name="T27" fmla="*/ 42 h 106"/>
                      <a:gd name="T28" fmla="*/ 49 w 66"/>
                      <a:gd name="T29" fmla="*/ 38 h 106"/>
                      <a:gd name="T30" fmla="*/ 50 w 66"/>
                      <a:gd name="T31" fmla="*/ 32 h 106"/>
                      <a:gd name="T32" fmla="*/ 49 w 66"/>
                      <a:gd name="T33" fmla="*/ 27 h 106"/>
                      <a:gd name="T34" fmla="*/ 46 w 66"/>
                      <a:gd name="T35" fmla="*/ 23 h 106"/>
                      <a:gd name="T36" fmla="*/ 44 w 66"/>
                      <a:gd name="T37" fmla="*/ 19 h 106"/>
                      <a:gd name="T38" fmla="*/ 38 w 66"/>
                      <a:gd name="T39" fmla="*/ 17 h 106"/>
                      <a:gd name="T40" fmla="*/ 33 w 66"/>
                      <a:gd name="T41" fmla="*/ 15 h 106"/>
                      <a:gd name="T42" fmla="*/ 33 w 66"/>
                      <a:gd name="T43" fmla="*/ 0 h 106"/>
                      <a:gd name="T44" fmla="*/ 46 w 66"/>
                      <a:gd name="T45" fmla="*/ 2 h 106"/>
                      <a:gd name="T46" fmla="*/ 57 w 66"/>
                      <a:gd name="T47" fmla="*/ 9 h 106"/>
                      <a:gd name="T48" fmla="*/ 63 w 66"/>
                      <a:gd name="T49" fmla="*/ 19 h 106"/>
                      <a:gd name="T50" fmla="*/ 66 w 66"/>
                      <a:gd name="T51" fmla="*/ 32 h 106"/>
                      <a:gd name="T52" fmla="*/ 66 w 66"/>
                      <a:gd name="T53" fmla="*/ 38 h 106"/>
                      <a:gd name="T54" fmla="*/ 65 w 66"/>
                      <a:gd name="T55" fmla="*/ 44 h 106"/>
                      <a:gd name="T56" fmla="*/ 62 w 66"/>
                      <a:gd name="T57" fmla="*/ 48 h 106"/>
                      <a:gd name="T58" fmla="*/ 62 w 66"/>
                      <a:gd name="T59" fmla="*/ 48 h 106"/>
                      <a:gd name="T60" fmla="*/ 33 w 66"/>
                      <a:gd name="T61" fmla="*/ 106 h 106"/>
                      <a:gd name="T62" fmla="*/ 4 w 66"/>
                      <a:gd name="T63" fmla="*/ 48 h 106"/>
                      <a:gd name="T64" fmla="*/ 6 w 66"/>
                      <a:gd name="T65" fmla="*/ 48 h 106"/>
                      <a:gd name="T66" fmla="*/ 3 w 66"/>
                      <a:gd name="T67" fmla="*/ 44 h 106"/>
                      <a:gd name="T68" fmla="*/ 2 w 66"/>
                      <a:gd name="T69" fmla="*/ 38 h 106"/>
                      <a:gd name="T70" fmla="*/ 0 w 66"/>
                      <a:gd name="T71" fmla="*/ 32 h 106"/>
                      <a:gd name="T72" fmla="*/ 3 w 66"/>
                      <a:gd name="T73" fmla="*/ 19 h 106"/>
                      <a:gd name="T74" fmla="*/ 10 w 66"/>
                      <a:gd name="T75" fmla="*/ 9 h 106"/>
                      <a:gd name="T76" fmla="*/ 20 w 66"/>
                      <a:gd name="T77" fmla="*/ 2 h 106"/>
                      <a:gd name="T78" fmla="*/ 33 w 66"/>
                      <a:gd name="T79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66" h="106">
                        <a:moveTo>
                          <a:pt x="33" y="15"/>
                        </a:moveTo>
                        <a:lnTo>
                          <a:pt x="28" y="17"/>
                        </a:lnTo>
                        <a:lnTo>
                          <a:pt x="24" y="19"/>
                        </a:lnTo>
                        <a:lnTo>
                          <a:pt x="20" y="23"/>
                        </a:lnTo>
                        <a:lnTo>
                          <a:pt x="18" y="27"/>
                        </a:lnTo>
                        <a:lnTo>
                          <a:pt x="18" y="32"/>
                        </a:lnTo>
                        <a:lnTo>
                          <a:pt x="18" y="38"/>
                        </a:lnTo>
                        <a:lnTo>
                          <a:pt x="20" y="42"/>
                        </a:lnTo>
                        <a:lnTo>
                          <a:pt x="24" y="45"/>
                        </a:lnTo>
                        <a:lnTo>
                          <a:pt x="28" y="48"/>
                        </a:lnTo>
                        <a:lnTo>
                          <a:pt x="33" y="48"/>
                        </a:lnTo>
                        <a:lnTo>
                          <a:pt x="38" y="48"/>
                        </a:lnTo>
                        <a:lnTo>
                          <a:pt x="44" y="45"/>
                        </a:lnTo>
                        <a:lnTo>
                          <a:pt x="46" y="42"/>
                        </a:lnTo>
                        <a:lnTo>
                          <a:pt x="49" y="38"/>
                        </a:lnTo>
                        <a:lnTo>
                          <a:pt x="50" y="32"/>
                        </a:lnTo>
                        <a:lnTo>
                          <a:pt x="49" y="27"/>
                        </a:lnTo>
                        <a:lnTo>
                          <a:pt x="46" y="23"/>
                        </a:lnTo>
                        <a:lnTo>
                          <a:pt x="44" y="19"/>
                        </a:lnTo>
                        <a:lnTo>
                          <a:pt x="38" y="17"/>
                        </a:lnTo>
                        <a:lnTo>
                          <a:pt x="33" y="15"/>
                        </a:lnTo>
                        <a:close/>
                        <a:moveTo>
                          <a:pt x="33" y="0"/>
                        </a:moveTo>
                        <a:lnTo>
                          <a:pt x="46" y="2"/>
                        </a:lnTo>
                        <a:lnTo>
                          <a:pt x="57" y="9"/>
                        </a:lnTo>
                        <a:lnTo>
                          <a:pt x="63" y="19"/>
                        </a:lnTo>
                        <a:lnTo>
                          <a:pt x="66" y="32"/>
                        </a:lnTo>
                        <a:lnTo>
                          <a:pt x="66" y="38"/>
                        </a:lnTo>
                        <a:lnTo>
                          <a:pt x="65" y="44"/>
                        </a:lnTo>
                        <a:lnTo>
                          <a:pt x="62" y="48"/>
                        </a:lnTo>
                        <a:lnTo>
                          <a:pt x="62" y="48"/>
                        </a:lnTo>
                        <a:lnTo>
                          <a:pt x="33" y="106"/>
                        </a:lnTo>
                        <a:lnTo>
                          <a:pt x="4" y="48"/>
                        </a:lnTo>
                        <a:lnTo>
                          <a:pt x="6" y="48"/>
                        </a:lnTo>
                        <a:lnTo>
                          <a:pt x="3" y="44"/>
                        </a:lnTo>
                        <a:lnTo>
                          <a:pt x="2" y="38"/>
                        </a:lnTo>
                        <a:lnTo>
                          <a:pt x="0" y="32"/>
                        </a:lnTo>
                        <a:lnTo>
                          <a:pt x="3" y="19"/>
                        </a:lnTo>
                        <a:lnTo>
                          <a:pt x="10" y="9"/>
                        </a:lnTo>
                        <a:lnTo>
                          <a:pt x="20" y="2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7266">
                    <a:extLst>
                      <a:ext uri="{FF2B5EF4-FFF2-40B4-BE49-F238E27FC236}">
                        <a16:creationId xmlns:a16="http://schemas.microsoft.com/office/drawing/2014/main" id="{F7D47E7D-D6EE-4A69-A75C-E6297ED63C1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54838" y="5767388"/>
                    <a:ext cx="103188" cy="168275"/>
                  </a:xfrm>
                  <a:custGeom>
                    <a:avLst/>
                    <a:gdLst>
                      <a:gd name="T0" fmla="*/ 32 w 65"/>
                      <a:gd name="T1" fmla="*/ 15 h 106"/>
                      <a:gd name="T2" fmla="*/ 27 w 65"/>
                      <a:gd name="T3" fmla="*/ 17 h 106"/>
                      <a:gd name="T4" fmla="*/ 23 w 65"/>
                      <a:gd name="T5" fmla="*/ 19 h 106"/>
                      <a:gd name="T6" fmla="*/ 19 w 65"/>
                      <a:gd name="T7" fmla="*/ 22 h 106"/>
                      <a:gd name="T8" fmla="*/ 17 w 65"/>
                      <a:gd name="T9" fmla="*/ 27 h 106"/>
                      <a:gd name="T10" fmla="*/ 17 w 65"/>
                      <a:gd name="T11" fmla="*/ 32 h 106"/>
                      <a:gd name="T12" fmla="*/ 17 w 65"/>
                      <a:gd name="T13" fmla="*/ 38 h 106"/>
                      <a:gd name="T14" fmla="*/ 19 w 65"/>
                      <a:gd name="T15" fmla="*/ 42 h 106"/>
                      <a:gd name="T16" fmla="*/ 23 w 65"/>
                      <a:gd name="T17" fmla="*/ 46 h 106"/>
                      <a:gd name="T18" fmla="*/ 27 w 65"/>
                      <a:gd name="T19" fmla="*/ 48 h 106"/>
                      <a:gd name="T20" fmla="*/ 32 w 65"/>
                      <a:gd name="T21" fmla="*/ 48 h 106"/>
                      <a:gd name="T22" fmla="*/ 38 w 65"/>
                      <a:gd name="T23" fmla="*/ 48 h 106"/>
                      <a:gd name="T24" fmla="*/ 43 w 65"/>
                      <a:gd name="T25" fmla="*/ 46 h 106"/>
                      <a:gd name="T26" fmla="*/ 45 w 65"/>
                      <a:gd name="T27" fmla="*/ 42 h 106"/>
                      <a:gd name="T28" fmla="*/ 48 w 65"/>
                      <a:gd name="T29" fmla="*/ 38 h 106"/>
                      <a:gd name="T30" fmla="*/ 49 w 65"/>
                      <a:gd name="T31" fmla="*/ 32 h 106"/>
                      <a:gd name="T32" fmla="*/ 48 w 65"/>
                      <a:gd name="T33" fmla="*/ 27 h 106"/>
                      <a:gd name="T34" fmla="*/ 45 w 65"/>
                      <a:gd name="T35" fmla="*/ 22 h 106"/>
                      <a:gd name="T36" fmla="*/ 43 w 65"/>
                      <a:gd name="T37" fmla="*/ 19 h 106"/>
                      <a:gd name="T38" fmla="*/ 38 w 65"/>
                      <a:gd name="T39" fmla="*/ 17 h 106"/>
                      <a:gd name="T40" fmla="*/ 32 w 65"/>
                      <a:gd name="T41" fmla="*/ 15 h 106"/>
                      <a:gd name="T42" fmla="*/ 32 w 65"/>
                      <a:gd name="T43" fmla="*/ 0 h 106"/>
                      <a:gd name="T44" fmla="*/ 45 w 65"/>
                      <a:gd name="T45" fmla="*/ 2 h 106"/>
                      <a:gd name="T46" fmla="*/ 56 w 65"/>
                      <a:gd name="T47" fmla="*/ 9 h 106"/>
                      <a:gd name="T48" fmla="*/ 62 w 65"/>
                      <a:gd name="T49" fmla="*/ 19 h 106"/>
                      <a:gd name="T50" fmla="*/ 65 w 65"/>
                      <a:gd name="T51" fmla="*/ 32 h 106"/>
                      <a:gd name="T52" fmla="*/ 65 w 65"/>
                      <a:gd name="T53" fmla="*/ 38 h 106"/>
                      <a:gd name="T54" fmla="*/ 64 w 65"/>
                      <a:gd name="T55" fmla="*/ 43 h 106"/>
                      <a:gd name="T56" fmla="*/ 61 w 65"/>
                      <a:gd name="T57" fmla="*/ 48 h 106"/>
                      <a:gd name="T58" fmla="*/ 61 w 65"/>
                      <a:gd name="T59" fmla="*/ 48 h 106"/>
                      <a:gd name="T60" fmla="*/ 32 w 65"/>
                      <a:gd name="T61" fmla="*/ 106 h 106"/>
                      <a:gd name="T62" fmla="*/ 4 w 65"/>
                      <a:gd name="T63" fmla="*/ 48 h 106"/>
                      <a:gd name="T64" fmla="*/ 4 w 65"/>
                      <a:gd name="T65" fmla="*/ 48 h 106"/>
                      <a:gd name="T66" fmla="*/ 2 w 65"/>
                      <a:gd name="T67" fmla="*/ 43 h 106"/>
                      <a:gd name="T68" fmla="*/ 1 w 65"/>
                      <a:gd name="T69" fmla="*/ 38 h 106"/>
                      <a:gd name="T70" fmla="*/ 0 w 65"/>
                      <a:gd name="T71" fmla="*/ 32 h 106"/>
                      <a:gd name="T72" fmla="*/ 2 w 65"/>
                      <a:gd name="T73" fmla="*/ 19 h 106"/>
                      <a:gd name="T74" fmla="*/ 9 w 65"/>
                      <a:gd name="T75" fmla="*/ 9 h 106"/>
                      <a:gd name="T76" fmla="*/ 19 w 65"/>
                      <a:gd name="T77" fmla="*/ 2 h 106"/>
                      <a:gd name="T78" fmla="*/ 32 w 65"/>
                      <a:gd name="T79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65" h="106">
                        <a:moveTo>
                          <a:pt x="32" y="15"/>
                        </a:moveTo>
                        <a:lnTo>
                          <a:pt x="27" y="17"/>
                        </a:lnTo>
                        <a:lnTo>
                          <a:pt x="23" y="19"/>
                        </a:lnTo>
                        <a:lnTo>
                          <a:pt x="19" y="22"/>
                        </a:lnTo>
                        <a:lnTo>
                          <a:pt x="17" y="27"/>
                        </a:lnTo>
                        <a:lnTo>
                          <a:pt x="17" y="32"/>
                        </a:lnTo>
                        <a:lnTo>
                          <a:pt x="17" y="38"/>
                        </a:lnTo>
                        <a:lnTo>
                          <a:pt x="19" y="42"/>
                        </a:lnTo>
                        <a:lnTo>
                          <a:pt x="23" y="46"/>
                        </a:lnTo>
                        <a:lnTo>
                          <a:pt x="27" y="48"/>
                        </a:lnTo>
                        <a:lnTo>
                          <a:pt x="32" y="48"/>
                        </a:lnTo>
                        <a:lnTo>
                          <a:pt x="38" y="48"/>
                        </a:lnTo>
                        <a:lnTo>
                          <a:pt x="43" y="46"/>
                        </a:lnTo>
                        <a:lnTo>
                          <a:pt x="45" y="42"/>
                        </a:lnTo>
                        <a:lnTo>
                          <a:pt x="48" y="38"/>
                        </a:lnTo>
                        <a:lnTo>
                          <a:pt x="49" y="32"/>
                        </a:lnTo>
                        <a:lnTo>
                          <a:pt x="48" y="27"/>
                        </a:lnTo>
                        <a:lnTo>
                          <a:pt x="45" y="22"/>
                        </a:lnTo>
                        <a:lnTo>
                          <a:pt x="43" y="19"/>
                        </a:lnTo>
                        <a:lnTo>
                          <a:pt x="38" y="17"/>
                        </a:lnTo>
                        <a:lnTo>
                          <a:pt x="32" y="15"/>
                        </a:lnTo>
                        <a:close/>
                        <a:moveTo>
                          <a:pt x="32" y="0"/>
                        </a:moveTo>
                        <a:lnTo>
                          <a:pt x="45" y="2"/>
                        </a:lnTo>
                        <a:lnTo>
                          <a:pt x="56" y="9"/>
                        </a:lnTo>
                        <a:lnTo>
                          <a:pt x="62" y="19"/>
                        </a:lnTo>
                        <a:lnTo>
                          <a:pt x="65" y="32"/>
                        </a:lnTo>
                        <a:lnTo>
                          <a:pt x="65" y="38"/>
                        </a:lnTo>
                        <a:lnTo>
                          <a:pt x="64" y="43"/>
                        </a:lnTo>
                        <a:lnTo>
                          <a:pt x="61" y="48"/>
                        </a:lnTo>
                        <a:lnTo>
                          <a:pt x="61" y="48"/>
                        </a:lnTo>
                        <a:lnTo>
                          <a:pt x="32" y="106"/>
                        </a:lnTo>
                        <a:lnTo>
                          <a:pt x="4" y="48"/>
                        </a:lnTo>
                        <a:lnTo>
                          <a:pt x="4" y="48"/>
                        </a:lnTo>
                        <a:lnTo>
                          <a:pt x="2" y="43"/>
                        </a:lnTo>
                        <a:lnTo>
                          <a:pt x="1" y="38"/>
                        </a:lnTo>
                        <a:lnTo>
                          <a:pt x="0" y="32"/>
                        </a:lnTo>
                        <a:lnTo>
                          <a:pt x="2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2" name="Freeform 7262">
              <a:extLst>
                <a:ext uri="{FF2B5EF4-FFF2-40B4-BE49-F238E27FC236}">
                  <a16:creationId xmlns:a16="http://schemas.microsoft.com/office/drawing/2014/main" id="{135E3BEC-21EB-44C3-A713-AB21FF245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615" y="3328852"/>
              <a:ext cx="947738" cy="823913"/>
            </a:xfrm>
            <a:custGeom>
              <a:avLst/>
              <a:gdLst>
                <a:gd name="T0" fmla="*/ 528 w 597"/>
                <a:gd name="T1" fmla="*/ 0 h 519"/>
                <a:gd name="T2" fmla="*/ 568 w 597"/>
                <a:gd name="T3" fmla="*/ 9 h 519"/>
                <a:gd name="T4" fmla="*/ 590 w 597"/>
                <a:gd name="T5" fmla="*/ 27 h 519"/>
                <a:gd name="T6" fmla="*/ 597 w 597"/>
                <a:gd name="T7" fmla="*/ 55 h 519"/>
                <a:gd name="T8" fmla="*/ 588 w 597"/>
                <a:gd name="T9" fmla="*/ 89 h 519"/>
                <a:gd name="T10" fmla="*/ 566 w 597"/>
                <a:gd name="T11" fmla="*/ 128 h 519"/>
                <a:gd name="T12" fmla="*/ 533 w 597"/>
                <a:gd name="T13" fmla="*/ 171 h 519"/>
                <a:gd name="T14" fmla="*/ 490 w 597"/>
                <a:gd name="T15" fmla="*/ 218 h 519"/>
                <a:gd name="T16" fmla="*/ 437 w 597"/>
                <a:gd name="T17" fmla="*/ 267 h 519"/>
                <a:gd name="T18" fmla="*/ 380 w 597"/>
                <a:gd name="T19" fmla="*/ 315 h 519"/>
                <a:gd name="T20" fmla="*/ 317 w 597"/>
                <a:gd name="T21" fmla="*/ 362 h 519"/>
                <a:gd name="T22" fmla="*/ 251 w 597"/>
                <a:gd name="T23" fmla="*/ 407 h 519"/>
                <a:gd name="T24" fmla="*/ 183 w 597"/>
                <a:gd name="T25" fmla="*/ 446 h 519"/>
                <a:gd name="T26" fmla="*/ 117 w 597"/>
                <a:gd name="T27" fmla="*/ 481 h 519"/>
                <a:gd name="T28" fmla="*/ 51 w 597"/>
                <a:gd name="T29" fmla="*/ 509 h 519"/>
                <a:gd name="T30" fmla="*/ 0 w 597"/>
                <a:gd name="T31" fmla="*/ 471 h 519"/>
                <a:gd name="T32" fmla="*/ 109 w 597"/>
                <a:gd name="T33" fmla="*/ 419 h 519"/>
                <a:gd name="T34" fmla="*/ 204 w 597"/>
                <a:gd name="T35" fmla="*/ 362 h 519"/>
                <a:gd name="T36" fmla="*/ 288 w 597"/>
                <a:gd name="T37" fmla="*/ 305 h 519"/>
                <a:gd name="T38" fmla="*/ 357 w 597"/>
                <a:gd name="T39" fmla="*/ 248 h 519"/>
                <a:gd name="T40" fmla="*/ 414 w 597"/>
                <a:gd name="T41" fmla="*/ 195 h 519"/>
                <a:gd name="T42" fmla="*/ 454 w 597"/>
                <a:gd name="T43" fmla="*/ 145 h 519"/>
                <a:gd name="T44" fmla="*/ 479 w 597"/>
                <a:gd name="T45" fmla="*/ 102 h 519"/>
                <a:gd name="T46" fmla="*/ 486 w 597"/>
                <a:gd name="T47" fmla="*/ 66 h 519"/>
                <a:gd name="T48" fmla="*/ 475 w 597"/>
                <a:gd name="T49" fmla="*/ 42 h 519"/>
                <a:gd name="T50" fmla="*/ 446 w 597"/>
                <a:gd name="T51" fmla="*/ 27 h 519"/>
                <a:gd name="T52" fmla="*/ 397 w 597"/>
                <a:gd name="T53" fmla="*/ 26 h 519"/>
                <a:gd name="T54" fmla="*/ 327 w 597"/>
                <a:gd name="T55" fmla="*/ 40 h 519"/>
                <a:gd name="T56" fmla="*/ 283 w 597"/>
                <a:gd name="T57" fmla="*/ 52 h 519"/>
                <a:gd name="T58" fmla="*/ 282 w 597"/>
                <a:gd name="T59" fmla="*/ 48 h 519"/>
                <a:gd name="T60" fmla="*/ 386 w 597"/>
                <a:gd name="T61" fmla="*/ 18 h 519"/>
                <a:gd name="T62" fmla="*/ 467 w 597"/>
                <a:gd name="T63" fmla="*/ 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7" h="519">
                  <a:moveTo>
                    <a:pt x="500" y="0"/>
                  </a:moveTo>
                  <a:lnTo>
                    <a:pt x="528" y="0"/>
                  </a:lnTo>
                  <a:lnTo>
                    <a:pt x="550" y="4"/>
                  </a:lnTo>
                  <a:lnTo>
                    <a:pt x="568" y="9"/>
                  </a:lnTo>
                  <a:lnTo>
                    <a:pt x="581" y="17"/>
                  </a:lnTo>
                  <a:lnTo>
                    <a:pt x="590" y="27"/>
                  </a:lnTo>
                  <a:lnTo>
                    <a:pt x="596" y="40"/>
                  </a:lnTo>
                  <a:lnTo>
                    <a:pt x="597" y="55"/>
                  </a:lnTo>
                  <a:lnTo>
                    <a:pt x="594" y="70"/>
                  </a:lnTo>
                  <a:lnTo>
                    <a:pt x="588" y="89"/>
                  </a:lnTo>
                  <a:lnTo>
                    <a:pt x="579" y="107"/>
                  </a:lnTo>
                  <a:lnTo>
                    <a:pt x="566" y="128"/>
                  </a:lnTo>
                  <a:lnTo>
                    <a:pt x="550" y="149"/>
                  </a:lnTo>
                  <a:lnTo>
                    <a:pt x="533" y="171"/>
                  </a:lnTo>
                  <a:lnTo>
                    <a:pt x="512" y="195"/>
                  </a:lnTo>
                  <a:lnTo>
                    <a:pt x="490" y="218"/>
                  </a:lnTo>
                  <a:lnTo>
                    <a:pt x="465" y="243"/>
                  </a:lnTo>
                  <a:lnTo>
                    <a:pt x="437" y="267"/>
                  </a:lnTo>
                  <a:lnTo>
                    <a:pt x="410" y="292"/>
                  </a:lnTo>
                  <a:lnTo>
                    <a:pt x="380" y="315"/>
                  </a:lnTo>
                  <a:lnTo>
                    <a:pt x="350" y="339"/>
                  </a:lnTo>
                  <a:lnTo>
                    <a:pt x="317" y="362"/>
                  </a:lnTo>
                  <a:lnTo>
                    <a:pt x="284" y="385"/>
                  </a:lnTo>
                  <a:lnTo>
                    <a:pt x="251" y="407"/>
                  </a:lnTo>
                  <a:lnTo>
                    <a:pt x="217" y="428"/>
                  </a:lnTo>
                  <a:lnTo>
                    <a:pt x="183" y="446"/>
                  </a:lnTo>
                  <a:lnTo>
                    <a:pt x="149" y="464"/>
                  </a:lnTo>
                  <a:lnTo>
                    <a:pt x="117" y="481"/>
                  </a:lnTo>
                  <a:lnTo>
                    <a:pt x="83" y="496"/>
                  </a:lnTo>
                  <a:lnTo>
                    <a:pt x="51" y="509"/>
                  </a:lnTo>
                  <a:lnTo>
                    <a:pt x="18" y="519"/>
                  </a:lnTo>
                  <a:lnTo>
                    <a:pt x="0" y="471"/>
                  </a:lnTo>
                  <a:lnTo>
                    <a:pt x="56" y="445"/>
                  </a:lnTo>
                  <a:lnTo>
                    <a:pt x="109" y="419"/>
                  </a:lnTo>
                  <a:lnTo>
                    <a:pt x="157" y="390"/>
                  </a:lnTo>
                  <a:lnTo>
                    <a:pt x="204" y="362"/>
                  </a:lnTo>
                  <a:lnTo>
                    <a:pt x="248" y="333"/>
                  </a:lnTo>
                  <a:lnTo>
                    <a:pt x="288" y="305"/>
                  </a:lnTo>
                  <a:lnTo>
                    <a:pt x="325" y="276"/>
                  </a:lnTo>
                  <a:lnTo>
                    <a:pt x="357" y="248"/>
                  </a:lnTo>
                  <a:lnTo>
                    <a:pt x="388" y="221"/>
                  </a:lnTo>
                  <a:lnTo>
                    <a:pt x="414" y="195"/>
                  </a:lnTo>
                  <a:lnTo>
                    <a:pt x="436" y="170"/>
                  </a:lnTo>
                  <a:lnTo>
                    <a:pt x="454" y="145"/>
                  </a:lnTo>
                  <a:lnTo>
                    <a:pt x="469" y="123"/>
                  </a:lnTo>
                  <a:lnTo>
                    <a:pt x="479" y="102"/>
                  </a:lnTo>
                  <a:lnTo>
                    <a:pt x="484" y="83"/>
                  </a:lnTo>
                  <a:lnTo>
                    <a:pt x="486" y="66"/>
                  </a:lnTo>
                  <a:lnTo>
                    <a:pt x="483" y="53"/>
                  </a:lnTo>
                  <a:lnTo>
                    <a:pt x="475" y="42"/>
                  </a:lnTo>
                  <a:lnTo>
                    <a:pt x="464" y="32"/>
                  </a:lnTo>
                  <a:lnTo>
                    <a:pt x="446" y="27"/>
                  </a:lnTo>
                  <a:lnTo>
                    <a:pt x="424" y="25"/>
                  </a:lnTo>
                  <a:lnTo>
                    <a:pt x="397" y="26"/>
                  </a:lnTo>
                  <a:lnTo>
                    <a:pt x="364" y="31"/>
                  </a:lnTo>
                  <a:lnTo>
                    <a:pt x="327" y="40"/>
                  </a:lnTo>
                  <a:lnTo>
                    <a:pt x="284" y="53"/>
                  </a:lnTo>
                  <a:lnTo>
                    <a:pt x="283" y="52"/>
                  </a:lnTo>
                  <a:lnTo>
                    <a:pt x="283" y="51"/>
                  </a:lnTo>
                  <a:lnTo>
                    <a:pt x="282" y="48"/>
                  </a:lnTo>
                  <a:lnTo>
                    <a:pt x="337" y="31"/>
                  </a:lnTo>
                  <a:lnTo>
                    <a:pt x="386" y="18"/>
                  </a:lnTo>
                  <a:lnTo>
                    <a:pt x="429" y="9"/>
                  </a:lnTo>
                  <a:lnTo>
                    <a:pt x="467" y="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165">
              <a:extLst>
                <a:ext uri="{FF2B5EF4-FFF2-40B4-BE49-F238E27FC236}">
                  <a16:creationId xmlns:a16="http://schemas.microsoft.com/office/drawing/2014/main" id="{9466FCA0-CA82-4C56-B41C-2E661B27D057}"/>
                </a:ext>
              </a:extLst>
            </p:cNvPr>
            <p:cNvSpPr/>
            <p:nvPr/>
          </p:nvSpPr>
          <p:spPr>
            <a:xfrm>
              <a:off x="3546730" y="2600082"/>
              <a:ext cx="774915" cy="7749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67">
              <a:extLst>
                <a:ext uri="{FF2B5EF4-FFF2-40B4-BE49-F238E27FC236}">
                  <a16:creationId xmlns:a16="http://schemas.microsoft.com/office/drawing/2014/main" id="{78A896A0-7FDE-4C77-A90D-FF8A9E5C004D}"/>
                </a:ext>
              </a:extLst>
            </p:cNvPr>
            <p:cNvSpPr/>
            <p:nvPr/>
          </p:nvSpPr>
          <p:spPr>
            <a:xfrm flipH="1">
              <a:off x="7912844" y="2348212"/>
              <a:ext cx="774915" cy="7749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68">
              <a:extLst>
                <a:ext uri="{FF2B5EF4-FFF2-40B4-BE49-F238E27FC236}">
                  <a16:creationId xmlns:a16="http://schemas.microsoft.com/office/drawing/2014/main" id="{ACC47E92-B9F6-45B4-99E4-B0DF1BFEBC16}"/>
                </a:ext>
              </a:extLst>
            </p:cNvPr>
            <p:cNvSpPr/>
            <p:nvPr/>
          </p:nvSpPr>
          <p:spPr>
            <a:xfrm flipH="1">
              <a:off x="8222601" y="4086629"/>
              <a:ext cx="774915" cy="7749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190">
              <a:extLst>
                <a:ext uri="{FF2B5EF4-FFF2-40B4-BE49-F238E27FC236}">
                  <a16:creationId xmlns:a16="http://schemas.microsoft.com/office/drawing/2014/main" id="{9F287EB6-CF48-4ED6-BCC4-E99D43D5C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560" y="2597911"/>
              <a:ext cx="275515" cy="275515"/>
            </a:xfrm>
            <a:custGeom>
              <a:avLst/>
              <a:gdLst>
                <a:gd name="T0" fmla="*/ 0 w 4467"/>
                <a:gd name="T1" fmla="*/ 0 h 4467"/>
                <a:gd name="T2" fmla="*/ 4467 w 4467"/>
                <a:gd name="T3" fmla="*/ 1597 h 4467"/>
                <a:gd name="T4" fmla="*/ 3098 w 4467"/>
                <a:gd name="T5" fmla="*/ 2483 h 4467"/>
                <a:gd name="T6" fmla="*/ 4057 w 4467"/>
                <a:gd name="T7" fmla="*/ 3442 h 4467"/>
                <a:gd name="T8" fmla="*/ 4093 w 4467"/>
                <a:gd name="T9" fmla="*/ 3483 h 4467"/>
                <a:gd name="T10" fmla="*/ 4123 w 4467"/>
                <a:gd name="T11" fmla="*/ 3528 h 4467"/>
                <a:gd name="T12" fmla="*/ 4148 w 4467"/>
                <a:gd name="T13" fmla="*/ 3574 h 4467"/>
                <a:gd name="T14" fmla="*/ 4165 w 4467"/>
                <a:gd name="T15" fmla="*/ 3622 h 4467"/>
                <a:gd name="T16" fmla="*/ 4177 w 4467"/>
                <a:gd name="T17" fmla="*/ 3672 h 4467"/>
                <a:gd name="T18" fmla="*/ 4184 w 4467"/>
                <a:gd name="T19" fmla="*/ 3724 h 4467"/>
                <a:gd name="T20" fmla="*/ 4184 w 4467"/>
                <a:gd name="T21" fmla="*/ 3775 h 4467"/>
                <a:gd name="T22" fmla="*/ 4177 w 4467"/>
                <a:gd name="T23" fmla="*/ 3827 h 4467"/>
                <a:gd name="T24" fmla="*/ 4165 w 4467"/>
                <a:gd name="T25" fmla="*/ 3877 h 4467"/>
                <a:gd name="T26" fmla="*/ 4148 w 4467"/>
                <a:gd name="T27" fmla="*/ 3926 h 4467"/>
                <a:gd name="T28" fmla="*/ 4123 w 4467"/>
                <a:gd name="T29" fmla="*/ 3972 h 4467"/>
                <a:gd name="T30" fmla="*/ 4093 w 4467"/>
                <a:gd name="T31" fmla="*/ 4016 h 4467"/>
                <a:gd name="T32" fmla="*/ 4057 w 4467"/>
                <a:gd name="T33" fmla="*/ 4057 h 4467"/>
                <a:gd name="T34" fmla="*/ 4016 w 4467"/>
                <a:gd name="T35" fmla="*/ 4093 h 4467"/>
                <a:gd name="T36" fmla="*/ 3972 w 4467"/>
                <a:gd name="T37" fmla="*/ 4123 h 4467"/>
                <a:gd name="T38" fmla="*/ 3926 w 4467"/>
                <a:gd name="T39" fmla="*/ 4148 h 4467"/>
                <a:gd name="T40" fmla="*/ 3877 w 4467"/>
                <a:gd name="T41" fmla="*/ 4165 h 4467"/>
                <a:gd name="T42" fmla="*/ 3827 w 4467"/>
                <a:gd name="T43" fmla="*/ 4177 h 4467"/>
                <a:gd name="T44" fmla="*/ 3775 w 4467"/>
                <a:gd name="T45" fmla="*/ 4184 h 4467"/>
                <a:gd name="T46" fmla="*/ 3724 w 4467"/>
                <a:gd name="T47" fmla="*/ 4184 h 4467"/>
                <a:gd name="T48" fmla="*/ 3672 w 4467"/>
                <a:gd name="T49" fmla="*/ 4177 h 4467"/>
                <a:gd name="T50" fmla="*/ 3622 w 4467"/>
                <a:gd name="T51" fmla="*/ 4165 h 4467"/>
                <a:gd name="T52" fmla="*/ 3574 w 4467"/>
                <a:gd name="T53" fmla="*/ 4148 h 4467"/>
                <a:gd name="T54" fmla="*/ 3528 w 4467"/>
                <a:gd name="T55" fmla="*/ 4123 h 4467"/>
                <a:gd name="T56" fmla="*/ 3483 w 4467"/>
                <a:gd name="T57" fmla="*/ 4093 h 4467"/>
                <a:gd name="T58" fmla="*/ 3442 w 4467"/>
                <a:gd name="T59" fmla="*/ 4057 h 4467"/>
                <a:gd name="T60" fmla="*/ 2483 w 4467"/>
                <a:gd name="T61" fmla="*/ 3098 h 4467"/>
                <a:gd name="T62" fmla="*/ 1597 w 4467"/>
                <a:gd name="T63" fmla="*/ 4467 h 4467"/>
                <a:gd name="T64" fmla="*/ 0 w 4467"/>
                <a:gd name="T65" fmla="*/ 0 h 4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67" h="4467">
                  <a:moveTo>
                    <a:pt x="0" y="0"/>
                  </a:moveTo>
                  <a:lnTo>
                    <a:pt x="4467" y="1597"/>
                  </a:lnTo>
                  <a:lnTo>
                    <a:pt x="3098" y="2483"/>
                  </a:lnTo>
                  <a:lnTo>
                    <a:pt x="4057" y="3442"/>
                  </a:lnTo>
                  <a:lnTo>
                    <a:pt x="4093" y="3483"/>
                  </a:lnTo>
                  <a:lnTo>
                    <a:pt x="4123" y="3528"/>
                  </a:lnTo>
                  <a:lnTo>
                    <a:pt x="4148" y="3574"/>
                  </a:lnTo>
                  <a:lnTo>
                    <a:pt x="4165" y="3622"/>
                  </a:lnTo>
                  <a:lnTo>
                    <a:pt x="4177" y="3672"/>
                  </a:lnTo>
                  <a:lnTo>
                    <a:pt x="4184" y="3724"/>
                  </a:lnTo>
                  <a:lnTo>
                    <a:pt x="4184" y="3775"/>
                  </a:lnTo>
                  <a:lnTo>
                    <a:pt x="4177" y="3827"/>
                  </a:lnTo>
                  <a:lnTo>
                    <a:pt x="4165" y="3877"/>
                  </a:lnTo>
                  <a:lnTo>
                    <a:pt x="4148" y="3926"/>
                  </a:lnTo>
                  <a:lnTo>
                    <a:pt x="4123" y="3972"/>
                  </a:lnTo>
                  <a:lnTo>
                    <a:pt x="4093" y="4016"/>
                  </a:lnTo>
                  <a:lnTo>
                    <a:pt x="4057" y="4057"/>
                  </a:lnTo>
                  <a:lnTo>
                    <a:pt x="4016" y="4093"/>
                  </a:lnTo>
                  <a:lnTo>
                    <a:pt x="3972" y="4123"/>
                  </a:lnTo>
                  <a:lnTo>
                    <a:pt x="3926" y="4148"/>
                  </a:lnTo>
                  <a:lnTo>
                    <a:pt x="3877" y="4165"/>
                  </a:lnTo>
                  <a:lnTo>
                    <a:pt x="3827" y="4177"/>
                  </a:lnTo>
                  <a:lnTo>
                    <a:pt x="3775" y="4184"/>
                  </a:lnTo>
                  <a:lnTo>
                    <a:pt x="3724" y="4184"/>
                  </a:lnTo>
                  <a:lnTo>
                    <a:pt x="3672" y="4177"/>
                  </a:lnTo>
                  <a:lnTo>
                    <a:pt x="3622" y="4165"/>
                  </a:lnTo>
                  <a:lnTo>
                    <a:pt x="3574" y="4148"/>
                  </a:lnTo>
                  <a:lnTo>
                    <a:pt x="3528" y="4123"/>
                  </a:lnTo>
                  <a:lnTo>
                    <a:pt x="3483" y="4093"/>
                  </a:lnTo>
                  <a:lnTo>
                    <a:pt x="3442" y="4057"/>
                  </a:lnTo>
                  <a:lnTo>
                    <a:pt x="2483" y="3098"/>
                  </a:lnTo>
                  <a:lnTo>
                    <a:pt x="1597" y="4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1" name="Group 1254">
              <a:extLst>
                <a:ext uri="{FF2B5EF4-FFF2-40B4-BE49-F238E27FC236}">
                  <a16:creationId xmlns:a16="http://schemas.microsoft.com/office/drawing/2014/main" id="{7D5E4B08-EB77-48E0-8AEB-813BA7071E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74891" y="2819463"/>
              <a:ext cx="334469" cy="331828"/>
              <a:chOff x="3311" y="3798"/>
              <a:chExt cx="760" cy="754"/>
            </a:xfrm>
            <a:solidFill>
              <a:schemeClr val="bg1"/>
            </a:solidFill>
          </p:grpSpPr>
          <p:sp>
            <p:nvSpPr>
              <p:cNvPr id="162" name="Freeform 1256">
                <a:extLst>
                  <a:ext uri="{FF2B5EF4-FFF2-40B4-BE49-F238E27FC236}">
                    <a16:creationId xmlns:a16="http://schemas.microsoft.com/office/drawing/2014/main" id="{71BDE9D9-7C48-46E8-86C8-A645D1470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3874"/>
                <a:ext cx="419" cy="667"/>
              </a:xfrm>
              <a:custGeom>
                <a:avLst/>
                <a:gdLst>
                  <a:gd name="T0" fmla="*/ 788 w 2091"/>
                  <a:gd name="T1" fmla="*/ 34 h 3334"/>
                  <a:gd name="T2" fmla="*/ 986 w 2091"/>
                  <a:gd name="T3" fmla="*/ 288 h 3334"/>
                  <a:gd name="T4" fmla="*/ 1263 w 2091"/>
                  <a:gd name="T5" fmla="*/ 616 h 3334"/>
                  <a:gd name="T6" fmla="*/ 1409 w 2091"/>
                  <a:gd name="T7" fmla="*/ 500 h 3334"/>
                  <a:gd name="T8" fmla="*/ 1769 w 2091"/>
                  <a:gd name="T9" fmla="*/ 455 h 3334"/>
                  <a:gd name="T10" fmla="*/ 1880 w 2091"/>
                  <a:gd name="T11" fmla="*/ 643 h 3334"/>
                  <a:gd name="T12" fmla="*/ 1971 w 2091"/>
                  <a:gd name="T13" fmla="*/ 843 h 3334"/>
                  <a:gd name="T14" fmla="*/ 2036 w 2091"/>
                  <a:gd name="T15" fmla="*/ 1054 h 3334"/>
                  <a:gd name="T16" fmla="*/ 2077 w 2091"/>
                  <a:gd name="T17" fmla="*/ 1275 h 3334"/>
                  <a:gd name="T18" fmla="*/ 2091 w 2091"/>
                  <a:gd name="T19" fmla="*/ 1504 h 3334"/>
                  <a:gd name="T20" fmla="*/ 2076 w 2091"/>
                  <a:gd name="T21" fmla="*/ 1742 h 3334"/>
                  <a:gd name="T22" fmla="*/ 2032 w 2091"/>
                  <a:gd name="T23" fmla="*/ 1972 h 3334"/>
                  <a:gd name="T24" fmla="*/ 1961 w 2091"/>
                  <a:gd name="T25" fmla="*/ 2190 h 3334"/>
                  <a:gd name="T26" fmla="*/ 1864 w 2091"/>
                  <a:gd name="T27" fmla="*/ 2396 h 3334"/>
                  <a:gd name="T28" fmla="*/ 1746 w 2091"/>
                  <a:gd name="T29" fmla="*/ 2588 h 3334"/>
                  <a:gd name="T30" fmla="*/ 1603 w 2091"/>
                  <a:gd name="T31" fmla="*/ 2763 h 3334"/>
                  <a:gd name="T32" fmla="*/ 1442 w 2091"/>
                  <a:gd name="T33" fmla="*/ 2920 h 3334"/>
                  <a:gd name="T34" fmla="*/ 1263 w 2091"/>
                  <a:gd name="T35" fmla="*/ 3058 h 3334"/>
                  <a:gd name="T36" fmla="*/ 1069 w 2091"/>
                  <a:gd name="T37" fmla="*/ 3175 h 3334"/>
                  <a:gd name="T38" fmla="*/ 859 w 2091"/>
                  <a:gd name="T39" fmla="*/ 3267 h 3334"/>
                  <a:gd name="T40" fmla="*/ 637 w 2091"/>
                  <a:gd name="T41" fmla="*/ 3334 h 3334"/>
                  <a:gd name="T42" fmla="*/ 998 w 2091"/>
                  <a:gd name="T43" fmla="*/ 2993 h 3334"/>
                  <a:gd name="T44" fmla="*/ 1309 w 2091"/>
                  <a:gd name="T45" fmla="*/ 2658 h 3334"/>
                  <a:gd name="T46" fmla="*/ 1193 w 2091"/>
                  <a:gd name="T47" fmla="*/ 2061 h 3334"/>
                  <a:gd name="T48" fmla="*/ 920 w 2091"/>
                  <a:gd name="T49" fmla="*/ 1856 h 3334"/>
                  <a:gd name="T50" fmla="*/ 544 w 2091"/>
                  <a:gd name="T51" fmla="*/ 1775 h 3334"/>
                  <a:gd name="T52" fmla="*/ 298 w 2091"/>
                  <a:gd name="T53" fmla="*/ 1714 h 3334"/>
                  <a:gd name="T54" fmla="*/ 214 w 2091"/>
                  <a:gd name="T55" fmla="*/ 1548 h 3334"/>
                  <a:gd name="T56" fmla="*/ 36 w 2091"/>
                  <a:gd name="T57" fmla="*/ 1626 h 3334"/>
                  <a:gd name="T58" fmla="*/ 147 w 2091"/>
                  <a:gd name="T59" fmla="*/ 1402 h 3334"/>
                  <a:gd name="T60" fmla="*/ 380 w 2091"/>
                  <a:gd name="T61" fmla="*/ 1471 h 3334"/>
                  <a:gd name="T62" fmla="*/ 637 w 2091"/>
                  <a:gd name="T63" fmla="*/ 1082 h 3334"/>
                  <a:gd name="T64" fmla="*/ 1134 w 2091"/>
                  <a:gd name="T65" fmla="*/ 947 h 3334"/>
                  <a:gd name="T66" fmla="*/ 924 w 2091"/>
                  <a:gd name="T67" fmla="*/ 630 h 3334"/>
                  <a:gd name="T68" fmla="*/ 714 w 2091"/>
                  <a:gd name="T69" fmla="*/ 461 h 3334"/>
                  <a:gd name="T70" fmla="*/ 470 w 2091"/>
                  <a:gd name="T71" fmla="*/ 392 h 3334"/>
                  <a:gd name="T72" fmla="*/ 233 w 2091"/>
                  <a:gd name="T73" fmla="*/ 551 h 3334"/>
                  <a:gd name="T74" fmla="*/ 372 w 2091"/>
                  <a:gd name="T75" fmla="*/ 392 h 3334"/>
                  <a:gd name="T76" fmla="*/ 578 w 2091"/>
                  <a:gd name="T77" fmla="*/ 234 h 3334"/>
                  <a:gd name="T78" fmla="*/ 692 w 2091"/>
                  <a:gd name="T79" fmla="*/ 376 h 3334"/>
                  <a:gd name="T80" fmla="*/ 866 w 2091"/>
                  <a:gd name="T81" fmla="*/ 349 h 3334"/>
                  <a:gd name="T82" fmla="*/ 605 w 2091"/>
                  <a:gd name="T83" fmla="*/ 81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91" h="3334">
                    <a:moveTo>
                      <a:pt x="610" y="0"/>
                    </a:moveTo>
                    <a:lnTo>
                      <a:pt x="788" y="34"/>
                    </a:lnTo>
                    <a:lnTo>
                      <a:pt x="939" y="169"/>
                    </a:lnTo>
                    <a:lnTo>
                      <a:pt x="986" y="288"/>
                    </a:lnTo>
                    <a:lnTo>
                      <a:pt x="1022" y="400"/>
                    </a:lnTo>
                    <a:lnTo>
                      <a:pt x="1263" y="616"/>
                    </a:lnTo>
                    <a:lnTo>
                      <a:pt x="1325" y="635"/>
                    </a:lnTo>
                    <a:lnTo>
                      <a:pt x="1409" y="500"/>
                    </a:lnTo>
                    <a:lnTo>
                      <a:pt x="1712" y="473"/>
                    </a:lnTo>
                    <a:lnTo>
                      <a:pt x="1769" y="455"/>
                    </a:lnTo>
                    <a:lnTo>
                      <a:pt x="1827" y="547"/>
                    </a:lnTo>
                    <a:lnTo>
                      <a:pt x="1880" y="643"/>
                    </a:lnTo>
                    <a:lnTo>
                      <a:pt x="1929" y="741"/>
                    </a:lnTo>
                    <a:lnTo>
                      <a:pt x="1971" y="843"/>
                    </a:lnTo>
                    <a:lnTo>
                      <a:pt x="2007" y="947"/>
                    </a:lnTo>
                    <a:lnTo>
                      <a:pt x="2036" y="1054"/>
                    </a:lnTo>
                    <a:lnTo>
                      <a:pt x="2060" y="1163"/>
                    </a:lnTo>
                    <a:lnTo>
                      <a:pt x="2077" y="1275"/>
                    </a:lnTo>
                    <a:lnTo>
                      <a:pt x="2088" y="1389"/>
                    </a:lnTo>
                    <a:lnTo>
                      <a:pt x="2091" y="1504"/>
                    </a:lnTo>
                    <a:lnTo>
                      <a:pt x="2087" y="1624"/>
                    </a:lnTo>
                    <a:lnTo>
                      <a:pt x="2076" y="1742"/>
                    </a:lnTo>
                    <a:lnTo>
                      <a:pt x="2057" y="1859"/>
                    </a:lnTo>
                    <a:lnTo>
                      <a:pt x="2032" y="1972"/>
                    </a:lnTo>
                    <a:lnTo>
                      <a:pt x="2000" y="2082"/>
                    </a:lnTo>
                    <a:lnTo>
                      <a:pt x="1961" y="2190"/>
                    </a:lnTo>
                    <a:lnTo>
                      <a:pt x="1916" y="2295"/>
                    </a:lnTo>
                    <a:lnTo>
                      <a:pt x="1864" y="2396"/>
                    </a:lnTo>
                    <a:lnTo>
                      <a:pt x="1807" y="2493"/>
                    </a:lnTo>
                    <a:lnTo>
                      <a:pt x="1746" y="2588"/>
                    </a:lnTo>
                    <a:lnTo>
                      <a:pt x="1676" y="2677"/>
                    </a:lnTo>
                    <a:lnTo>
                      <a:pt x="1603" y="2763"/>
                    </a:lnTo>
                    <a:lnTo>
                      <a:pt x="1525" y="2844"/>
                    </a:lnTo>
                    <a:lnTo>
                      <a:pt x="1442" y="2920"/>
                    </a:lnTo>
                    <a:lnTo>
                      <a:pt x="1355" y="2992"/>
                    </a:lnTo>
                    <a:lnTo>
                      <a:pt x="1263" y="3058"/>
                    </a:lnTo>
                    <a:lnTo>
                      <a:pt x="1168" y="3119"/>
                    </a:lnTo>
                    <a:lnTo>
                      <a:pt x="1069" y="3175"/>
                    </a:lnTo>
                    <a:lnTo>
                      <a:pt x="965" y="3224"/>
                    </a:lnTo>
                    <a:lnTo>
                      <a:pt x="859" y="3267"/>
                    </a:lnTo>
                    <a:lnTo>
                      <a:pt x="750" y="3305"/>
                    </a:lnTo>
                    <a:lnTo>
                      <a:pt x="637" y="3334"/>
                    </a:lnTo>
                    <a:lnTo>
                      <a:pt x="672" y="3210"/>
                    </a:lnTo>
                    <a:lnTo>
                      <a:pt x="998" y="2993"/>
                    </a:lnTo>
                    <a:lnTo>
                      <a:pt x="1084" y="2762"/>
                    </a:lnTo>
                    <a:lnTo>
                      <a:pt x="1309" y="2658"/>
                    </a:lnTo>
                    <a:lnTo>
                      <a:pt x="1523" y="2254"/>
                    </a:lnTo>
                    <a:lnTo>
                      <a:pt x="1193" y="2061"/>
                    </a:lnTo>
                    <a:lnTo>
                      <a:pt x="1022" y="1869"/>
                    </a:lnTo>
                    <a:lnTo>
                      <a:pt x="920" y="1856"/>
                    </a:lnTo>
                    <a:lnTo>
                      <a:pt x="719" y="1802"/>
                    </a:lnTo>
                    <a:lnTo>
                      <a:pt x="544" y="1775"/>
                    </a:lnTo>
                    <a:lnTo>
                      <a:pt x="392" y="1818"/>
                    </a:lnTo>
                    <a:lnTo>
                      <a:pt x="298" y="1714"/>
                    </a:lnTo>
                    <a:lnTo>
                      <a:pt x="205" y="1687"/>
                    </a:lnTo>
                    <a:lnTo>
                      <a:pt x="214" y="1548"/>
                    </a:lnTo>
                    <a:lnTo>
                      <a:pt x="102" y="1552"/>
                    </a:lnTo>
                    <a:lnTo>
                      <a:pt x="36" y="1626"/>
                    </a:lnTo>
                    <a:lnTo>
                      <a:pt x="0" y="1471"/>
                    </a:lnTo>
                    <a:lnTo>
                      <a:pt x="147" y="1402"/>
                    </a:lnTo>
                    <a:lnTo>
                      <a:pt x="298" y="1471"/>
                    </a:lnTo>
                    <a:lnTo>
                      <a:pt x="380" y="1471"/>
                    </a:lnTo>
                    <a:lnTo>
                      <a:pt x="410" y="1352"/>
                    </a:lnTo>
                    <a:lnTo>
                      <a:pt x="637" y="1082"/>
                    </a:lnTo>
                    <a:lnTo>
                      <a:pt x="951" y="924"/>
                    </a:lnTo>
                    <a:lnTo>
                      <a:pt x="1134" y="947"/>
                    </a:lnTo>
                    <a:lnTo>
                      <a:pt x="1151" y="859"/>
                    </a:lnTo>
                    <a:lnTo>
                      <a:pt x="924" y="630"/>
                    </a:lnTo>
                    <a:lnTo>
                      <a:pt x="839" y="461"/>
                    </a:lnTo>
                    <a:lnTo>
                      <a:pt x="714" y="461"/>
                    </a:lnTo>
                    <a:lnTo>
                      <a:pt x="637" y="417"/>
                    </a:lnTo>
                    <a:lnTo>
                      <a:pt x="470" y="392"/>
                    </a:lnTo>
                    <a:lnTo>
                      <a:pt x="436" y="590"/>
                    </a:lnTo>
                    <a:lnTo>
                      <a:pt x="233" y="551"/>
                    </a:lnTo>
                    <a:lnTo>
                      <a:pt x="217" y="427"/>
                    </a:lnTo>
                    <a:lnTo>
                      <a:pt x="372" y="392"/>
                    </a:lnTo>
                    <a:lnTo>
                      <a:pt x="424" y="171"/>
                    </a:lnTo>
                    <a:lnTo>
                      <a:pt x="578" y="234"/>
                    </a:lnTo>
                    <a:lnTo>
                      <a:pt x="574" y="328"/>
                    </a:lnTo>
                    <a:lnTo>
                      <a:pt x="692" y="376"/>
                    </a:lnTo>
                    <a:lnTo>
                      <a:pt x="770" y="400"/>
                    </a:lnTo>
                    <a:lnTo>
                      <a:pt x="866" y="349"/>
                    </a:lnTo>
                    <a:lnTo>
                      <a:pt x="781" y="250"/>
                    </a:lnTo>
                    <a:lnTo>
                      <a:pt x="605" y="81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257">
                <a:extLst>
                  <a:ext uri="{FF2B5EF4-FFF2-40B4-BE49-F238E27FC236}">
                    <a16:creationId xmlns:a16="http://schemas.microsoft.com/office/drawing/2014/main" id="{DC2F4931-8F4A-45BE-80A0-588C6D3E9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3979"/>
                <a:ext cx="441" cy="573"/>
              </a:xfrm>
              <a:custGeom>
                <a:avLst/>
                <a:gdLst>
                  <a:gd name="T0" fmla="*/ 261 w 2205"/>
                  <a:gd name="T1" fmla="*/ 106 h 2865"/>
                  <a:gd name="T2" fmla="*/ 581 w 2205"/>
                  <a:gd name="T3" fmla="*/ 176 h 2865"/>
                  <a:gd name="T4" fmla="*/ 1098 w 2205"/>
                  <a:gd name="T5" fmla="*/ 443 h 2865"/>
                  <a:gd name="T6" fmla="*/ 1370 w 2205"/>
                  <a:gd name="T7" fmla="*/ 1109 h 2865"/>
                  <a:gd name="T8" fmla="*/ 1416 w 2205"/>
                  <a:gd name="T9" fmla="*/ 980 h 2865"/>
                  <a:gd name="T10" fmla="*/ 1837 w 2205"/>
                  <a:gd name="T11" fmla="*/ 1269 h 2865"/>
                  <a:gd name="T12" fmla="*/ 2106 w 2205"/>
                  <a:gd name="T13" fmla="*/ 1448 h 2865"/>
                  <a:gd name="T14" fmla="*/ 2118 w 2205"/>
                  <a:gd name="T15" fmla="*/ 1964 h 2865"/>
                  <a:gd name="T16" fmla="*/ 2121 w 2205"/>
                  <a:gd name="T17" fmla="*/ 1978 h 2865"/>
                  <a:gd name="T18" fmla="*/ 2131 w 2205"/>
                  <a:gd name="T19" fmla="*/ 2011 h 2865"/>
                  <a:gd name="T20" fmla="*/ 2146 w 2205"/>
                  <a:gd name="T21" fmla="*/ 2058 h 2865"/>
                  <a:gd name="T22" fmla="*/ 2162 w 2205"/>
                  <a:gd name="T23" fmla="*/ 2113 h 2865"/>
                  <a:gd name="T24" fmla="*/ 2177 w 2205"/>
                  <a:gd name="T25" fmla="*/ 2168 h 2865"/>
                  <a:gd name="T26" fmla="*/ 2192 w 2205"/>
                  <a:gd name="T27" fmla="*/ 2217 h 2865"/>
                  <a:gd name="T28" fmla="*/ 2202 w 2205"/>
                  <a:gd name="T29" fmla="*/ 2253 h 2865"/>
                  <a:gd name="T30" fmla="*/ 2205 w 2205"/>
                  <a:gd name="T31" fmla="*/ 2270 h 2865"/>
                  <a:gd name="T32" fmla="*/ 2202 w 2205"/>
                  <a:gd name="T33" fmla="*/ 2286 h 2865"/>
                  <a:gd name="T34" fmla="*/ 2193 w 2205"/>
                  <a:gd name="T35" fmla="*/ 2323 h 2865"/>
                  <a:gd name="T36" fmla="*/ 2181 w 2205"/>
                  <a:gd name="T37" fmla="*/ 2374 h 2865"/>
                  <a:gd name="T38" fmla="*/ 2166 w 2205"/>
                  <a:gd name="T39" fmla="*/ 2433 h 2865"/>
                  <a:gd name="T40" fmla="*/ 2150 w 2205"/>
                  <a:gd name="T41" fmla="*/ 2495 h 2865"/>
                  <a:gd name="T42" fmla="*/ 2136 w 2205"/>
                  <a:gd name="T43" fmla="*/ 2549 h 2865"/>
                  <a:gd name="T44" fmla="*/ 2125 w 2205"/>
                  <a:gd name="T45" fmla="*/ 2592 h 2865"/>
                  <a:gd name="T46" fmla="*/ 2119 w 2205"/>
                  <a:gd name="T47" fmla="*/ 2616 h 2865"/>
                  <a:gd name="T48" fmla="*/ 2137 w 2205"/>
                  <a:gd name="T49" fmla="*/ 2848 h 2865"/>
                  <a:gd name="T50" fmla="*/ 1979 w 2205"/>
                  <a:gd name="T51" fmla="*/ 2863 h 2865"/>
                  <a:gd name="T52" fmla="*/ 1779 w 2205"/>
                  <a:gd name="T53" fmla="*/ 2862 h 2865"/>
                  <a:gd name="T54" fmla="*/ 1545 w 2205"/>
                  <a:gd name="T55" fmla="*/ 2832 h 2865"/>
                  <a:gd name="T56" fmla="*/ 1321 w 2205"/>
                  <a:gd name="T57" fmla="*/ 2776 h 2865"/>
                  <a:gd name="T58" fmla="*/ 1108 w 2205"/>
                  <a:gd name="T59" fmla="*/ 2693 h 2865"/>
                  <a:gd name="T60" fmla="*/ 909 w 2205"/>
                  <a:gd name="T61" fmla="*/ 2588 h 2865"/>
                  <a:gd name="T62" fmla="*/ 723 w 2205"/>
                  <a:gd name="T63" fmla="*/ 2460 h 2865"/>
                  <a:gd name="T64" fmla="*/ 556 w 2205"/>
                  <a:gd name="T65" fmla="*/ 2313 h 2865"/>
                  <a:gd name="T66" fmla="*/ 407 w 2205"/>
                  <a:gd name="T67" fmla="*/ 2146 h 2865"/>
                  <a:gd name="T68" fmla="*/ 278 w 2205"/>
                  <a:gd name="T69" fmla="*/ 1963 h 2865"/>
                  <a:gd name="T70" fmla="*/ 172 w 2205"/>
                  <a:gd name="T71" fmla="*/ 1766 h 2865"/>
                  <a:gd name="T72" fmla="*/ 90 w 2205"/>
                  <a:gd name="T73" fmla="*/ 1555 h 2865"/>
                  <a:gd name="T74" fmla="*/ 33 w 2205"/>
                  <a:gd name="T75" fmla="*/ 1331 h 2865"/>
                  <a:gd name="T76" fmla="*/ 3 w 2205"/>
                  <a:gd name="T77" fmla="*/ 1099 h 2865"/>
                  <a:gd name="T78" fmla="*/ 3 w 2205"/>
                  <a:gd name="T79" fmla="*/ 865 h 2865"/>
                  <a:gd name="T80" fmla="*/ 31 w 2205"/>
                  <a:gd name="T81" fmla="*/ 641 h 2865"/>
                  <a:gd name="T82" fmla="*/ 84 w 2205"/>
                  <a:gd name="T83" fmla="*/ 427 h 2865"/>
                  <a:gd name="T84" fmla="*/ 162 w 2205"/>
                  <a:gd name="T85" fmla="*/ 223 h 2865"/>
                  <a:gd name="T86" fmla="*/ 261 w 2205"/>
                  <a:gd name="T87" fmla="*/ 30 h 2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05" h="2865">
                    <a:moveTo>
                      <a:pt x="397" y="0"/>
                    </a:moveTo>
                    <a:lnTo>
                      <a:pt x="261" y="106"/>
                    </a:lnTo>
                    <a:lnTo>
                      <a:pt x="368" y="176"/>
                    </a:lnTo>
                    <a:lnTo>
                      <a:pt x="581" y="176"/>
                    </a:lnTo>
                    <a:lnTo>
                      <a:pt x="898" y="120"/>
                    </a:lnTo>
                    <a:lnTo>
                      <a:pt x="1098" y="443"/>
                    </a:lnTo>
                    <a:lnTo>
                      <a:pt x="1098" y="743"/>
                    </a:lnTo>
                    <a:lnTo>
                      <a:pt x="1370" y="1109"/>
                    </a:lnTo>
                    <a:lnTo>
                      <a:pt x="1416" y="1109"/>
                    </a:lnTo>
                    <a:lnTo>
                      <a:pt x="1416" y="980"/>
                    </a:lnTo>
                    <a:lnTo>
                      <a:pt x="1521" y="1199"/>
                    </a:lnTo>
                    <a:lnTo>
                      <a:pt x="1837" y="1269"/>
                    </a:lnTo>
                    <a:lnTo>
                      <a:pt x="1979" y="1410"/>
                    </a:lnTo>
                    <a:lnTo>
                      <a:pt x="2106" y="1448"/>
                    </a:lnTo>
                    <a:lnTo>
                      <a:pt x="1979" y="1710"/>
                    </a:lnTo>
                    <a:lnTo>
                      <a:pt x="2118" y="1964"/>
                    </a:lnTo>
                    <a:lnTo>
                      <a:pt x="2119" y="1968"/>
                    </a:lnTo>
                    <a:lnTo>
                      <a:pt x="2121" y="1978"/>
                    </a:lnTo>
                    <a:lnTo>
                      <a:pt x="2126" y="1993"/>
                    </a:lnTo>
                    <a:lnTo>
                      <a:pt x="2131" y="2011"/>
                    </a:lnTo>
                    <a:lnTo>
                      <a:pt x="2139" y="2033"/>
                    </a:lnTo>
                    <a:lnTo>
                      <a:pt x="2146" y="2058"/>
                    </a:lnTo>
                    <a:lnTo>
                      <a:pt x="2153" y="2085"/>
                    </a:lnTo>
                    <a:lnTo>
                      <a:pt x="2162" y="2113"/>
                    </a:lnTo>
                    <a:lnTo>
                      <a:pt x="2169" y="2141"/>
                    </a:lnTo>
                    <a:lnTo>
                      <a:pt x="2177" y="2168"/>
                    </a:lnTo>
                    <a:lnTo>
                      <a:pt x="2184" y="2194"/>
                    </a:lnTo>
                    <a:lnTo>
                      <a:pt x="2192" y="2217"/>
                    </a:lnTo>
                    <a:lnTo>
                      <a:pt x="2197" y="2237"/>
                    </a:lnTo>
                    <a:lnTo>
                      <a:pt x="2202" y="2253"/>
                    </a:lnTo>
                    <a:lnTo>
                      <a:pt x="2204" y="2264"/>
                    </a:lnTo>
                    <a:lnTo>
                      <a:pt x="2205" y="2270"/>
                    </a:lnTo>
                    <a:lnTo>
                      <a:pt x="2204" y="2275"/>
                    </a:lnTo>
                    <a:lnTo>
                      <a:pt x="2202" y="2286"/>
                    </a:lnTo>
                    <a:lnTo>
                      <a:pt x="2198" y="2302"/>
                    </a:lnTo>
                    <a:lnTo>
                      <a:pt x="2193" y="2323"/>
                    </a:lnTo>
                    <a:lnTo>
                      <a:pt x="2187" y="2347"/>
                    </a:lnTo>
                    <a:lnTo>
                      <a:pt x="2181" y="2374"/>
                    </a:lnTo>
                    <a:lnTo>
                      <a:pt x="2173" y="2404"/>
                    </a:lnTo>
                    <a:lnTo>
                      <a:pt x="2166" y="2433"/>
                    </a:lnTo>
                    <a:lnTo>
                      <a:pt x="2157" y="2464"/>
                    </a:lnTo>
                    <a:lnTo>
                      <a:pt x="2150" y="2495"/>
                    </a:lnTo>
                    <a:lnTo>
                      <a:pt x="2142" y="2523"/>
                    </a:lnTo>
                    <a:lnTo>
                      <a:pt x="2136" y="2549"/>
                    </a:lnTo>
                    <a:lnTo>
                      <a:pt x="2130" y="2572"/>
                    </a:lnTo>
                    <a:lnTo>
                      <a:pt x="2125" y="2592"/>
                    </a:lnTo>
                    <a:lnTo>
                      <a:pt x="2121" y="2608"/>
                    </a:lnTo>
                    <a:lnTo>
                      <a:pt x="2119" y="2616"/>
                    </a:lnTo>
                    <a:lnTo>
                      <a:pt x="2118" y="2620"/>
                    </a:lnTo>
                    <a:lnTo>
                      <a:pt x="2137" y="2848"/>
                    </a:lnTo>
                    <a:lnTo>
                      <a:pt x="2059" y="2857"/>
                    </a:lnTo>
                    <a:lnTo>
                      <a:pt x="1979" y="2863"/>
                    </a:lnTo>
                    <a:lnTo>
                      <a:pt x="1899" y="2865"/>
                    </a:lnTo>
                    <a:lnTo>
                      <a:pt x="1779" y="2862"/>
                    </a:lnTo>
                    <a:lnTo>
                      <a:pt x="1661" y="2851"/>
                    </a:lnTo>
                    <a:lnTo>
                      <a:pt x="1545" y="2832"/>
                    </a:lnTo>
                    <a:lnTo>
                      <a:pt x="1431" y="2808"/>
                    </a:lnTo>
                    <a:lnTo>
                      <a:pt x="1321" y="2776"/>
                    </a:lnTo>
                    <a:lnTo>
                      <a:pt x="1213" y="2738"/>
                    </a:lnTo>
                    <a:lnTo>
                      <a:pt x="1108" y="2693"/>
                    </a:lnTo>
                    <a:lnTo>
                      <a:pt x="1007" y="2644"/>
                    </a:lnTo>
                    <a:lnTo>
                      <a:pt x="909" y="2588"/>
                    </a:lnTo>
                    <a:lnTo>
                      <a:pt x="814" y="2528"/>
                    </a:lnTo>
                    <a:lnTo>
                      <a:pt x="723" y="2460"/>
                    </a:lnTo>
                    <a:lnTo>
                      <a:pt x="638" y="2389"/>
                    </a:lnTo>
                    <a:lnTo>
                      <a:pt x="556" y="2313"/>
                    </a:lnTo>
                    <a:lnTo>
                      <a:pt x="480" y="2232"/>
                    </a:lnTo>
                    <a:lnTo>
                      <a:pt x="407" y="2146"/>
                    </a:lnTo>
                    <a:lnTo>
                      <a:pt x="340" y="2057"/>
                    </a:lnTo>
                    <a:lnTo>
                      <a:pt x="278" y="1963"/>
                    </a:lnTo>
                    <a:lnTo>
                      <a:pt x="222" y="1866"/>
                    </a:lnTo>
                    <a:lnTo>
                      <a:pt x="172" y="1766"/>
                    </a:lnTo>
                    <a:lnTo>
                      <a:pt x="127" y="1661"/>
                    </a:lnTo>
                    <a:lnTo>
                      <a:pt x="90" y="1555"/>
                    </a:lnTo>
                    <a:lnTo>
                      <a:pt x="58" y="1444"/>
                    </a:lnTo>
                    <a:lnTo>
                      <a:pt x="33" y="1331"/>
                    </a:lnTo>
                    <a:lnTo>
                      <a:pt x="15" y="1217"/>
                    </a:lnTo>
                    <a:lnTo>
                      <a:pt x="3" y="1099"/>
                    </a:lnTo>
                    <a:lnTo>
                      <a:pt x="0" y="980"/>
                    </a:lnTo>
                    <a:lnTo>
                      <a:pt x="3" y="865"/>
                    </a:lnTo>
                    <a:lnTo>
                      <a:pt x="13" y="752"/>
                    </a:lnTo>
                    <a:lnTo>
                      <a:pt x="31" y="641"/>
                    </a:lnTo>
                    <a:lnTo>
                      <a:pt x="54" y="533"/>
                    </a:lnTo>
                    <a:lnTo>
                      <a:pt x="84" y="427"/>
                    </a:lnTo>
                    <a:lnTo>
                      <a:pt x="120" y="324"/>
                    </a:lnTo>
                    <a:lnTo>
                      <a:pt x="162" y="223"/>
                    </a:lnTo>
                    <a:lnTo>
                      <a:pt x="209" y="125"/>
                    </a:lnTo>
                    <a:lnTo>
                      <a:pt x="261" y="30"/>
                    </a:lnTo>
                    <a:lnTo>
                      <a:pt x="3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258">
                <a:extLst>
                  <a:ext uri="{FF2B5EF4-FFF2-40B4-BE49-F238E27FC236}">
                    <a16:creationId xmlns:a16="http://schemas.microsoft.com/office/drawing/2014/main" id="{62E394B3-D80C-49BD-A1CC-3D6F62A27E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8" y="3798"/>
                <a:ext cx="455" cy="137"/>
              </a:xfrm>
              <a:custGeom>
                <a:avLst/>
                <a:gdLst>
                  <a:gd name="T0" fmla="*/ 971 w 2275"/>
                  <a:gd name="T1" fmla="*/ 203 h 686"/>
                  <a:gd name="T2" fmla="*/ 967 w 2275"/>
                  <a:gd name="T3" fmla="*/ 210 h 686"/>
                  <a:gd name="T4" fmla="*/ 959 w 2275"/>
                  <a:gd name="T5" fmla="*/ 220 h 686"/>
                  <a:gd name="T6" fmla="*/ 946 w 2275"/>
                  <a:gd name="T7" fmla="*/ 231 h 686"/>
                  <a:gd name="T8" fmla="*/ 933 w 2275"/>
                  <a:gd name="T9" fmla="*/ 243 h 686"/>
                  <a:gd name="T10" fmla="*/ 915 w 2275"/>
                  <a:gd name="T11" fmla="*/ 255 h 686"/>
                  <a:gd name="T12" fmla="*/ 899 w 2275"/>
                  <a:gd name="T13" fmla="*/ 268 h 686"/>
                  <a:gd name="T14" fmla="*/ 883 w 2275"/>
                  <a:gd name="T15" fmla="*/ 279 h 686"/>
                  <a:gd name="T16" fmla="*/ 868 w 2275"/>
                  <a:gd name="T17" fmla="*/ 289 h 686"/>
                  <a:gd name="T18" fmla="*/ 857 w 2275"/>
                  <a:gd name="T19" fmla="*/ 296 h 686"/>
                  <a:gd name="T20" fmla="*/ 850 w 2275"/>
                  <a:gd name="T21" fmla="*/ 301 h 686"/>
                  <a:gd name="T22" fmla="*/ 846 w 2275"/>
                  <a:gd name="T23" fmla="*/ 303 h 686"/>
                  <a:gd name="T24" fmla="*/ 971 w 2275"/>
                  <a:gd name="T25" fmla="*/ 376 h 686"/>
                  <a:gd name="T26" fmla="*/ 1230 w 2275"/>
                  <a:gd name="T27" fmla="*/ 308 h 686"/>
                  <a:gd name="T28" fmla="*/ 1169 w 2275"/>
                  <a:gd name="T29" fmla="*/ 203 h 686"/>
                  <a:gd name="T30" fmla="*/ 1056 w 2275"/>
                  <a:gd name="T31" fmla="*/ 238 h 686"/>
                  <a:gd name="T32" fmla="*/ 971 w 2275"/>
                  <a:gd name="T33" fmla="*/ 203 h 686"/>
                  <a:gd name="T34" fmla="*/ 1740 w 2275"/>
                  <a:gd name="T35" fmla="*/ 81 h 686"/>
                  <a:gd name="T36" fmla="*/ 1545 w 2275"/>
                  <a:gd name="T37" fmla="*/ 188 h 686"/>
                  <a:gd name="T38" fmla="*/ 1435 w 2275"/>
                  <a:gd name="T39" fmla="*/ 257 h 686"/>
                  <a:gd name="T40" fmla="*/ 1512 w 2275"/>
                  <a:gd name="T41" fmla="*/ 307 h 686"/>
                  <a:gd name="T42" fmla="*/ 1684 w 2275"/>
                  <a:gd name="T43" fmla="*/ 289 h 686"/>
                  <a:gd name="T44" fmla="*/ 1864 w 2275"/>
                  <a:gd name="T45" fmla="*/ 154 h 686"/>
                  <a:gd name="T46" fmla="*/ 1740 w 2275"/>
                  <a:gd name="T47" fmla="*/ 81 h 686"/>
                  <a:gd name="T48" fmla="*/ 1465 w 2275"/>
                  <a:gd name="T49" fmla="*/ 0 h 686"/>
                  <a:gd name="T50" fmla="*/ 1573 w 2275"/>
                  <a:gd name="T51" fmla="*/ 3 h 686"/>
                  <a:gd name="T52" fmla="*/ 1680 w 2275"/>
                  <a:gd name="T53" fmla="*/ 12 h 686"/>
                  <a:gd name="T54" fmla="*/ 1784 w 2275"/>
                  <a:gd name="T55" fmla="*/ 27 h 686"/>
                  <a:gd name="T56" fmla="*/ 1886 w 2275"/>
                  <a:gd name="T57" fmla="*/ 48 h 686"/>
                  <a:gd name="T58" fmla="*/ 1987 w 2275"/>
                  <a:gd name="T59" fmla="*/ 74 h 686"/>
                  <a:gd name="T60" fmla="*/ 2086 w 2275"/>
                  <a:gd name="T61" fmla="*/ 104 h 686"/>
                  <a:gd name="T62" fmla="*/ 2181 w 2275"/>
                  <a:gd name="T63" fmla="*/ 140 h 686"/>
                  <a:gd name="T64" fmla="*/ 2275 w 2275"/>
                  <a:gd name="T65" fmla="*/ 181 h 686"/>
                  <a:gd name="T66" fmla="*/ 2206 w 2275"/>
                  <a:gd name="T67" fmla="*/ 192 h 686"/>
                  <a:gd name="T68" fmla="*/ 2020 w 2275"/>
                  <a:gd name="T69" fmla="*/ 163 h 686"/>
                  <a:gd name="T70" fmla="*/ 1888 w 2275"/>
                  <a:gd name="T71" fmla="*/ 250 h 686"/>
                  <a:gd name="T72" fmla="*/ 1794 w 2275"/>
                  <a:gd name="T73" fmla="*/ 354 h 686"/>
                  <a:gd name="T74" fmla="*/ 1455 w 2275"/>
                  <a:gd name="T75" fmla="*/ 384 h 686"/>
                  <a:gd name="T76" fmla="*/ 1315 w 2275"/>
                  <a:gd name="T77" fmla="*/ 362 h 686"/>
                  <a:gd name="T78" fmla="*/ 1220 w 2275"/>
                  <a:gd name="T79" fmla="*/ 511 h 686"/>
                  <a:gd name="T80" fmla="*/ 940 w 2275"/>
                  <a:gd name="T81" fmla="*/ 527 h 686"/>
                  <a:gd name="T82" fmla="*/ 764 w 2275"/>
                  <a:gd name="T83" fmla="*/ 476 h 686"/>
                  <a:gd name="T84" fmla="*/ 610 w 2275"/>
                  <a:gd name="T85" fmla="*/ 561 h 686"/>
                  <a:gd name="T86" fmla="*/ 272 w 2275"/>
                  <a:gd name="T87" fmla="*/ 608 h 686"/>
                  <a:gd name="T88" fmla="*/ 1 w 2275"/>
                  <a:gd name="T89" fmla="*/ 686 h 686"/>
                  <a:gd name="T90" fmla="*/ 0 w 2275"/>
                  <a:gd name="T91" fmla="*/ 686 h 686"/>
                  <a:gd name="T92" fmla="*/ 73 w 2275"/>
                  <a:gd name="T93" fmla="*/ 604 h 686"/>
                  <a:gd name="T94" fmla="*/ 150 w 2275"/>
                  <a:gd name="T95" fmla="*/ 527 h 686"/>
                  <a:gd name="T96" fmla="*/ 230 w 2275"/>
                  <a:gd name="T97" fmla="*/ 453 h 686"/>
                  <a:gd name="T98" fmla="*/ 315 w 2275"/>
                  <a:gd name="T99" fmla="*/ 385 h 686"/>
                  <a:gd name="T100" fmla="*/ 404 w 2275"/>
                  <a:gd name="T101" fmla="*/ 322 h 686"/>
                  <a:gd name="T102" fmla="*/ 497 w 2275"/>
                  <a:gd name="T103" fmla="*/ 264 h 686"/>
                  <a:gd name="T104" fmla="*/ 592 w 2275"/>
                  <a:gd name="T105" fmla="*/ 210 h 686"/>
                  <a:gd name="T106" fmla="*/ 693 w 2275"/>
                  <a:gd name="T107" fmla="*/ 162 h 686"/>
                  <a:gd name="T108" fmla="*/ 795 w 2275"/>
                  <a:gd name="T109" fmla="*/ 120 h 686"/>
                  <a:gd name="T110" fmla="*/ 901 w 2275"/>
                  <a:gd name="T111" fmla="*/ 85 h 686"/>
                  <a:gd name="T112" fmla="*/ 1009 w 2275"/>
                  <a:gd name="T113" fmla="*/ 55 h 686"/>
                  <a:gd name="T114" fmla="*/ 1119 w 2275"/>
                  <a:gd name="T115" fmla="*/ 31 h 686"/>
                  <a:gd name="T116" fmla="*/ 1233 w 2275"/>
                  <a:gd name="T117" fmla="*/ 14 h 686"/>
                  <a:gd name="T118" fmla="*/ 1348 w 2275"/>
                  <a:gd name="T119" fmla="*/ 4 h 686"/>
                  <a:gd name="T120" fmla="*/ 1465 w 2275"/>
                  <a:gd name="T121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5" h="686">
                    <a:moveTo>
                      <a:pt x="971" y="203"/>
                    </a:moveTo>
                    <a:lnTo>
                      <a:pt x="967" y="210"/>
                    </a:lnTo>
                    <a:lnTo>
                      <a:pt x="959" y="220"/>
                    </a:lnTo>
                    <a:lnTo>
                      <a:pt x="946" y="231"/>
                    </a:lnTo>
                    <a:lnTo>
                      <a:pt x="933" y="243"/>
                    </a:lnTo>
                    <a:lnTo>
                      <a:pt x="915" y="255"/>
                    </a:lnTo>
                    <a:lnTo>
                      <a:pt x="899" y="268"/>
                    </a:lnTo>
                    <a:lnTo>
                      <a:pt x="883" y="279"/>
                    </a:lnTo>
                    <a:lnTo>
                      <a:pt x="868" y="289"/>
                    </a:lnTo>
                    <a:lnTo>
                      <a:pt x="857" y="296"/>
                    </a:lnTo>
                    <a:lnTo>
                      <a:pt x="850" y="301"/>
                    </a:lnTo>
                    <a:lnTo>
                      <a:pt x="846" y="303"/>
                    </a:lnTo>
                    <a:lnTo>
                      <a:pt x="971" y="376"/>
                    </a:lnTo>
                    <a:lnTo>
                      <a:pt x="1230" y="308"/>
                    </a:lnTo>
                    <a:lnTo>
                      <a:pt x="1169" y="203"/>
                    </a:lnTo>
                    <a:lnTo>
                      <a:pt x="1056" y="238"/>
                    </a:lnTo>
                    <a:lnTo>
                      <a:pt x="971" y="203"/>
                    </a:lnTo>
                    <a:close/>
                    <a:moveTo>
                      <a:pt x="1740" y="81"/>
                    </a:moveTo>
                    <a:lnTo>
                      <a:pt x="1545" y="188"/>
                    </a:lnTo>
                    <a:lnTo>
                      <a:pt x="1435" y="257"/>
                    </a:lnTo>
                    <a:lnTo>
                      <a:pt x="1512" y="307"/>
                    </a:lnTo>
                    <a:lnTo>
                      <a:pt x="1684" y="289"/>
                    </a:lnTo>
                    <a:lnTo>
                      <a:pt x="1864" y="154"/>
                    </a:lnTo>
                    <a:lnTo>
                      <a:pt x="1740" y="81"/>
                    </a:lnTo>
                    <a:close/>
                    <a:moveTo>
                      <a:pt x="1465" y="0"/>
                    </a:moveTo>
                    <a:lnTo>
                      <a:pt x="1573" y="3"/>
                    </a:lnTo>
                    <a:lnTo>
                      <a:pt x="1680" y="12"/>
                    </a:lnTo>
                    <a:lnTo>
                      <a:pt x="1784" y="27"/>
                    </a:lnTo>
                    <a:lnTo>
                      <a:pt x="1886" y="48"/>
                    </a:lnTo>
                    <a:lnTo>
                      <a:pt x="1987" y="74"/>
                    </a:lnTo>
                    <a:lnTo>
                      <a:pt x="2086" y="104"/>
                    </a:lnTo>
                    <a:lnTo>
                      <a:pt x="2181" y="140"/>
                    </a:lnTo>
                    <a:lnTo>
                      <a:pt x="2275" y="181"/>
                    </a:lnTo>
                    <a:lnTo>
                      <a:pt x="2206" y="192"/>
                    </a:lnTo>
                    <a:lnTo>
                      <a:pt x="2020" y="163"/>
                    </a:lnTo>
                    <a:lnTo>
                      <a:pt x="1888" y="250"/>
                    </a:lnTo>
                    <a:lnTo>
                      <a:pt x="1794" y="354"/>
                    </a:lnTo>
                    <a:lnTo>
                      <a:pt x="1455" y="384"/>
                    </a:lnTo>
                    <a:lnTo>
                      <a:pt x="1315" y="362"/>
                    </a:lnTo>
                    <a:lnTo>
                      <a:pt x="1220" y="511"/>
                    </a:lnTo>
                    <a:lnTo>
                      <a:pt x="940" y="527"/>
                    </a:lnTo>
                    <a:lnTo>
                      <a:pt x="764" y="476"/>
                    </a:lnTo>
                    <a:lnTo>
                      <a:pt x="610" y="561"/>
                    </a:lnTo>
                    <a:lnTo>
                      <a:pt x="272" y="608"/>
                    </a:lnTo>
                    <a:lnTo>
                      <a:pt x="1" y="686"/>
                    </a:lnTo>
                    <a:lnTo>
                      <a:pt x="0" y="686"/>
                    </a:lnTo>
                    <a:lnTo>
                      <a:pt x="73" y="604"/>
                    </a:lnTo>
                    <a:lnTo>
                      <a:pt x="150" y="527"/>
                    </a:lnTo>
                    <a:lnTo>
                      <a:pt x="230" y="453"/>
                    </a:lnTo>
                    <a:lnTo>
                      <a:pt x="315" y="385"/>
                    </a:lnTo>
                    <a:lnTo>
                      <a:pt x="404" y="322"/>
                    </a:lnTo>
                    <a:lnTo>
                      <a:pt x="497" y="264"/>
                    </a:lnTo>
                    <a:lnTo>
                      <a:pt x="592" y="210"/>
                    </a:lnTo>
                    <a:lnTo>
                      <a:pt x="693" y="162"/>
                    </a:lnTo>
                    <a:lnTo>
                      <a:pt x="795" y="120"/>
                    </a:lnTo>
                    <a:lnTo>
                      <a:pt x="901" y="85"/>
                    </a:lnTo>
                    <a:lnTo>
                      <a:pt x="1009" y="55"/>
                    </a:lnTo>
                    <a:lnTo>
                      <a:pt x="1119" y="31"/>
                    </a:lnTo>
                    <a:lnTo>
                      <a:pt x="1233" y="14"/>
                    </a:lnTo>
                    <a:lnTo>
                      <a:pt x="1348" y="4"/>
                    </a:lnTo>
                    <a:lnTo>
                      <a:pt x="14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" name="Group 1271">
              <a:extLst>
                <a:ext uri="{FF2B5EF4-FFF2-40B4-BE49-F238E27FC236}">
                  <a16:creationId xmlns:a16="http://schemas.microsoft.com/office/drawing/2014/main" id="{FBC1B115-57E6-4BDF-91A5-C1771491C7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476981" y="4344882"/>
              <a:ext cx="266154" cy="265885"/>
              <a:chOff x="5516" y="3626"/>
              <a:chExt cx="1981" cy="1979"/>
            </a:xfrm>
            <a:solidFill>
              <a:schemeClr val="bg1"/>
            </a:solidFill>
          </p:grpSpPr>
          <p:sp>
            <p:nvSpPr>
              <p:cNvPr id="166" name="Freeform 1273">
                <a:extLst>
                  <a:ext uri="{FF2B5EF4-FFF2-40B4-BE49-F238E27FC236}">
                    <a16:creationId xmlns:a16="http://schemas.microsoft.com/office/drawing/2014/main" id="{305AD757-CC95-4765-B073-25DCD1672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4" y="4270"/>
                <a:ext cx="491" cy="498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274">
                <a:extLst>
                  <a:ext uri="{FF2B5EF4-FFF2-40B4-BE49-F238E27FC236}">
                    <a16:creationId xmlns:a16="http://schemas.microsoft.com/office/drawing/2014/main" id="{ED69E7A7-4882-480B-B102-1BD3C6BB7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" y="5106"/>
                <a:ext cx="498" cy="489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275">
                <a:extLst>
                  <a:ext uri="{FF2B5EF4-FFF2-40B4-BE49-F238E27FC236}">
                    <a16:creationId xmlns:a16="http://schemas.microsoft.com/office/drawing/2014/main" id="{57888699-F5A4-424C-A462-1E6DC5EA2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" y="4987"/>
                <a:ext cx="618" cy="618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276">
                <a:extLst>
                  <a:ext uri="{FF2B5EF4-FFF2-40B4-BE49-F238E27FC236}">
                    <a16:creationId xmlns:a16="http://schemas.microsoft.com/office/drawing/2014/main" id="{9A36A463-0ECB-4D3E-A6FF-D0D2332451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6" y="3626"/>
                <a:ext cx="1731" cy="1729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2" name="Rectangle 180">
              <a:extLst>
                <a:ext uri="{FF2B5EF4-FFF2-40B4-BE49-F238E27FC236}">
                  <a16:creationId xmlns:a16="http://schemas.microsoft.com/office/drawing/2014/main" id="{5B5FF21B-527F-40C0-B9F2-E772AFBED36D}"/>
                </a:ext>
              </a:extLst>
            </p:cNvPr>
            <p:cNvSpPr/>
            <p:nvPr/>
          </p:nvSpPr>
          <p:spPr>
            <a:xfrm>
              <a:off x="8803814" y="2335555"/>
              <a:ext cx="28534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400" b="1" dirty="0">
                  <a:latin typeface="Simplified Arabic" panose="02020603050405020304" pitchFamily="18" charset="-78"/>
                  <a:ea typeface="Adobe Fan Heiti Std B" panose="020B0700000000000000" pitchFamily="34" charset="-128"/>
                  <a:cs typeface="Simplified Arabic" panose="02020603050405020304" pitchFamily="18" charset="-78"/>
                </a:rPr>
                <a:t>إجراءات تحديد الموقع</a:t>
              </a:r>
            </a:p>
          </p:txBody>
        </p:sp>
        <p:sp>
          <p:nvSpPr>
            <p:cNvPr id="175" name="Rectangle 183">
              <a:extLst>
                <a:ext uri="{FF2B5EF4-FFF2-40B4-BE49-F238E27FC236}">
                  <a16:creationId xmlns:a16="http://schemas.microsoft.com/office/drawing/2014/main" id="{11AF0342-1076-4BB3-A610-AABB72CDFF57}"/>
                </a:ext>
              </a:extLst>
            </p:cNvPr>
            <p:cNvSpPr/>
            <p:nvPr/>
          </p:nvSpPr>
          <p:spPr>
            <a:xfrm>
              <a:off x="1031794" y="2605010"/>
              <a:ext cx="23834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SA" sz="2400" b="1" dirty="0">
                  <a:latin typeface="Simplified Arabic" panose="02020603050405020304" pitchFamily="18" charset="-78"/>
                  <a:ea typeface="Adobe Fan Heiti Std B" panose="020B0700000000000000" pitchFamily="34" charset="-128"/>
                  <a:cs typeface="Simplified Arabic" panose="02020603050405020304" pitchFamily="18" charset="-78"/>
                </a:rPr>
                <a:t>البدائل المتاحة لاختيار الموقع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43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19835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484527" y="1206009"/>
            <a:ext cx="2339273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اختيار موقع المشروع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B8366A1F-0CD9-4A0A-9B48-380AB163B902}"/>
              </a:ext>
            </a:extLst>
          </p:cNvPr>
          <p:cNvSpPr/>
          <p:nvPr/>
        </p:nvSpPr>
        <p:spPr>
          <a:xfrm>
            <a:off x="9164749" y="1991641"/>
            <a:ext cx="2533066" cy="52322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عوامل اختيار الموقع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3872E12-D852-4893-B0CB-A729B01D57FC}"/>
              </a:ext>
            </a:extLst>
          </p:cNvPr>
          <p:cNvGrpSpPr/>
          <p:nvPr/>
        </p:nvGrpSpPr>
        <p:grpSpPr>
          <a:xfrm>
            <a:off x="635136" y="2768443"/>
            <a:ext cx="10862408" cy="3146358"/>
            <a:chOff x="692288" y="2768443"/>
            <a:chExt cx="10862408" cy="3146358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2721E92-76E2-4DFC-BE2B-AB91F42AFD77}"/>
                </a:ext>
              </a:extLst>
            </p:cNvPr>
            <p:cNvSpPr txBox="1"/>
            <p:nvPr/>
          </p:nvSpPr>
          <p:spPr>
            <a:xfrm>
              <a:off x="8520270" y="2824399"/>
              <a:ext cx="248978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القرب من مصادر المواد الأولية</a:t>
              </a:r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8E875370-0B18-4AEF-8781-8D7D006D355B}"/>
                </a:ext>
              </a:extLst>
            </p:cNvPr>
            <p:cNvSpPr txBox="1"/>
            <p:nvPr/>
          </p:nvSpPr>
          <p:spPr>
            <a:xfrm>
              <a:off x="8528284" y="3887246"/>
              <a:ext cx="2481770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القرب من المنشآت ذات العلاقة</a:t>
              </a:r>
            </a:p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بالمنشأة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DC832CF6-BDAF-4D7B-9A4C-C9B69803AAA8}"/>
                </a:ext>
              </a:extLst>
            </p:cNvPr>
            <p:cNvSpPr txBox="1"/>
            <p:nvPr/>
          </p:nvSpPr>
          <p:spPr>
            <a:xfrm>
              <a:off x="8605228" y="5268470"/>
              <a:ext cx="240482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القرب من مناطق تجمع العمال</a:t>
              </a:r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4AB0590A-849E-4357-87D4-DB7263C2DCB4}"/>
                </a:ext>
              </a:extLst>
            </p:cNvPr>
            <p:cNvSpPr txBox="1"/>
            <p:nvPr/>
          </p:nvSpPr>
          <p:spPr>
            <a:xfrm>
              <a:off x="6029338" y="2824399"/>
              <a:ext cx="193193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القرب من مصادر القوى</a:t>
              </a:r>
            </a:p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المحركة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51714541-DF1E-4C06-9566-1EA417DEB241}"/>
                </a:ext>
              </a:extLst>
            </p:cNvPr>
            <p:cNvSpPr txBox="1"/>
            <p:nvPr/>
          </p:nvSpPr>
          <p:spPr>
            <a:xfrm>
              <a:off x="6228110" y="3887246"/>
              <a:ext cx="1733167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القرب من طرق النقل</a:t>
              </a:r>
            </a:p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والمواصلات</a:t>
              </a:r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954B7DEF-34AB-4C48-97C8-17DCD7DEE2C2}"/>
                </a:ext>
              </a:extLst>
            </p:cNvPr>
            <p:cNvSpPr txBox="1"/>
            <p:nvPr/>
          </p:nvSpPr>
          <p:spPr>
            <a:xfrm>
              <a:off x="6612831" y="5268470"/>
              <a:ext cx="1348446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القرب من مواقع</a:t>
              </a:r>
            </a:p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المتعاملين</a:t>
              </a:r>
            </a:p>
          </p:txBody>
        </p:sp>
        <p:sp>
          <p:nvSpPr>
            <p:cNvPr id="196" name="مربع نص 195">
              <a:extLst>
                <a:ext uri="{FF2B5EF4-FFF2-40B4-BE49-F238E27FC236}">
                  <a16:creationId xmlns:a16="http://schemas.microsoft.com/office/drawing/2014/main" id="{1CBD1A24-FD64-4FDE-8454-DD17C06C13E3}"/>
                </a:ext>
              </a:extLst>
            </p:cNvPr>
            <p:cNvSpPr txBox="1"/>
            <p:nvPr/>
          </p:nvSpPr>
          <p:spPr>
            <a:xfrm>
              <a:off x="3433555" y="2824399"/>
              <a:ext cx="204414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القرب من مصادر التمويل</a:t>
              </a:r>
            </a:p>
          </p:txBody>
        </p:sp>
        <p:sp>
          <p:nvSpPr>
            <p:cNvPr id="197" name="مربع نص 196">
              <a:extLst>
                <a:ext uri="{FF2B5EF4-FFF2-40B4-BE49-F238E27FC236}">
                  <a16:creationId xmlns:a16="http://schemas.microsoft.com/office/drawing/2014/main" id="{35FDC989-13A5-47C9-A6A1-34F1AFA4D3A5}"/>
                </a:ext>
              </a:extLst>
            </p:cNvPr>
            <p:cNvSpPr txBox="1"/>
            <p:nvPr/>
          </p:nvSpPr>
          <p:spPr>
            <a:xfrm>
              <a:off x="3183486" y="3887246"/>
              <a:ext cx="2294218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القرب من الأماكن التي يقيم </a:t>
              </a:r>
            </a:p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فيها المستهلكون</a:t>
              </a:r>
            </a:p>
          </p:txBody>
        </p:sp>
        <p:sp>
          <p:nvSpPr>
            <p:cNvPr id="198" name="مربع نص 197">
              <a:extLst>
                <a:ext uri="{FF2B5EF4-FFF2-40B4-BE49-F238E27FC236}">
                  <a16:creationId xmlns:a16="http://schemas.microsoft.com/office/drawing/2014/main" id="{96F4EFFB-02CA-4B16-A87A-5D3520664C96}"/>
                </a:ext>
              </a:extLst>
            </p:cNvPr>
            <p:cNvSpPr txBox="1"/>
            <p:nvPr/>
          </p:nvSpPr>
          <p:spPr>
            <a:xfrm>
              <a:off x="3106541" y="5268470"/>
              <a:ext cx="237116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نوع المنتجات المتوقع توزيعها</a:t>
              </a:r>
            </a:p>
          </p:txBody>
        </p:sp>
        <p:sp>
          <p:nvSpPr>
            <p:cNvPr id="199" name="مربع نص 198">
              <a:extLst>
                <a:ext uri="{FF2B5EF4-FFF2-40B4-BE49-F238E27FC236}">
                  <a16:creationId xmlns:a16="http://schemas.microsoft.com/office/drawing/2014/main" id="{11C3219F-98A0-4CFE-84EE-BC09B4B49C38}"/>
                </a:ext>
              </a:extLst>
            </p:cNvPr>
            <p:cNvSpPr txBox="1"/>
            <p:nvPr/>
          </p:nvSpPr>
          <p:spPr>
            <a:xfrm>
              <a:off x="926326" y="2824399"/>
              <a:ext cx="146867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العوامل الشخصية</a:t>
              </a:r>
            </a:p>
          </p:txBody>
        </p:sp>
        <p:sp>
          <p:nvSpPr>
            <p:cNvPr id="200" name="مربع نص 199">
              <a:extLst>
                <a:ext uri="{FF2B5EF4-FFF2-40B4-BE49-F238E27FC236}">
                  <a16:creationId xmlns:a16="http://schemas.microsoft.com/office/drawing/2014/main" id="{BF552296-2E6A-43AA-86E2-AA0951F96F9D}"/>
                </a:ext>
              </a:extLst>
            </p:cNvPr>
            <p:cNvSpPr txBox="1"/>
            <p:nvPr/>
          </p:nvSpPr>
          <p:spPr>
            <a:xfrm>
              <a:off x="692288" y="5268470"/>
              <a:ext cx="17027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just" rtl="1"/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توافر المرافق العامة </a:t>
              </a:r>
            </a:p>
          </p:txBody>
        </p:sp>
        <p:grpSp>
          <p:nvGrpSpPr>
            <p:cNvPr id="201" name="Group 13">
              <a:extLst>
                <a:ext uri="{FF2B5EF4-FFF2-40B4-BE49-F238E27FC236}">
                  <a16:creationId xmlns:a16="http://schemas.microsoft.com/office/drawing/2014/main" id="{AE1CBE7A-8887-45ED-B41F-B21EFF409E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41785" y="2768443"/>
              <a:ext cx="526363" cy="525762"/>
              <a:chOff x="468" y="1081"/>
              <a:chExt cx="1753" cy="1751"/>
            </a:xfrm>
          </p:grpSpPr>
          <p:sp>
            <p:nvSpPr>
              <p:cNvPr id="202" name="Oval 6">
                <a:extLst>
                  <a:ext uri="{FF2B5EF4-FFF2-40B4-BE49-F238E27FC236}">
                    <a16:creationId xmlns:a16="http://schemas.microsoft.com/office/drawing/2014/main" id="{2CC79A5F-9C1F-4E74-8614-0286E6109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1"/>
                  </a:gs>
                  <a:gs pos="50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Oval 7">
                <a:extLst>
                  <a:ext uri="{FF2B5EF4-FFF2-40B4-BE49-F238E27FC236}">
                    <a16:creationId xmlns:a16="http://schemas.microsoft.com/office/drawing/2014/main" id="{D69F7061-50AD-4E99-8F54-706DB7132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8">
                <a:extLst>
                  <a:ext uri="{FF2B5EF4-FFF2-40B4-BE49-F238E27FC236}">
                    <a16:creationId xmlns:a16="http://schemas.microsoft.com/office/drawing/2014/main" id="{C207E587-CB38-41D5-AC4C-F12720FFBD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1"/>
                  </a:gs>
                  <a:gs pos="51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Oval 9">
                <a:extLst>
                  <a:ext uri="{FF2B5EF4-FFF2-40B4-BE49-F238E27FC236}">
                    <a16:creationId xmlns:a16="http://schemas.microsoft.com/office/drawing/2014/main" id="{7E270C61-E5F4-42C5-BE88-9B597F4C8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1"/>
                  </a:gs>
                  <a:gs pos="51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0">
                <a:extLst>
                  <a:ext uri="{FF2B5EF4-FFF2-40B4-BE49-F238E27FC236}">
                    <a16:creationId xmlns:a16="http://schemas.microsoft.com/office/drawing/2014/main" id="{A38ED002-FC77-456C-A2AC-B8E6AEE8C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07" name="Group 22">
              <a:extLst>
                <a:ext uri="{FF2B5EF4-FFF2-40B4-BE49-F238E27FC236}">
                  <a16:creationId xmlns:a16="http://schemas.microsoft.com/office/drawing/2014/main" id="{A17D6ECF-A3F9-4CE5-B995-E121B3D7335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28333" y="2768443"/>
              <a:ext cx="526363" cy="525762"/>
              <a:chOff x="468" y="1081"/>
              <a:chExt cx="1753" cy="1751"/>
            </a:xfrm>
          </p:grpSpPr>
          <p:sp>
            <p:nvSpPr>
              <p:cNvPr id="208" name="Oval 6">
                <a:extLst>
                  <a:ext uri="{FF2B5EF4-FFF2-40B4-BE49-F238E27FC236}">
                    <a16:creationId xmlns:a16="http://schemas.microsoft.com/office/drawing/2014/main" id="{BF7B8EB8-1F39-422D-8FF8-43C75658B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2"/>
                  </a:gs>
                  <a:gs pos="50000">
                    <a:schemeClr val="accent2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Oval 7">
                <a:extLst>
                  <a:ext uri="{FF2B5EF4-FFF2-40B4-BE49-F238E27FC236}">
                    <a16:creationId xmlns:a16="http://schemas.microsoft.com/office/drawing/2014/main" id="{ECBA15D1-19E0-4DC8-8833-273DCD8AE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8">
                <a:extLst>
                  <a:ext uri="{FF2B5EF4-FFF2-40B4-BE49-F238E27FC236}">
                    <a16:creationId xmlns:a16="http://schemas.microsoft.com/office/drawing/2014/main" id="{F9C55EAD-38B0-4D86-80B1-318696554D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2"/>
                  </a:gs>
                  <a:gs pos="51000">
                    <a:schemeClr val="accent2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Oval 9">
                <a:extLst>
                  <a:ext uri="{FF2B5EF4-FFF2-40B4-BE49-F238E27FC236}">
                    <a16:creationId xmlns:a16="http://schemas.microsoft.com/office/drawing/2014/main" id="{E7754B0A-408B-4382-AF27-2958AD15B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2"/>
                  </a:gs>
                  <a:gs pos="51000">
                    <a:schemeClr val="accent2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0">
                <a:extLst>
                  <a:ext uri="{FF2B5EF4-FFF2-40B4-BE49-F238E27FC236}">
                    <a16:creationId xmlns:a16="http://schemas.microsoft.com/office/drawing/2014/main" id="{7F9524C2-C3EF-4A24-B908-A60219087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13" name="Group 31">
              <a:extLst>
                <a:ext uri="{FF2B5EF4-FFF2-40B4-BE49-F238E27FC236}">
                  <a16:creationId xmlns:a16="http://schemas.microsoft.com/office/drawing/2014/main" id="{B97D3F59-6429-47F9-A266-056872EA6D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41785" y="3977767"/>
              <a:ext cx="526363" cy="525762"/>
              <a:chOff x="468" y="1081"/>
              <a:chExt cx="1753" cy="1751"/>
            </a:xfrm>
          </p:grpSpPr>
          <p:sp>
            <p:nvSpPr>
              <p:cNvPr id="214" name="Oval 6">
                <a:extLst>
                  <a:ext uri="{FF2B5EF4-FFF2-40B4-BE49-F238E27FC236}">
                    <a16:creationId xmlns:a16="http://schemas.microsoft.com/office/drawing/2014/main" id="{C65FA346-F3D5-40CD-AE89-7CFCCC9DF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3"/>
                  </a:gs>
                  <a:gs pos="50000">
                    <a:schemeClr val="accent3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Oval 7">
                <a:extLst>
                  <a:ext uri="{FF2B5EF4-FFF2-40B4-BE49-F238E27FC236}">
                    <a16:creationId xmlns:a16="http://schemas.microsoft.com/office/drawing/2014/main" id="{7DE8294E-C502-47AD-866C-AF72A0F66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8">
                <a:extLst>
                  <a:ext uri="{FF2B5EF4-FFF2-40B4-BE49-F238E27FC236}">
                    <a16:creationId xmlns:a16="http://schemas.microsoft.com/office/drawing/2014/main" id="{8FF3BC8B-1EF5-432A-B702-FB00036A5C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3"/>
                  </a:gs>
                  <a:gs pos="51000">
                    <a:schemeClr val="accent3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Oval 9">
                <a:extLst>
                  <a:ext uri="{FF2B5EF4-FFF2-40B4-BE49-F238E27FC236}">
                    <a16:creationId xmlns:a16="http://schemas.microsoft.com/office/drawing/2014/main" id="{34C2D66B-0A6F-4486-ADFD-EC432EDB4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3"/>
                  </a:gs>
                  <a:gs pos="51000">
                    <a:schemeClr val="accent3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0">
                <a:extLst>
                  <a:ext uri="{FF2B5EF4-FFF2-40B4-BE49-F238E27FC236}">
                    <a16:creationId xmlns:a16="http://schemas.microsoft.com/office/drawing/2014/main" id="{36A02DA6-7220-40C4-B29B-7510BF072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19" name="Group 40">
              <a:extLst>
                <a:ext uri="{FF2B5EF4-FFF2-40B4-BE49-F238E27FC236}">
                  <a16:creationId xmlns:a16="http://schemas.microsoft.com/office/drawing/2014/main" id="{A9A58D8F-E2D1-4D34-98FC-D37DE293C9D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28333" y="3977767"/>
              <a:ext cx="526363" cy="525762"/>
              <a:chOff x="468" y="1081"/>
              <a:chExt cx="1753" cy="1751"/>
            </a:xfrm>
          </p:grpSpPr>
          <p:sp>
            <p:nvSpPr>
              <p:cNvPr id="220" name="Oval 6">
                <a:extLst>
                  <a:ext uri="{FF2B5EF4-FFF2-40B4-BE49-F238E27FC236}">
                    <a16:creationId xmlns:a16="http://schemas.microsoft.com/office/drawing/2014/main" id="{0A00186F-1BAA-467C-B523-3244F793A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4"/>
                  </a:gs>
                  <a:gs pos="5000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Oval 7">
                <a:extLst>
                  <a:ext uri="{FF2B5EF4-FFF2-40B4-BE49-F238E27FC236}">
                    <a16:creationId xmlns:a16="http://schemas.microsoft.com/office/drawing/2014/main" id="{9D723BCE-D7BD-4339-9CE9-ABC2F30C9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8">
                <a:extLst>
                  <a:ext uri="{FF2B5EF4-FFF2-40B4-BE49-F238E27FC236}">
                    <a16:creationId xmlns:a16="http://schemas.microsoft.com/office/drawing/2014/main" id="{93D977FE-2260-46E5-AE85-9699CD25DB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4"/>
                  </a:gs>
                  <a:gs pos="5100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Oval 9">
                <a:extLst>
                  <a:ext uri="{FF2B5EF4-FFF2-40B4-BE49-F238E27FC236}">
                    <a16:creationId xmlns:a16="http://schemas.microsoft.com/office/drawing/2014/main" id="{3B3684EC-0DB5-49AD-9339-20F4B3C00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4"/>
                  </a:gs>
                  <a:gs pos="5100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4" name="Freeform 10">
                <a:extLst>
                  <a:ext uri="{FF2B5EF4-FFF2-40B4-BE49-F238E27FC236}">
                    <a16:creationId xmlns:a16="http://schemas.microsoft.com/office/drawing/2014/main" id="{34AACCDA-5072-4690-9013-9393EB656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25" name="Group 49">
              <a:extLst>
                <a:ext uri="{FF2B5EF4-FFF2-40B4-BE49-F238E27FC236}">
                  <a16:creationId xmlns:a16="http://schemas.microsoft.com/office/drawing/2014/main" id="{60935BFE-6927-430B-A39A-4A0B3C73C14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41785" y="5187091"/>
              <a:ext cx="526363" cy="525762"/>
              <a:chOff x="468" y="1081"/>
              <a:chExt cx="1753" cy="1751"/>
            </a:xfrm>
          </p:grpSpPr>
          <p:sp>
            <p:nvSpPr>
              <p:cNvPr id="226" name="Oval 6">
                <a:extLst>
                  <a:ext uri="{FF2B5EF4-FFF2-40B4-BE49-F238E27FC236}">
                    <a16:creationId xmlns:a16="http://schemas.microsoft.com/office/drawing/2014/main" id="{61B16E51-DD9A-4333-9C7C-EB47AB51B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5"/>
                  </a:gs>
                  <a:gs pos="50000">
                    <a:schemeClr val="accent5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Oval 7">
                <a:extLst>
                  <a:ext uri="{FF2B5EF4-FFF2-40B4-BE49-F238E27FC236}">
                    <a16:creationId xmlns:a16="http://schemas.microsoft.com/office/drawing/2014/main" id="{9CBF981F-E47A-43D5-8236-913FBD20E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8">
                <a:extLst>
                  <a:ext uri="{FF2B5EF4-FFF2-40B4-BE49-F238E27FC236}">
                    <a16:creationId xmlns:a16="http://schemas.microsoft.com/office/drawing/2014/main" id="{F036738D-C619-4FD2-9661-8661C3D93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5"/>
                  </a:gs>
                  <a:gs pos="51000">
                    <a:schemeClr val="accent5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Oval 9">
                <a:extLst>
                  <a:ext uri="{FF2B5EF4-FFF2-40B4-BE49-F238E27FC236}">
                    <a16:creationId xmlns:a16="http://schemas.microsoft.com/office/drawing/2014/main" id="{D7F90D7F-D10A-4198-869D-527A2225D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5"/>
                  </a:gs>
                  <a:gs pos="51000">
                    <a:schemeClr val="accent5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0">
                <a:extLst>
                  <a:ext uri="{FF2B5EF4-FFF2-40B4-BE49-F238E27FC236}">
                    <a16:creationId xmlns:a16="http://schemas.microsoft.com/office/drawing/2014/main" id="{6517E003-BE4C-4AA1-BF15-EA9F0A7EF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31" name="Group 58">
              <a:extLst>
                <a:ext uri="{FF2B5EF4-FFF2-40B4-BE49-F238E27FC236}">
                  <a16:creationId xmlns:a16="http://schemas.microsoft.com/office/drawing/2014/main" id="{A8EDF760-CFA1-43E8-A315-D064C48545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28333" y="5187091"/>
              <a:ext cx="526363" cy="525762"/>
              <a:chOff x="468" y="1081"/>
              <a:chExt cx="1753" cy="1751"/>
            </a:xfrm>
          </p:grpSpPr>
          <p:sp>
            <p:nvSpPr>
              <p:cNvPr id="232" name="Oval 6">
                <a:extLst>
                  <a:ext uri="{FF2B5EF4-FFF2-40B4-BE49-F238E27FC236}">
                    <a16:creationId xmlns:a16="http://schemas.microsoft.com/office/drawing/2014/main" id="{0B70C743-E3E7-491D-A348-B07405DBB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6"/>
                  </a:gs>
                  <a:gs pos="50000">
                    <a:schemeClr val="accent6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Oval 7">
                <a:extLst>
                  <a:ext uri="{FF2B5EF4-FFF2-40B4-BE49-F238E27FC236}">
                    <a16:creationId xmlns:a16="http://schemas.microsoft.com/office/drawing/2014/main" id="{61625D33-96D0-4651-9F83-9CA656162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8">
                <a:extLst>
                  <a:ext uri="{FF2B5EF4-FFF2-40B4-BE49-F238E27FC236}">
                    <a16:creationId xmlns:a16="http://schemas.microsoft.com/office/drawing/2014/main" id="{B5339A39-F973-465B-9EEF-D6AD39C138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6"/>
                  </a:gs>
                  <a:gs pos="51000">
                    <a:schemeClr val="accent6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Oval 9">
                <a:extLst>
                  <a:ext uri="{FF2B5EF4-FFF2-40B4-BE49-F238E27FC236}">
                    <a16:creationId xmlns:a16="http://schemas.microsoft.com/office/drawing/2014/main" id="{5943F0F8-2234-405F-B364-C91A42A90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6"/>
                  </a:gs>
                  <a:gs pos="51000">
                    <a:schemeClr val="accent6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0">
                <a:extLst>
                  <a:ext uri="{FF2B5EF4-FFF2-40B4-BE49-F238E27FC236}">
                    <a16:creationId xmlns:a16="http://schemas.microsoft.com/office/drawing/2014/main" id="{36D2866D-2F61-45B1-AF81-25CEE0B7C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55" name="Group 13">
              <a:extLst>
                <a:ext uri="{FF2B5EF4-FFF2-40B4-BE49-F238E27FC236}">
                  <a16:creationId xmlns:a16="http://schemas.microsoft.com/office/drawing/2014/main" id="{5A7CF385-1067-4596-B022-019483884D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66405" y="2768443"/>
              <a:ext cx="526363" cy="525762"/>
              <a:chOff x="468" y="1081"/>
              <a:chExt cx="1753" cy="1751"/>
            </a:xfrm>
          </p:grpSpPr>
          <p:sp>
            <p:nvSpPr>
              <p:cNvPr id="256" name="Oval 6">
                <a:extLst>
                  <a:ext uri="{FF2B5EF4-FFF2-40B4-BE49-F238E27FC236}">
                    <a16:creationId xmlns:a16="http://schemas.microsoft.com/office/drawing/2014/main" id="{C3793728-6B9E-4E06-90EF-4E401842F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1"/>
                  </a:gs>
                  <a:gs pos="50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7" name="Oval 7">
                <a:extLst>
                  <a:ext uri="{FF2B5EF4-FFF2-40B4-BE49-F238E27FC236}">
                    <a16:creationId xmlns:a16="http://schemas.microsoft.com/office/drawing/2014/main" id="{3CC01465-E712-4B1B-9A22-97FED28B4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8" name="Freeform 8">
                <a:extLst>
                  <a:ext uri="{FF2B5EF4-FFF2-40B4-BE49-F238E27FC236}">
                    <a16:creationId xmlns:a16="http://schemas.microsoft.com/office/drawing/2014/main" id="{A130FB1A-F4E1-4368-817D-033F9AC6B9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1"/>
                  </a:gs>
                  <a:gs pos="51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9" name="Oval 9">
                <a:extLst>
                  <a:ext uri="{FF2B5EF4-FFF2-40B4-BE49-F238E27FC236}">
                    <a16:creationId xmlns:a16="http://schemas.microsoft.com/office/drawing/2014/main" id="{25F713F0-8EE0-4214-A9F7-5ACC34FC9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1"/>
                  </a:gs>
                  <a:gs pos="51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0" name="Freeform 10">
                <a:extLst>
                  <a:ext uri="{FF2B5EF4-FFF2-40B4-BE49-F238E27FC236}">
                    <a16:creationId xmlns:a16="http://schemas.microsoft.com/office/drawing/2014/main" id="{93A295C5-3AE6-4AA4-A72E-D4AE83842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61" name="Group 22">
              <a:extLst>
                <a:ext uri="{FF2B5EF4-FFF2-40B4-BE49-F238E27FC236}">
                  <a16:creationId xmlns:a16="http://schemas.microsoft.com/office/drawing/2014/main" id="{BBEC5A5C-0D8A-44A3-840B-482659271FE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08413" y="2768443"/>
              <a:ext cx="526363" cy="525762"/>
              <a:chOff x="468" y="1081"/>
              <a:chExt cx="1753" cy="1751"/>
            </a:xfrm>
          </p:grpSpPr>
          <p:sp>
            <p:nvSpPr>
              <p:cNvPr id="262" name="Oval 6">
                <a:extLst>
                  <a:ext uri="{FF2B5EF4-FFF2-40B4-BE49-F238E27FC236}">
                    <a16:creationId xmlns:a16="http://schemas.microsoft.com/office/drawing/2014/main" id="{9DE6ADC5-90BB-4360-AA23-AFAB688FB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2"/>
                  </a:gs>
                  <a:gs pos="50000">
                    <a:schemeClr val="accent2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3" name="Oval 7">
                <a:extLst>
                  <a:ext uri="{FF2B5EF4-FFF2-40B4-BE49-F238E27FC236}">
                    <a16:creationId xmlns:a16="http://schemas.microsoft.com/office/drawing/2014/main" id="{5BFD6521-8FF7-4039-9841-E6CCAA85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4" name="Freeform 8">
                <a:extLst>
                  <a:ext uri="{FF2B5EF4-FFF2-40B4-BE49-F238E27FC236}">
                    <a16:creationId xmlns:a16="http://schemas.microsoft.com/office/drawing/2014/main" id="{386690F7-CE76-4231-9C08-73463A7D3E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2"/>
                  </a:gs>
                  <a:gs pos="51000">
                    <a:schemeClr val="accent2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5" name="Oval 9">
                <a:extLst>
                  <a:ext uri="{FF2B5EF4-FFF2-40B4-BE49-F238E27FC236}">
                    <a16:creationId xmlns:a16="http://schemas.microsoft.com/office/drawing/2014/main" id="{B3F79E51-B37E-4C3A-9289-4BAA21D85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2"/>
                  </a:gs>
                  <a:gs pos="51000">
                    <a:schemeClr val="accent2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6" name="Freeform 10">
                <a:extLst>
                  <a:ext uri="{FF2B5EF4-FFF2-40B4-BE49-F238E27FC236}">
                    <a16:creationId xmlns:a16="http://schemas.microsoft.com/office/drawing/2014/main" id="{BE306918-66E7-47E4-96A1-99EBC4A6F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73" name="Group 40">
              <a:extLst>
                <a:ext uri="{FF2B5EF4-FFF2-40B4-BE49-F238E27FC236}">
                  <a16:creationId xmlns:a16="http://schemas.microsoft.com/office/drawing/2014/main" id="{6A188904-6C04-468B-9D3F-F7DB1FAFCFF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08413" y="3977767"/>
              <a:ext cx="526363" cy="525762"/>
              <a:chOff x="468" y="1081"/>
              <a:chExt cx="1753" cy="1751"/>
            </a:xfrm>
          </p:grpSpPr>
          <p:sp>
            <p:nvSpPr>
              <p:cNvPr id="274" name="Oval 6">
                <a:extLst>
                  <a:ext uri="{FF2B5EF4-FFF2-40B4-BE49-F238E27FC236}">
                    <a16:creationId xmlns:a16="http://schemas.microsoft.com/office/drawing/2014/main" id="{BE5FF2C0-54B4-4F6C-A2D3-30136675F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4"/>
                  </a:gs>
                  <a:gs pos="5000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5" name="Oval 7">
                <a:extLst>
                  <a:ext uri="{FF2B5EF4-FFF2-40B4-BE49-F238E27FC236}">
                    <a16:creationId xmlns:a16="http://schemas.microsoft.com/office/drawing/2014/main" id="{EAED86A3-F006-4A99-BE1B-6C0F4415A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6" name="Freeform 8">
                <a:extLst>
                  <a:ext uri="{FF2B5EF4-FFF2-40B4-BE49-F238E27FC236}">
                    <a16:creationId xmlns:a16="http://schemas.microsoft.com/office/drawing/2014/main" id="{2C2FC738-C3EA-4CD2-B863-F963E3AF70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4"/>
                  </a:gs>
                  <a:gs pos="5100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7" name="Oval 9">
                <a:extLst>
                  <a:ext uri="{FF2B5EF4-FFF2-40B4-BE49-F238E27FC236}">
                    <a16:creationId xmlns:a16="http://schemas.microsoft.com/office/drawing/2014/main" id="{7C143C42-92B3-48C6-A16D-209716334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4"/>
                  </a:gs>
                  <a:gs pos="5100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8" name="Freeform 10">
                <a:extLst>
                  <a:ext uri="{FF2B5EF4-FFF2-40B4-BE49-F238E27FC236}">
                    <a16:creationId xmlns:a16="http://schemas.microsoft.com/office/drawing/2014/main" id="{A86AAA36-FD6D-4021-A07A-FBF35DB9F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79" name="Group 49">
              <a:extLst>
                <a:ext uri="{FF2B5EF4-FFF2-40B4-BE49-F238E27FC236}">
                  <a16:creationId xmlns:a16="http://schemas.microsoft.com/office/drawing/2014/main" id="{9BBDBFFE-8F75-4CA4-9CE1-EF9219CE19C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66405" y="5187091"/>
              <a:ext cx="526363" cy="525762"/>
              <a:chOff x="468" y="1081"/>
              <a:chExt cx="1753" cy="1751"/>
            </a:xfrm>
          </p:grpSpPr>
          <p:sp>
            <p:nvSpPr>
              <p:cNvPr id="280" name="Oval 6">
                <a:extLst>
                  <a:ext uri="{FF2B5EF4-FFF2-40B4-BE49-F238E27FC236}">
                    <a16:creationId xmlns:a16="http://schemas.microsoft.com/office/drawing/2014/main" id="{3B88219C-FDD5-4ED4-9668-B1D561AB9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5"/>
                  </a:gs>
                  <a:gs pos="50000">
                    <a:schemeClr val="accent5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1" name="Oval 7">
                <a:extLst>
                  <a:ext uri="{FF2B5EF4-FFF2-40B4-BE49-F238E27FC236}">
                    <a16:creationId xmlns:a16="http://schemas.microsoft.com/office/drawing/2014/main" id="{18D0176E-DAB9-44AF-B29F-B911EB8FE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2" name="Freeform 8">
                <a:extLst>
                  <a:ext uri="{FF2B5EF4-FFF2-40B4-BE49-F238E27FC236}">
                    <a16:creationId xmlns:a16="http://schemas.microsoft.com/office/drawing/2014/main" id="{AFBCAC02-0251-4EB0-83B1-D5D91C6940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5"/>
                  </a:gs>
                  <a:gs pos="51000">
                    <a:schemeClr val="accent5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3" name="Oval 9">
                <a:extLst>
                  <a:ext uri="{FF2B5EF4-FFF2-40B4-BE49-F238E27FC236}">
                    <a16:creationId xmlns:a16="http://schemas.microsoft.com/office/drawing/2014/main" id="{E4477171-BAF2-4F8C-87F4-EF972AEFE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5"/>
                  </a:gs>
                  <a:gs pos="51000">
                    <a:schemeClr val="accent5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4" name="Freeform 10">
                <a:extLst>
                  <a:ext uri="{FF2B5EF4-FFF2-40B4-BE49-F238E27FC236}">
                    <a16:creationId xmlns:a16="http://schemas.microsoft.com/office/drawing/2014/main" id="{D04054EB-116C-4C44-9CBF-AFCBC69A4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85" name="Group 58">
              <a:extLst>
                <a:ext uri="{FF2B5EF4-FFF2-40B4-BE49-F238E27FC236}">
                  <a16:creationId xmlns:a16="http://schemas.microsoft.com/office/drawing/2014/main" id="{324D8851-5EC4-4796-A783-B888989C0C9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08413" y="5187091"/>
              <a:ext cx="526363" cy="525762"/>
              <a:chOff x="468" y="1081"/>
              <a:chExt cx="1753" cy="1751"/>
            </a:xfrm>
          </p:grpSpPr>
          <p:sp>
            <p:nvSpPr>
              <p:cNvPr id="286" name="Oval 6">
                <a:extLst>
                  <a:ext uri="{FF2B5EF4-FFF2-40B4-BE49-F238E27FC236}">
                    <a16:creationId xmlns:a16="http://schemas.microsoft.com/office/drawing/2014/main" id="{557AAFB8-CE64-4E98-BA2C-63BD35884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" y="1081"/>
                <a:ext cx="1753" cy="1751"/>
              </a:xfrm>
              <a:prstGeom prst="ellipse">
                <a:avLst/>
              </a:prstGeom>
              <a:gradFill>
                <a:gsLst>
                  <a:gs pos="50000">
                    <a:schemeClr val="accent6"/>
                  </a:gs>
                  <a:gs pos="50000">
                    <a:schemeClr val="accent6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7" name="Oval 7">
                <a:extLst>
                  <a:ext uri="{FF2B5EF4-FFF2-40B4-BE49-F238E27FC236}">
                    <a16:creationId xmlns:a16="http://schemas.microsoft.com/office/drawing/2014/main" id="{AED69462-B9E5-42FD-AF55-C97C93CE6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138"/>
                <a:ext cx="1639" cy="1637"/>
              </a:xfrm>
              <a:prstGeom prst="ellipse">
                <a:avLst/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51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8" name="Freeform 8">
                <a:extLst>
                  <a:ext uri="{FF2B5EF4-FFF2-40B4-BE49-F238E27FC236}">
                    <a16:creationId xmlns:a16="http://schemas.microsoft.com/office/drawing/2014/main" id="{DC767CD9-C597-4475-AF6D-F3C51BE6A6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346"/>
                <a:ext cx="1221" cy="1221"/>
              </a:xfrm>
              <a:custGeom>
                <a:avLst/>
                <a:gdLst>
                  <a:gd name="T0" fmla="*/ 258 w 515"/>
                  <a:gd name="T1" fmla="*/ 0 h 515"/>
                  <a:gd name="T2" fmla="*/ 0 w 515"/>
                  <a:gd name="T3" fmla="*/ 257 h 515"/>
                  <a:gd name="T4" fmla="*/ 258 w 515"/>
                  <a:gd name="T5" fmla="*/ 515 h 515"/>
                  <a:gd name="T6" fmla="*/ 515 w 515"/>
                  <a:gd name="T7" fmla="*/ 257 h 515"/>
                  <a:gd name="T8" fmla="*/ 258 w 515"/>
                  <a:gd name="T9" fmla="*/ 0 h 515"/>
                  <a:gd name="T10" fmla="*/ 258 w 515"/>
                  <a:gd name="T11" fmla="*/ 427 h 515"/>
                  <a:gd name="T12" fmla="*/ 88 w 515"/>
                  <a:gd name="T13" fmla="*/ 257 h 515"/>
                  <a:gd name="T14" fmla="*/ 258 w 515"/>
                  <a:gd name="T15" fmla="*/ 88 h 515"/>
                  <a:gd name="T16" fmla="*/ 427 w 515"/>
                  <a:gd name="T17" fmla="*/ 257 h 515"/>
                  <a:gd name="T18" fmla="*/ 258 w 515"/>
                  <a:gd name="T19" fmla="*/ 42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258" y="0"/>
                    </a:moveTo>
                    <a:cubicBezTo>
                      <a:pt x="115" y="0"/>
                      <a:pt x="0" y="115"/>
                      <a:pt x="0" y="257"/>
                    </a:cubicBezTo>
                    <a:cubicBezTo>
                      <a:pt x="0" y="400"/>
                      <a:pt x="115" y="515"/>
                      <a:pt x="258" y="515"/>
                    </a:cubicBezTo>
                    <a:cubicBezTo>
                      <a:pt x="400" y="515"/>
                      <a:pt x="515" y="400"/>
                      <a:pt x="515" y="257"/>
                    </a:cubicBezTo>
                    <a:cubicBezTo>
                      <a:pt x="515" y="115"/>
                      <a:pt x="400" y="0"/>
                      <a:pt x="258" y="0"/>
                    </a:cubicBezTo>
                    <a:close/>
                    <a:moveTo>
                      <a:pt x="258" y="427"/>
                    </a:moveTo>
                    <a:cubicBezTo>
                      <a:pt x="164" y="427"/>
                      <a:pt x="88" y="351"/>
                      <a:pt x="88" y="257"/>
                    </a:cubicBezTo>
                    <a:cubicBezTo>
                      <a:pt x="88" y="164"/>
                      <a:pt x="164" y="88"/>
                      <a:pt x="258" y="88"/>
                    </a:cubicBezTo>
                    <a:cubicBezTo>
                      <a:pt x="351" y="88"/>
                      <a:pt x="427" y="164"/>
                      <a:pt x="427" y="257"/>
                    </a:cubicBezTo>
                    <a:cubicBezTo>
                      <a:pt x="427" y="351"/>
                      <a:pt x="351" y="427"/>
                      <a:pt x="258" y="427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6"/>
                  </a:gs>
                  <a:gs pos="51000">
                    <a:schemeClr val="accent6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9" name="Oval 9">
                <a:extLst>
                  <a:ext uri="{FF2B5EF4-FFF2-40B4-BE49-F238E27FC236}">
                    <a16:creationId xmlns:a16="http://schemas.microsoft.com/office/drawing/2014/main" id="{B9BDDE0C-452F-4CF7-94CE-A780554BF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" y="1763"/>
                <a:ext cx="387" cy="387"/>
              </a:xfrm>
              <a:prstGeom prst="ellipse">
                <a:avLst/>
              </a:prstGeom>
              <a:gradFill>
                <a:gsLst>
                  <a:gs pos="50000">
                    <a:schemeClr val="accent6"/>
                  </a:gs>
                  <a:gs pos="51000">
                    <a:schemeClr val="accent6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0" name="Freeform 10">
                <a:extLst>
                  <a:ext uri="{FF2B5EF4-FFF2-40B4-BE49-F238E27FC236}">
                    <a16:creationId xmlns:a16="http://schemas.microsoft.com/office/drawing/2014/main" id="{E114343E-DB10-494E-80A9-A7F1BC463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180"/>
                <a:ext cx="790" cy="790"/>
              </a:xfrm>
              <a:custGeom>
                <a:avLst/>
                <a:gdLst>
                  <a:gd name="T0" fmla="*/ 802 w 906"/>
                  <a:gd name="T1" fmla="*/ 81 h 906"/>
                  <a:gd name="T2" fmla="*/ 802 w 906"/>
                  <a:gd name="T3" fmla="*/ 0 h 906"/>
                  <a:gd name="T4" fmla="*/ 757 w 906"/>
                  <a:gd name="T5" fmla="*/ 0 h 906"/>
                  <a:gd name="T6" fmla="*/ 757 w 906"/>
                  <a:gd name="T7" fmla="*/ 121 h 906"/>
                  <a:gd name="T8" fmla="*/ 733 w 906"/>
                  <a:gd name="T9" fmla="*/ 145 h 906"/>
                  <a:gd name="T10" fmla="*/ 733 w 906"/>
                  <a:gd name="T11" fmla="*/ 71 h 906"/>
                  <a:gd name="T12" fmla="*/ 685 w 906"/>
                  <a:gd name="T13" fmla="*/ 71 h 906"/>
                  <a:gd name="T14" fmla="*/ 685 w 906"/>
                  <a:gd name="T15" fmla="*/ 192 h 906"/>
                  <a:gd name="T16" fmla="*/ 662 w 906"/>
                  <a:gd name="T17" fmla="*/ 216 h 906"/>
                  <a:gd name="T18" fmla="*/ 662 w 906"/>
                  <a:gd name="T19" fmla="*/ 140 h 906"/>
                  <a:gd name="T20" fmla="*/ 617 w 906"/>
                  <a:gd name="T21" fmla="*/ 140 h 906"/>
                  <a:gd name="T22" fmla="*/ 617 w 906"/>
                  <a:gd name="T23" fmla="*/ 261 h 906"/>
                  <a:gd name="T24" fmla="*/ 0 w 906"/>
                  <a:gd name="T25" fmla="*/ 877 h 906"/>
                  <a:gd name="T26" fmla="*/ 28 w 906"/>
                  <a:gd name="T27" fmla="*/ 906 h 906"/>
                  <a:gd name="T28" fmla="*/ 645 w 906"/>
                  <a:gd name="T29" fmla="*/ 292 h 906"/>
                  <a:gd name="T30" fmla="*/ 766 w 906"/>
                  <a:gd name="T31" fmla="*/ 292 h 906"/>
                  <a:gd name="T32" fmla="*/ 766 w 906"/>
                  <a:gd name="T33" fmla="*/ 244 h 906"/>
                  <a:gd name="T34" fmla="*/ 690 w 906"/>
                  <a:gd name="T35" fmla="*/ 244 h 906"/>
                  <a:gd name="T36" fmla="*/ 714 w 906"/>
                  <a:gd name="T37" fmla="*/ 221 h 906"/>
                  <a:gd name="T38" fmla="*/ 835 w 906"/>
                  <a:gd name="T39" fmla="*/ 221 h 906"/>
                  <a:gd name="T40" fmla="*/ 835 w 906"/>
                  <a:gd name="T41" fmla="*/ 173 h 906"/>
                  <a:gd name="T42" fmla="*/ 761 w 906"/>
                  <a:gd name="T43" fmla="*/ 173 h 906"/>
                  <a:gd name="T44" fmla="*/ 785 w 906"/>
                  <a:gd name="T45" fmla="*/ 150 h 906"/>
                  <a:gd name="T46" fmla="*/ 906 w 906"/>
                  <a:gd name="T47" fmla="*/ 150 h 906"/>
                  <a:gd name="T48" fmla="*/ 906 w 906"/>
                  <a:gd name="T49" fmla="*/ 105 h 906"/>
                  <a:gd name="T50" fmla="*/ 828 w 906"/>
                  <a:gd name="T51" fmla="*/ 105 h 906"/>
                  <a:gd name="T52" fmla="*/ 802 w 906"/>
                  <a:gd name="T53" fmla="*/ 8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6" h="906">
                    <a:moveTo>
                      <a:pt x="802" y="81"/>
                    </a:moveTo>
                    <a:lnTo>
                      <a:pt x="802" y="0"/>
                    </a:lnTo>
                    <a:lnTo>
                      <a:pt x="757" y="0"/>
                    </a:lnTo>
                    <a:lnTo>
                      <a:pt x="757" y="121"/>
                    </a:lnTo>
                    <a:lnTo>
                      <a:pt x="733" y="145"/>
                    </a:lnTo>
                    <a:lnTo>
                      <a:pt x="733" y="71"/>
                    </a:lnTo>
                    <a:lnTo>
                      <a:pt x="685" y="71"/>
                    </a:lnTo>
                    <a:lnTo>
                      <a:pt x="685" y="192"/>
                    </a:lnTo>
                    <a:lnTo>
                      <a:pt x="662" y="216"/>
                    </a:lnTo>
                    <a:lnTo>
                      <a:pt x="662" y="140"/>
                    </a:lnTo>
                    <a:lnTo>
                      <a:pt x="617" y="140"/>
                    </a:lnTo>
                    <a:lnTo>
                      <a:pt x="617" y="261"/>
                    </a:lnTo>
                    <a:lnTo>
                      <a:pt x="0" y="877"/>
                    </a:lnTo>
                    <a:lnTo>
                      <a:pt x="28" y="906"/>
                    </a:lnTo>
                    <a:lnTo>
                      <a:pt x="645" y="292"/>
                    </a:lnTo>
                    <a:lnTo>
                      <a:pt x="766" y="292"/>
                    </a:lnTo>
                    <a:lnTo>
                      <a:pt x="766" y="244"/>
                    </a:lnTo>
                    <a:lnTo>
                      <a:pt x="690" y="244"/>
                    </a:lnTo>
                    <a:lnTo>
                      <a:pt x="714" y="221"/>
                    </a:lnTo>
                    <a:lnTo>
                      <a:pt x="835" y="221"/>
                    </a:lnTo>
                    <a:lnTo>
                      <a:pt x="835" y="173"/>
                    </a:lnTo>
                    <a:lnTo>
                      <a:pt x="761" y="173"/>
                    </a:lnTo>
                    <a:lnTo>
                      <a:pt x="785" y="150"/>
                    </a:lnTo>
                    <a:lnTo>
                      <a:pt x="906" y="150"/>
                    </a:lnTo>
                    <a:lnTo>
                      <a:pt x="906" y="105"/>
                    </a:lnTo>
                    <a:lnTo>
                      <a:pt x="828" y="105"/>
                    </a:lnTo>
                    <a:lnTo>
                      <a:pt x="802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866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407023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6533205" y="1206009"/>
            <a:ext cx="4366795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التسويق باستخدام وسائل التواصل الاجتماعي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2C5B128-4CF2-4828-8E74-F5A00F07BF60}"/>
              </a:ext>
            </a:extLst>
          </p:cNvPr>
          <p:cNvSpPr/>
          <p:nvPr/>
        </p:nvSpPr>
        <p:spPr>
          <a:xfrm>
            <a:off x="6398000" y="2087960"/>
            <a:ext cx="5115127" cy="37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Clr>
                <a:schemeClr val="accent3"/>
              </a:buClr>
              <a:defRPr/>
            </a:pP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يعتبر التسويق عن طريق وسائل التواصل الاجتماعي (</a:t>
            </a:r>
            <a:r>
              <a:rPr 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SMM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من أحد الوسائل الحديثة الهامة في التسويق وذات الأثر الكبير والمتزايد على </a:t>
            </a:r>
            <a:r>
              <a:rPr lang="ar-SA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المستهكلين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لكن استخدامه ليس سهلا وبسيطاً بل يتطلب متابعته والوصول إلى الهدف المبتغى منها أمراً مكلفا </a:t>
            </a:r>
            <a:r>
              <a:rPr lang="ar-SA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ويتكلب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المال والجهد والتخصص.</a:t>
            </a:r>
          </a:p>
          <a:p>
            <a:pPr algn="just" rtl="1">
              <a:lnSpc>
                <a:spcPct val="150000"/>
              </a:lnSpc>
              <a:buClr>
                <a:schemeClr val="accent3"/>
              </a:buClr>
              <a:defRPr/>
            </a:pP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وأيضا عند التفكير في هذا المجال (</a:t>
            </a:r>
            <a:r>
              <a:rPr 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SMM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r>
              <a:rPr 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يجب أن تكون جاهزاً بمتخصص متفرغ لإنجاز وتنفيذ الحملة، فالتواجد في وسائل التواصل الاجتماعي دون متابعة قد يكون ضرره أكبر من عدم التواجد. </a:t>
            </a:r>
          </a:p>
        </p:txBody>
      </p:sp>
      <p:pic>
        <p:nvPicPr>
          <p:cNvPr id="101" name="Picture 10">
            <a:extLst>
              <a:ext uri="{FF2B5EF4-FFF2-40B4-BE49-F238E27FC236}">
                <a16:creationId xmlns:a16="http://schemas.microsoft.com/office/drawing/2014/main" id="{6D243218-A83D-437E-BC0D-0AAB13734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0"/>
          <a:stretch/>
        </p:blipFill>
        <p:spPr>
          <a:xfrm rot="773487">
            <a:off x="3417657" y="2403008"/>
            <a:ext cx="1684010" cy="2395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" name="Picture 12">
            <a:extLst>
              <a:ext uri="{FF2B5EF4-FFF2-40B4-BE49-F238E27FC236}">
                <a16:creationId xmlns:a16="http://schemas.microsoft.com/office/drawing/2014/main" id="{E298BD7E-3836-4AC3-A792-24B166C694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6"/>
          <a:stretch/>
        </p:blipFill>
        <p:spPr>
          <a:xfrm rot="19917088">
            <a:off x="1493706" y="3429000"/>
            <a:ext cx="1755194" cy="2395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854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407023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6533205" y="1206009"/>
            <a:ext cx="4366795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التسويق باستخدام وسائل التواصل الاجتماعي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B3ECC54-2BB4-49F3-A436-30066AE80149}"/>
              </a:ext>
            </a:extLst>
          </p:cNvPr>
          <p:cNvSpPr/>
          <p:nvPr/>
        </p:nvSpPr>
        <p:spPr>
          <a:xfrm>
            <a:off x="8368839" y="1769949"/>
            <a:ext cx="3619902" cy="40011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0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مقارنات بعض وسائل التواصل الاجتماعي </a:t>
            </a: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BE90318C-6664-473E-8C81-709E425B7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02633"/>
              </p:ext>
            </p:extLst>
          </p:nvPr>
        </p:nvGraphicFramePr>
        <p:xfrm>
          <a:off x="811875" y="2245348"/>
          <a:ext cx="10674929" cy="36012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18001">
                  <a:extLst>
                    <a:ext uri="{9D8B030D-6E8A-4147-A177-3AD203B41FA5}">
                      <a16:colId xmlns:a16="http://schemas.microsoft.com/office/drawing/2014/main" val="4246103700"/>
                    </a:ext>
                  </a:extLst>
                </a:gridCol>
                <a:gridCol w="1818001">
                  <a:extLst>
                    <a:ext uri="{9D8B030D-6E8A-4147-A177-3AD203B41FA5}">
                      <a16:colId xmlns:a16="http://schemas.microsoft.com/office/drawing/2014/main" val="2273811406"/>
                    </a:ext>
                  </a:extLst>
                </a:gridCol>
                <a:gridCol w="1818001">
                  <a:extLst>
                    <a:ext uri="{9D8B030D-6E8A-4147-A177-3AD203B41FA5}">
                      <a16:colId xmlns:a16="http://schemas.microsoft.com/office/drawing/2014/main" val="1308861031"/>
                    </a:ext>
                  </a:extLst>
                </a:gridCol>
                <a:gridCol w="1818001">
                  <a:extLst>
                    <a:ext uri="{9D8B030D-6E8A-4147-A177-3AD203B41FA5}">
                      <a16:colId xmlns:a16="http://schemas.microsoft.com/office/drawing/2014/main" val="1353725152"/>
                    </a:ext>
                  </a:extLst>
                </a:gridCol>
                <a:gridCol w="1818001">
                  <a:extLst>
                    <a:ext uri="{9D8B030D-6E8A-4147-A177-3AD203B41FA5}">
                      <a16:colId xmlns:a16="http://schemas.microsoft.com/office/drawing/2014/main" val="1856138872"/>
                    </a:ext>
                  </a:extLst>
                </a:gridCol>
                <a:gridCol w="1584924">
                  <a:extLst>
                    <a:ext uri="{9D8B030D-6E8A-4147-A177-3AD203B41FA5}">
                      <a16:colId xmlns:a16="http://schemas.microsoft.com/office/drawing/2014/main" val="628762628"/>
                    </a:ext>
                  </a:extLst>
                </a:gridCol>
              </a:tblGrid>
              <a:tr h="37567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6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يوتيوب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6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قوقل +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6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لينكدن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6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تويتر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6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فيس</a:t>
                      </a:r>
                      <a:r>
                        <a:rPr lang="ar-SA" sz="16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بوك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6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الوسيلة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701854"/>
                  </a:ext>
                </a:extLst>
              </a:tr>
              <a:tr h="44082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B2C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B2C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B2B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B2B – B2C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B2C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القطاع</a:t>
                      </a:r>
                      <a:r>
                        <a:rPr lang="ar-SA" sz="14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المستهدف</a:t>
                      </a:r>
                      <a:r>
                        <a:rPr lang="ar-SA" sz="14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407983"/>
                  </a:ext>
                </a:extLst>
              </a:tr>
              <a:tr h="5818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مشاركة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المعلومات و مقاطع التسلية.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مشاركة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الصور والأخبار والقصص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مشاركة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نجاح وأخبار الشركات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مشاركة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الصور والأخبار والقصص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مشاركة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الصور والأخبار والقصص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التركيز على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830385"/>
                  </a:ext>
                </a:extLst>
              </a:tr>
              <a:tr h="70658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اشترك وشارك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في الأنشطة.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مشاركة </a:t>
                      </a:r>
                      <a:r>
                        <a:rPr lang="en-US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Likes </a:t>
                      </a: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وأضافة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إلى الأنشطة.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Likes </a:t>
                      </a: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او تعليق على المحتوى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  <a:p>
                      <a:pPr algn="ctr"/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والنقاش والمتابعة للشركة.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إعادة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التغريدة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Likes </a:t>
                      </a: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او تعليق على المحتوى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التغذية الراجعة</a:t>
                      </a:r>
                      <a:r>
                        <a:rPr lang="ar-SA" sz="14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وفرصة التواصل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9457962"/>
                  </a:ext>
                </a:extLst>
              </a:tr>
              <a:tr h="7620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ربط مباشر من خلال المحتوى المعروض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ربط مباشر من خلال المحتوى المعروض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  <a:p>
                      <a:pPr algn="ctr"/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+ تأثير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على نتائج بحث قوقل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ربط مباشر من خلال المحتوى المعروض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ربط مباشر من خلال المحتوى المعروض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ربط مباشر وتجارة إلكترونية وتطبيق ذكي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الأثر على زيارة الموقع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030561"/>
                  </a:ext>
                </a:extLst>
              </a:tr>
              <a:tr h="73429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إعلانات فيديو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إعلانات تواصل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إعلانات ظهور وعرض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غير متوفر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إعلانات لينك دن 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تغريدات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ترويجية </a:t>
                      </a:r>
                    </a:p>
                    <a:p>
                      <a:pPr algn="ctr"/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توجهات ترويجية</a:t>
                      </a:r>
                    </a:p>
                    <a:p>
                      <a:pPr algn="ctr"/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حسابات ترويجية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2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إعلانات</a:t>
                      </a:r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فيس بوك</a:t>
                      </a:r>
                    </a:p>
                    <a:p>
                      <a:pPr algn="ctr"/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إعلاانت مميزة</a:t>
                      </a:r>
                    </a:p>
                    <a:p>
                      <a:pPr algn="ctr"/>
                      <a:r>
                        <a:rPr lang="ar-SA" sz="12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رعاية </a:t>
                      </a:r>
                      <a:endParaRPr lang="en-US" sz="12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ar-SA" sz="1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فرصة الأعلان</a:t>
                      </a:r>
                      <a:r>
                        <a:rPr lang="ar-SA" sz="14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261920"/>
                  </a:ext>
                </a:extLst>
              </a:tr>
            </a:tbl>
          </a:graphicData>
        </a:graphic>
      </p:graphicFrame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3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407023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6533205" y="1206009"/>
            <a:ext cx="4366795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التسويق باستخدام وسائل التواصل الاجتماعي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B3ECC54-2BB4-49F3-A436-30066AE80149}"/>
              </a:ext>
            </a:extLst>
          </p:cNvPr>
          <p:cNvSpPr/>
          <p:nvPr/>
        </p:nvSpPr>
        <p:spPr>
          <a:xfrm>
            <a:off x="7380020" y="1845238"/>
            <a:ext cx="4613764" cy="40011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0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خطوات إنشاء خطة تسويق تواصل اجتماعي (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SMM</a:t>
            </a:r>
            <a:r>
              <a:rPr lang="ar-SA" sz="20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25">
            <a:extLst>
              <a:ext uri="{FF2B5EF4-FFF2-40B4-BE49-F238E27FC236}">
                <a16:creationId xmlns:a16="http://schemas.microsoft.com/office/drawing/2014/main" id="{F56EDC88-4499-4A31-A147-E92D3BE00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777" r="2239"/>
          <a:stretch/>
        </p:blipFill>
        <p:spPr>
          <a:xfrm>
            <a:off x="2438619" y="2166495"/>
            <a:ext cx="7772400" cy="420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45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9097872" y="1206009"/>
            <a:ext cx="1802128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الخطة التسويقية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B3ECC54-2BB4-49F3-A436-30066AE80149}"/>
              </a:ext>
            </a:extLst>
          </p:cNvPr>
          <p:cNvSpPr/>
          <p:nvPr/>
        </p:nvSpPr>
        <p:spPr>
          <a:xfrm>
            <a:off x="9674472" y="1845238"/>
            <a:ext cx="2209259" cy="40011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0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مكونات الخطة التسويقية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A7EE7A95-C8C2-4C4E-93FC-4FAD7186A9FE}"/>
              </a:ext>
            </a:extLst>
          </p:cNvPr>
          <p:cNvSpPr/>
          <p:nvPr/>
        </p:nvSpPr>
        <p:spPr>
          <a:xfrm>
            <a:off x="-8896506" y="-3506761"/>
            <a:ext cx="2069798" cy="646331"/>
          </a:xfrm>
          <a:prstGeom prst="rect">
            <a:avLst/>
          </a:prstGeom>
          <a:solidFill>
            <a:srgbClr val="FF0000">
              <a:alpha val="14902"/>
            </a:srgb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الميزانية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D0FDA39F-54EF-4F8A-A4B5-CEB14EF9E1CD}"/>
              </a:ext>
            </a:extLst>
          </p:cNvPr>
          <p:cNvSpPr/>
          <p:nvPr/>
        </p:nvSpPr>
        <p:spPr>
          <a:xfrm>
            <a:off x="-3221860" y="-3506761"/>
            <a:ext cx="2085828" cy="584775"/>
          </a:xfrm>
          <a:prstGeom prst="rect">
            <a:avLst/>
          </a:prstGeom>
          <a:solidFill>
            <a:srgbClr val="FF0000">
              <a:alpha val="14902"/>
            </a:srgb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أهداف الخطة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4EF1B33F-C008-4CAA-8F3B-2C225FD4B3BE}"/>
              </a:ext>
            </a:extLst>
          </p:cNvPr>
          <p:cNvSpPr/>
          <p:nvPr/>
        </p:nvSpPr>
        <p:spPr>
          <a:xfrm>
            <a:off x="-6059183" y="-3506761"/>
            <a:ext cx="2069798" cy="584775"/>
          </a:xfrm>
          <a:prstGeom prst="rect">
            <a:avLst/>
          </a:prstGeom>
          <a:solidFill>
            <a:srgbClr val="FF0000">
              <a:alpha val="14902"/>
            </a:srgb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الاستراتيجيات</a:t>
            </a:r>
            <a:endParaRPr lang="ar-SA" sz="36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E1342415-817E-48FC-B37C-7797FB182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28" y="1822448"/>
            <a:ext cx="991388" cy="1376928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C8BD8370-785B-4BF6-87C9-F6F07EF7F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33" y="3119157"/>
            <a:ext cx="804566" cy="1391982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B73D6070-80CE-44CB-A30A-95FBBBBE9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20" y="4257643"/>
            <a:ext cx="947596" cy="1256758"/>
          </a:xfrm>
          <a:prstGeom prst="rect">
            <a:avLst/>
          </a:prstGeom>
        </p:spPr>
      </p:pic>
      <p:sp>
        <p:nvSpPr>
          <p:cNvPr id="32" name="Rectangle 50">
            <a:extLst>
              <a:ext uri="{FF2B5EF4-FFF2-40B4-BE49-F238E27FC236}">
                <a16:creationId xmlns:a16="http://schemas.microsoft.com/office/drawing/2014/main" id="{1E4274E1-A986-4FE6-97EF-12494CA72905}"/>
              </a:ext>
            </a:extLst>
          </p:cNvPr>
          <p:cNvSpPr/>
          <p:nvPr/>
        </p:nvSpPr>
        <p:spPr>
          <a:xfrm flipH="1">
            <a:off x="8862058" y="610816"/>
            <a:ext cx="239346" cy="57806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57">
            <a:extLst>
              <a:ext uri="{FF2B5EF4-FFF2-40B4-BE49-F238E27FC236}">
                <a16:creationId xmlns:a16="http://schemas.microsoft.com/office/drawing/2014/main" id="{DD5A22A8-F28D-4B8F-A9DA-8BAB11DAFEE6}"/>
              </a:ext>
            </a:extLst>
          </p:cNvPr>
          <p:cNvGrpSpPr/>
          <p:nvPr/>
        </p:nvGrpSpPr>
        <p:grpSpPr>
          <a:xfrm flipH="1">
            <a:off x="7036167" y="2736066"/>
            <a:ext cx="2324780" cy="979204"/>
            <a:chOff x="4230688" y="390525"/>
            <a:chExt cx="3654425" cy="1443038"/>
          </a:xfrm>
        </p:grpSpPr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1625F077-6CAE-4DD9-BB57-FEEA1E0E345D}"/>
                </a:ext>
              </a:extLst>
            </p:cNvPr>
            <p:cNvGrpSpPr/>
            <p:nvPr/>
          </p:nvGrpSpPr>
          <p:grpSpPr>
            <a:xfrm>
              <a:off x="4230688" y="390525"/>
              <a:ext cx="3654425" cy="1443038"/>
              <a:chOff x="4230688" y="390525"/>
              <a:chExt cx="3654425" cy="1443038"/>
            </a:xfrm>
          </p:grpSpPr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06CF0D75-90F3-4DCF-A908-92CDF23B8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390525"/>
                <a:ext cx="407988" cy="1443038"/>
              </a:xfrm>
              <a:custGeom>
                <a:avLst/>
                <a:gdLst>
                  <a:gd name="T0" fmla="*/ 257 w 257"/>
                  <a:gd name="T1" fmla="*/ 0 h 909"/>
                  <a:gd name="T2" fmla="*/ 257 w 257"/>
                  <a:gd name="T3" fmla="*/ 909 h 909"/>
                  <a:gd name="T4" fmla="*/ 0 w 257"/>
                  <a:gd name="T5" fmla="*/ 801 h 909"/>
                  <a:gd name="T6" fmla="*/ 0 w 257"/>
                  <a:gd name="T7" fmla="*/ 107 h 909"/>
                  <a:gd name="T8" fmla="*/ 257 w 257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909">
                    <a:moveTo>
                      <a:pt x="257" y="0"/>
                    </a:moveTo>
                    <a:lnTo>
                      <a:pt x="257" y="909"/>
                    </a:lnTo>
                    <a:lnTo>
                      <a:pt x="0" y="801"/>
                    </a:lnTo>
                    <a:lnTo>
                      <a:pt x="0" y="107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D5CBA6C2-453F-4931-AA8B-262B62910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560388"/>
                <a:ext cx="787400" cy="1101725"/>
              </a:xfrm>
              <a:custGeom>
                <a:avLst/>
                <a:gdLst>
                  <a:gd name="T0" fmla="*/ 0 w 496"/>
                  <a:gd name="T1" fmla="*/ 0 h 694"/>
                  <a:gd name="T2" fmla="*/ 496 w 496"/>
                  <a:gd name="T3" fmla="*/ 65 h 694"/>
                  <a:gd name="T4" fmla="*/ 496 w 496"/>
                  <a:gd name="T5" fmla="*/ 631 h 694"/>
                  <a:gd name="T6" fmla="*/ 0 w 496"/>
                  <a:gd name="T7" fmla="*/ 694 h 694"/>
                  <a:gd name="T8" fmla="*/ 0 w 496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6" h="694">
                    <a:moveTo>
                      <a:pt x="0" y="0"/>
                    </a:moveTo>
                    <a:lnTo>
                      <a:pt x="496" y="65"/>
                    </a:lnTo>
                    <a:lnTo>
                      <a:pt x="496" y="631"/>
                    </a:lnTo>
                    <a:lnTo>
                      <a:pt x="0" y="6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0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1234BADC-0E6F-4795-8465-0CF30A654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088" y="663575"/>
                <a:ext cx="2867025" cy="896938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1A118DBC-6BB8-4BF5-974E-A259E546A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350" y="976313"/>
              <a:ext cx="268288" cy="269875"/>
            </a:xfrm>
            <a:custGeom>
              <a:avLst/>
              <a:gdLst>
                <a:gd name="T0" fmla="*/ 126 w 169"/>
                <a:gd name="T1" fmla="*/ 40 h 170"/>
                <a:gd name="T2" fmla="*/ 123 w 169"/>
                <a:gd name="T3" fmla="*/ 42 h 170"/>
                <a:gd name="T4" fmla="*/ 112 w 169"/>
                <a:gd name="T5" fmla="*/ 53 h 170"/>
                <a:gd name="T6" fmla="*/ 89 w 169"/>
                <a:gd name="T7" fmla="*/ 76 h 170"/>
                <a:gd name="T8" fmla="*/ 71 w 169"/>
                <a:gd name="T9" fmla="*/ 95 h 170"/>
                <a:gd name="T10" fmla="*/ 67 w 169"/>
                <a:gd name="T11" fmla="*/ 91 h 170"/>
                <a:gd name="T12" fmla="*/ 54 w 169"/>
                <a:gd name="T13" fmla="*/ 79 h 170"/>
                <a:gd name="T14" fmla="*/ 43 w 169"/>
                <a:gd name="T15" fmla="*/ 67 h 170"/>
                <a:gd name="T16" fmla="*/ 42 w 169"/>
                <a:gd name="T17" fmla="*/ 67 h 170"/>
                <a:gd name="T18" fmla="*/ 40 w 169"/>
                <a:gd name="T19" fmla="*/ 70 h 170"/>
                <a:gd name="T20" fmla="*/ 36 w 169"/>
                <a:gd name="T21" fmla="*/ 74 h 170"/>
                <a:gd name="T22" fmla="*/ 29 w 169"/>
                <a:gd name="T23" fmla="*/ 80 h 170"/>
                <a:gd name="T24" fmla="*/ 23 w 169"/>
                <a:gd name="T25" fmla="*/ 85 h 170"/>
                <a:gd name="T26" fmla="*/ 26 w 169"/>
                <a:gd name="T27" fmla="*/ 88 h 170"/>
                <a:gd name="T28" fmla="*/ 34 w 169"/>
                <a:gd name="T29" fmla="*/ 97 h 170"/>
                <a:gd name="T30" fmla="*/ 54 w 169"/>
                <a:gd name="T31" fmla="*/ 117 h 170"/>
                <a:gd name="T32" fmla="*/ 144 w 169"/>
                <a:gd name="T33" fmla="*/ 57 h 170"/>
                <a:gd name="T34" fmla="*/ 144 w 169"/>
                <a:gd name="T35" fmla="*/ 57 h 170"/>
                <a:gd name="T36" fmla="*/ 143 w 169"/>
                <a:gd name="T37" fmla="*/ 57 h 170"/>
                <a:gd name="T38" fmla="*/ 140 w 169"/>
                <a:gd name="T39" fmla="*/ 54 h 170"/>
                <a:gd name="T40" fmla="*/ 135 w 169"/>
                <a:gd name="T41" fmla="*/ 47 h 170"/>
                <a:gd name="T42" fmla="*/ 126 w 169"/>
                <a:gd name="T43" fmla="*/ 40 h 170"/>
                <a:gd name="T44" fmla="*/ 106 w 169"/>
                <a:gd name="T45" fmla="*/ 3 h 170"/>
                <a:gd name="T46" fmla="*/ 144 w 169"/>
                <a:gd name="T47" fmla="*/ 25 h 170"/>
                <a:gd name="T48" fmla="*/ 166 w 169"/>
                <a:gd name="T49" fmla="*/ 63 h 170"/>
                <a:gd name="T50" fmla="*/ 166 w 169"/>
                <a:gd name="T51" fmla="*/ 108 h 170"/>
                <a:gd name="T52" fmla="*/ 144 w 169"/>
                <a:gd name="T53" fmla="*/ 146 h 170"/>
                <a:gd name="T54" fmla="*/ 106 w 169"/>
                <a:gd name="T55" fmla="*/ 168 h 170"/>
                <a:gd name="T56" fmla="*/ 61 w 169"/>
                <a:gd name="T57" fmla="*/ 168 h 170"/>
                <a:gd name="T58" fmla="*/ 23 w 169"/>
                <a:gd name="T59" fmla="*/ 146 h 170"/>
                <a:gd name="T60" fmla="*/ 2 w 169"/>
                <a:gd name="T61" fmla="*/ 108 h 170"/>
                <a:gd name="T62" fmla="*/ 2 w 169"/>
                <a:gd name="T63" fmla="*/ 63 h 170"/>
                <a:gd name="T64" fmla="*/ 23 w 169"/>
                <a:gd name="T65" fmla="*/ 25 h 170"/>
                <a:gd name="T66" fmla="*/ 61 w 169"/>
                <a:gd name="T67" fmla="*/ 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170">
                  <a:moveTo>
                    <a:pt x="126" y="40"/>
                  </a:moveTo>
                  <a:lnTo>
                    <a:pt x="126" y="40"/>
                  </a:lnTo>
                  <a:lnTo>
                    <a:pt x="126" y="40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2" y="53"/>
                  </a:lnTo>
                  <a:lnTo>
                    <a:pt x="102" y="63"/>
                  </a:lnTo>
                  <a:lnTo>
                    <a:pt x="89" y="76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69" y="93"/>
                  </a:lnTo>
                  <a:lnTo>
                    <a:pt x="67" y="91"/>
                  </a:lnTo>
                  <a:lnTo>
                    <a:pt x="61" y="87"/>
                  </a:lnTo>
                  <a:lnTo>
                    <a:pt x="54" y="79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2" y="67"/>
                  </a:lnTo>
                  <a:lnTo>
                    <a:pt x="42" y="68"/>
                  </a:lnTo>
                  <a:lnTo>
                    <a:pt x="40" y="70"/>
                  </a:lnTo>
                  <a:lnTo>
                    <a:pt x="38" y="71"/>
                  </a:lnTo>
                  <a:lnTo>
                    <a:pt x="36" y="74"/>
                  </a:lnTo>
                  <a:lnTo>
                    <a:pt x="33" y="76"/>
                  </a:lnTo>
                  <a:lnTo>
                    <a:pt x="29" y="80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7"/>
                  </a:lnTo>
                  <a:lnTo>
                    <a:pt x="26" y="88"/>
                  </a:lnTo>
                  <a:lnTo>
                    <a:pt x="29" y="91"/>
                  </a:lnTo>
                  <a:lnTo>
                    <a:pt x="34" y="97"/>
                  </a:lnTo>
                  <a:lnTo>
                    <a:pt x="43" y="105"/>
                  </a:lnTo>
                  <a:lnTo>
                    <a:pt x="54" y="117"/>
                  </a:lnTo>
                  <a:lnTo>
                    <a:pt x="69" y="131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3" y="57"/>
                  </a:lnTo>
                  <a:lnTo>
                    <a:pt x="141" y="55"/>
                  </a:lnTo>
                  <a:lnTo>
                    <a:pt x="140" y="54"/>
                  </a:lnTo>
                  <a:lnTo>
                    <a:pt x="137" y="51"/>
                  </a:lnTo>
                  <a:lnTo>
                    <a:pt x="135" y="47"/>
                  </a:lnTo>
                  <a:lnTo>
                    <a:pt x="131" y="43"/>
                  </a:lnTo>
                  <a:lnTo>
                    <a:pt x="126" y="40"/>
                  </a:lnTo>
                  <a:close/>
                  <a:moveTo>
                    <a:pt x="84" y="0"/>
                  </a:moveTo>
                  <a:lnTo>
                    <a:pt x="106" y="3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7" y="42"/>
                  </a:lnTo>
                  <a:lnTo>
                    <a:pt x="166" y="63"/>
                  </a:lnTo>
                  <a:lnTo>
                    <a:pt x="169" y="85"/>
                  </a:lnTo>
                  <a:lnTo>
                    <a:pt x="166" y="108"/>
                  </a:lnTo>
                  <a:lnTo>
                    <a:pt x="157" y="129"/>
                  </a:lnTo>
                  <a:lnTo>
                    <a:pt x="144" y="146"/>
                  </a:lnTo>
                  <a:lnTo>
                    <a:pt x="127" y="159"/>
                  </a:lnTo>
                  <a:lnTo>
                    <a:pt x="106" y="168"/>
                  </a:lnTo>
                  <a:lnTo>
                    <a:pt x="84" y="170"/>
                  </a:lnTo>
                  <a:lnTo>
                    <a:pt x="61" y="168"/>
                  </a:lnTo>
                  <a:lnTo>
                    <a:pt x="42" y="159"/>
                  </a:lnTo>
                  <a:lnTo>
                    <a:pt x="23" y="146"/>
                  </a:lnTo>
                  <a:lnTo>
                    <a:pt x="10" y="129"/>
                  </a:lnTo>
                  <a:lnTo>
                    <a:pt x="2" y="108"/>
                  </a:lnTo>
                  <a:lnTo>
                    <a:pt x="0" y="85"/>
                  </a:lnTo>
                  <a:lnTo>
                    <a:pt x="2" y="63"/>
                  </a:lnTo>
                  <a:lnTo>
                    <a:pt x="10" y="42"/>
                  </a:lnTo>
                  <a:lnTo>
                    <a:pt x="23" y="25"/>
                  </a:lnTo>
                  <a:lnTo>
                    <a:pt x="42" y="12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63">
            <a:extLst>
              <a:ext uri="{FF2B5EF4-FFF2-40B4-BE49-F238E27FC236}">
                <a16:creationId xmlns:a16="http://schemas.microsoft.com/office/drawing/2014/main" id="{9BEF70FB-A360-4131-B7F0-DFF4C25C0699}"/>
              </a:ext>
            </a:extLst>
          </p:cNvPr>
          <p:cNvGrpSpPr/>
          <p:nvPr/>
        </p:nvGrpSpPr>
        <p:grpSpPr>
          <a:xfrm flipH="1">
            <a:off x="7036167" y="3780981"/>
            <a:ext cx="2324780" cy="979204"/>
            <a:chOff x="4230688" y="1930400"/>
            <a:chExt cx="3654425" cy="1443038"/>
          </a:xfrm>
        </p:grpSpPr>
        <p:grpSp>
          <p:nvGrpSpPr>
            <p:cNvPr id="40" name="Group 64">
              <a:extLst>
                <a:ext uri="{FF2B5EF4-FFF2-40B4-BE49-F238E27FC236}">
                  <a16:creationId xmlns:a16="http://schemas.microsoft.com/office/drawing/2014/main" id="{7CB5D329-3FC5-42E6-A4F4-433453889993}"/>
                </a:ext>
              </a:extLst>
            </p:cNvPr>
            <p:cNvGrpSpPr/>
            <p:nvPr/>
          </p:nvGrpSpPr>
          <p:grpSpPr>
            <a:xfrm>
              <a:off x="4230688" y="1930400"/>
              <a:ext cx="3654425" cy="1443038"/>
              <a:chOff x="4230688" y="1930400"/>
              <a:chExt cx="3654425" cy="1443038"/>
            </a:xfrm>
          </p:grpSpPr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1CEA2B7B-6CC6-41BF-98DA-6A8133A18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1930400"/>
                <a:ext cx="407988" cy="1443038"/>
              </a:xfrm>
              <a:custGeom>
                <a:avLst/>
                <a:gdLst>
                  <a:gd name="T0" fmla="*/ 257 w 257"/>
                  <a:gd name="T1" fmla="*/ 0 h 909"/>
                  <a:gd name="T2" fmla="*/ 257 w 257"/>
                  <a:gd name="T3" fmla="*/ 909 h 909"/>
                  <a:gd name="T4" fmla="*/ 0 w 257"/>
                  <a:gd name="T5" fmla="*/ 800 h 909"/>
                  <a:gd name="T6" fmla="*/ 0 w 257"/>
                  <a:gd name="T7" fmla="*/ 107 h 909"/>
                  <a:gd name="T8" fmla="*/ 257 w 257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909">
                    <a:moveTo>
                      <a:pt x="257" y="0"/>
                    </a:moveTo>
                    <a:lnTo>
                      <a:pt x="257" y="909"/>
                    </a:lnTo>
                    <a:lnTo>
                      <a:pt x="0" y="800"/>
                    </a:lnTo>
                    <a:lnTo>
                      <a:pt x="0" y="107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0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5D8C019B-AD31-439C-91C6-38BDEBCDA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2100263"/>
                <a:ext cx="787400" cy="1100138"/>
              </a:xfrm>
              <a:custGeom>
                <a:avLst/>
                <a:gdLst>
                  <a:gd name="T0" fmla="*/ 0 w 496"/>
                  <a:gd name="T1" fmla="*/ 0 h 693"/>
                  <a:gd name="T2" fmla="*/ 496 w 496"/>
                  <a:gd name="T3" fmla="*/ 63 h 693"/>
                  <a:gd name="T4" fmla="*/ 496 w 496"/>
                  <a:gd name="T5" fmla="*/ 630 h 693"/>
                  <a:gd name="T6" fmla="*/ 0 w 496"/>
                  <a:gd name="T7" fmla="*/ 693 h 693"/>
                  <a:gd name="T8" fmla="*/ 0 w 496"/>
                  <a:gd name="T9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6" h="693">
                    <a:moveTo>
                      <a:pt x="0" y="0"/>
                    </a:moveTo>
                    <a:lnTo>
                      <a:pt x="496" y="63"/>
                    </a:lnTo>
                    <a:lnTo>
                      <a:pt x="496" y="630"/>
                    </a:lnTo>
                    <a:lnTo>
                      <a:pt x="0" y="6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17">
                <a:extLst>
                  <a:ext uri="{FF2B5EF4-FFF2-40B4-BE49-F238E27FC236}">
                    <a16:creationId xmlns:a16="http://schemas.microsoft.com/office/drawing/2014/main" id="{B76CE4CE-A57D-43A9-B016-93CBA7C1E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088" y="2200275"/>
                <a:ext cx="2867025" cy="900113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6388E840-718F-448C-9258-7B87AD726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350" y="2516188"/>
              <a:ext cx="268288" cy="269875"/>
            </a:xfrm>
            <a:custGeom>
              <a:avLst/>
              <a:gdLst>
                <a:gd name="T0" fmla="*/ 126 w 169"/>
                <a:gd name="T1" fmla="*/ 38 h 170"/>
                <a:gd name="T2" fmla="*/ 123 w 169"/>
                <a:gd name="T3" fmla="*/ 42 h 170"/>
                <a:gd name="T4" fmla="*/ 112 w 169"/>
                <a:gd name="T5" fmla="*/ 53 h 170"/>
                <a:gd name="T6" fmla="*/ 89 w 169"/>
                <a:gd name="T7" fmla="*/ 76 h 170"/>
                <a:gd name="T8" fmla="*/ 71 w 169"/>
                <a:gd name="T9" fmla="*/ 93 h 170"/>
                <a:gd name="T10" fmla="*/ 67 w 169"/>
                <a:gd name="T11" fmla="*/ 91 h 170"/>
                <a:gd name="T12" fmla="*/ 54 w 169"/>
                <a:gd name="T13" fmla="*/ 78 h 170"/>
                <a:gd name="T14" fmla="*/ 43 w 169"/>
                <a:gd name="T15" fmla="*/ 66 h 170"/>
                <a:gd name="T16" fmla="*/ 42 w 169"/>
                <a:gd name="T17" fmla="*/ 67 h 170"/>
                <a:gd name="T18" fmla="*/ 40 w 169"/>
                <a:gd name="T19" fmla="*/ 68 h 170"/>
                <a:gd name="T20" fmla="*/ 36 w 169"/>
                <a:gd name="T21" fmla="*/ 72 h 170"/>
                <a:gd name="T22" fmla="*/ 29 w 169"/>
                <a:gd name="T23" fmla="*/ 80 h 170"/>
                <a:gd name="T24" fmla="*/ 23 w 169"/>
                <a:gd name="T25" fmla="*/ 85 h 170"/>
                <a:gd name="T26" fmla="*/ 26 w 169"/>
                <a:gd name="T27" fmla="*/ 88 h 170"/>
                <a:gd name="T28" fmla="*/ 34 w 169"/>
                <a:gd name="T29" fmla="*/ 96 h 170"/>
                <a:gd name="T30" fmla="*/ 54 w 169"/>
                <a:gd name="T31" fmla="*/ 116 h 170"/>
                <a:gd name="T32" fmla="*/ 144 w 169"/>
                <a:gd name="T33" fmla="*/ 57 h 170"/>
                <a:gd name="T34" fmla="*/ 144 w 169"/>
                <a:gd name="T35" fmla="*/ 57 h 170"/>
                <a:gd name="T36" fmla="*/ 143 w 169"/>
                <a:gd name="T37" fmla="*/ 55 h 170"/>
                <a:gd name="T38" fmla="*/ 140 w 169"/>
                <a:gd name="T39" fmla="*/ 53 h 170"/>
                <a:gd name="T40" fmla="*/ 135 w 169"/>
                <a:gd name="T41" fmla="*/ 47 h 170"/>
                <a:gd name="T42" fmla="*/ 126 w 169"/>
                <a:gd name="T43" fmla="*/ 38 h 170"/>
                <a:gd name="T44" fmla="*/ 106 w 169"/>
                <a:gd name="T45" fmla="*/ 3 h 170"/>
                <a:gd name="T46" fmla="*/ 144 w 169"/>
                <a:gd name="T47" fmla="*/ 25 h 170"/>
                <a:gd name="T48" fmla="*/ 166 w 169"/>
                <a:gd name="T49" fmla="*/ 62 h 170"/>
                <a:gd name="T50" fmla="*/ 166 w 169"/>
                <a:gd name="T51" fmla="*/ 108 h 170"/>
                <a:gd name="T52" fmla="*/ 144 w 169"/>
                <a:gd name="T53" fmla="*/ 146 h 170"/>
                <a:gd name="T54" fmla="*/ 106 w 169"/>
                <a:gd name="T55" fmla="*/ 167 h 170"/>
                <a:gd name="T56" fmla="*/ 61 w 169"/>
                <a:gd name="T57" fmla="*/ 167 h 170"/>
                <a:gd name="T58" fmla="*/ 23 w 169"/>
                <a:gd name="T59" fmla="*/ 146 h 170"/>
                <a:gd name="T60" fmla="*/ 2 w 169"/>
                <a:gd name="T61" fmla="*/ 108 h 170"/>
                <a:gd name="T62" fmla="*/ 2 w 169"/>
                <a:gd name="T63" fmla="*/ 62 h 170"/>
                <a:gd name="T64" fmla="*/ 23 w 169"/>
                <a:gd name="T65" fmla="*/ 25 h 170"/>
                <a:gd name="T66" fmla="*/ 61 w 169"/>
                <a:gd name="T67" fmla="*/ 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170">
                  <a:moveTo>
                    <a:pt x="126" y="38"/>
                  </a:moveTo>
                  <a:lnTo>
                    <a:pt x="126" y="38"/>
                  </a:lnTo>
                  <a:lnTo>
                    <a:pt x="126" y="40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2" y="53"/>
                  </a:lnTo>
                  <a:lnTo>
                    <a:pt x="102" y="62"/>
                  </a:lnTo>
                  <a:lnTo>
                    <a:pt x="89" y="7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69" y="93"/>
                  </a:lnTo>
                  <a:lnTo>
                    <a:pt x="67" y="91"/>
                  </a:lnTo>
                  <a:lnTo>
                    <a:pt x="61" y="85"/>
                  </a:lnTo>
                  <a:lnTo>
                    <a:pt x="54" y="78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7"/>
                  </a:lnTo>
                  <a:lnTo>
                    <a:pt x="42" y="67"/>
                  </a:lnTo>
                  <a:lnTo>
                    <a:pt x="42" y="67"/>
                  </a:lnTo>
                  <a:lnTo>
                    <a:pt x="40" y="68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3" y="76"/>
                  </a:lnTo>
                  <a:lnTo>
                    <a:pt x="29" y="80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6" y="88"/>
                  </a:lnTo>
                  <a:lnTo>
                    <a:pt x="29" y="91"/>
                  </a:lnTo>
                  <a:lnTo>
                    <a:pt x="34" y="96"/>
                  </a:lnTo>
                  <a:lnTo>
                    <a:pt x="43" y="105"/>
                  </a:lnTo>
                  <a:lnTo>
                    <a:pt x="54" y="116"/>
                  </a:lnTo>
                  <a:lnTo>
                    <a:pt x="69" y="131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3" y="55"/>
                  </a:lnTo>
                  <a:lnTo>
                    <a:pt x="141" y="54"/>
                  </a:lnTo>
                  <a:lnTo>
                    <a:pt x="140" y="53"/>
                  </a:lnTo>
                  <a:lnTo>
                    <a:pt x="137" y="50"/>
                  </a:lnTo>
                  <a:lnTo>
                    <a:pt x="135" y="47"/>
                  </a:lnTo>
                  <a:lnTo>
                    <a:pt x="131" y="44"/>
                  </a:lnTo>
                  <a:lnTo>
                    <a:pt x="126" y="38"/>
                  </a:lnTo>
                  <a:close/>
                  <a:moveTo>
                    <a:pt x="84" y="0"/>
                  </a:moveTo>
                  <a:lnTo>
                    <a:pt x="106" y="3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7" y="42"/>
                  </a:lnTo>
                  <a:lnTo>
                    <a:pt x="166" y="62"/>
                  </a:lnTo>
                  <a:lnTo>
                    <a:pt x="169" y="85"/>
                  </a:lnTo>
                  <a:lnTo>
                    <a:pt x="166" y="108"/>
                  </a:lnTo>
                  <a:lnTo>
                    <a:pt x="157" y="127"/>
                  </a:lnTo>
                  <a:lnTo>
                    <a:pt x="144" y="146"/>
                  </a:lnTo>
                  <a:lnTo>
                    <a:pt x="127" y="159"/>
                  </a:lnTo>
                  <a:lnTo>
                    <a:pt x="106" y="167"/>
                  </a:lnTo>
                  <a:lnTo>
                    <a:pt x="84" y="170"/>
                  </a:lnTo>
                  <a:lnTo>
                    <a:pt x="61" y="167"/>
                  </a:lnTo>
                  <a:lnTo>
                    <a:pt x="42" y="159"/>
                  </a:lnTo>
                  <a:lnTo>
                    <a:pt x="23" y="146"/>
                  </a:lnTo>
                  <a:lnTo>
                    <a:pt x="10" y="127"/>
                  </a:lnTo>
                  <a:lnTo>
                    <a:pt x="2" y="108"/>
                  </a:lnTo>
                  <a:lnTo>
                    <a:pt x="0" y="85"/>
                  </a:lnTo>
                  <a:lnTo>
                    <a:pt x="2" y="62"/>
                  </a:lnTo>
                  <a:lnTo>
                    <a:pt x="10" y="42"/>
                  </a:lnTo>
                  <a:lnTo>
                    <a:pt x="23" y="25"/>
                  </a:lnTo>
                  <a:lnTo>
                    <a:pt x="42" y="12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69">
            <a:extLst>
              <a:ext uri="{FF2B5EF4-FFF2-40B4-BE49-F238E27FC236}">
                <a16:creationId xmlns:a16="http://schemas.microsoft.com/office/drawing/2014/main" id="{43D5CA9E-C96E-4C59-A8A5-22AD2C246B8D}"/>
              </a:ext>
            </a:extLst>
          </p:cNvPr>
          <p:cNvGrpSpPr/>
          <p:nvPr/>
        </p:nvGrpSpPr>
        <p:grpSpPr>
          <a:xfrm flipH="1">
            <a:off x="7036167" y="4821588"/>
            <a:ext cx="2324780" cy="979204"/>
            <a:chOff x="4230688" y="3463925"/>
            <a:chExt cx="3654425" cy="1443038"/>
          </a:xfrm>
        </p:grpSpPr>
        <p:grpSp>
          <p:nvGrpSpPr>
            <p:cNvPr id="46" name="Group 70">
              <a:extLst>
                <a:ext uri="{FF2B5EF4-FFF2-40B4-BE49-F238E27FC236}">
                  <a16:creationId xmlns:a16="http://schemas.microsoft.com/office/drawing/2014/main" id="{097ABFD9-B878-484A-99EF-FD93787DA0D9}"/>
                </a:ext>
              </a:extLst>
            </p:cNvPr>
            <p:cNvGrpSpPr/>
            <p:nvPr/>
          </p:nvGrpSpPr>
          <p:grpSpPr>
            <a:xfrm>
              <a:off x="4230688" y="3463925"/>
              <a:ext cx="3654425" cy="1443038"/>
              <a:chOff x="4230688" y="3463925"/>
              <a:chExt cx="3654425" cy="1443038"/>
            </a:xfrm>
          </p:grpSpPr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3354B276-F9A6-44FF-AABF-2C76D7F95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3463925"/>
                <a:ext cx="407988" cy="1443038"/>
              </a:xfrm>
              <a:custGeom>
                <a:avLst/>
                <a:gdLst>
                  <a:gd name="T0" fmla="*/ 257 w 257"/>
                  <a:gd name="T1" fmla="*/ 0 h 909"/>
                  <a:gd name="T2" fmla="*/ 257 w 257"/>
                  <a:gd name="T3" fmla="*/ 909 h 909"/>
                  <a:gd name="T4" fmla="*/ 0 w 257"/>
                  <a:gd name="T5" fmla="*/ 801 h 909"/>
                  <a:gd name="T6" fmla="*/ 0 w 257"/>
                  <a:gd name="T7" fmla="*/ 108 h 909"/>
                  <a:gd name="T8" fmla="*/ 257 w 257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909">
                    <a:moveTo>
                      <a:pt x="257" y="0"/>
                    </a:moveTo>
                    <a:lnTo>
                      <a:pt x="257" y="909"/>
                    </a:lnTo>
                    <a:lnTo>
                      <a:pt x="0" y="801"/>
                    </a:lnTo>
                    <a:lnTo>
                      <a:pt x="0" y="108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0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F42234F-7A54-442D-AD8B-F7D254F44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3635375"/>
                <a:ext cx="787400" cy="1100138"/>
              </a:xfrm>
              <a:custGeom>
                <a:avLst/>
                <a:gdLst>
                  <a:gd name="T0" fmla="*/ 0 w 496"/>
                  <a:gd name="T1" fmla="*/ 0 h 693"/>
                  <a:gd name="T2" fmla="*/ 496 w 496"/>
                  <a:gd name="T3" fmla="*/ 64 h 693"/>
                  <a:gd name="T4" fmla="*/ 496 w 496"/>
                  <a:gd name="T5" fmla="*/ 631 h 693"/>
                  <a:gd name="T6" fmla="*/ 0 w 496"/>
                  <a:gd name="T7" fmla="*/ 693 h 693"/>
                  <a:gd name="T8" fmla="*/ 0 w 496"/>
                  <a:gd name="T9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6" h="693">
                    <a:moveTo>
                      <a:pt x="0" y="0"/>
                    </a:moveTo>
                    <a:lnTo>
                      <a:pt x="496" y="64"/>
                    </a:lnTo>
                    <a:lnTo>
                      <a:pt x="496" y="631"/>
                    </a:lnTo>
                    <a:lnTo>
                      <a:pt x="0" y="6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2E5FB8DF-2B75-4110-90FD-93F24CD55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088" y="3736975"/>
                <a:ext cx="2867025" cy="900113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8D8B84DF-9316-4110-99B5-8997A1763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0175" y="4049713"/>
              <a:ext cx="271463" cy="271463"/>
            </a:xfrm>
            <a:custGeom>
              <a:avLst/>
              <a:gdLst>
                <a:gd name="T0" fmla="*/ 128 w 171"/>
                <a:gd name="T1" fmla="*/ 40 h 171"/>
                <a:gd name="T2" fmla="*/ 125 w 171"/>
                <a:gd name="T3" fmla="*/ 42 h 171"/>
                <a:gd name="T4" fmla="*/ 114 w 171"/>
                <a:gd name="T5" fmla="*/ 53 h 171"/>
                <a:gd name="T6" fmla="*/ 91 w 171"/>
                <a:gd name="T7" fmla="*/ 76 h 171"/>
                <a:gd name="T8" fmla="*/ 71 w 171"/>
                <a:gd name="T9" fmla="*/ 95 h 171"/>
                <a:gd name="T10" fmla="*/ 69 w 171"/>
                <a:gd name="T11" fmla="*/ 91 h 171"/>
                <a:gd name="T12" fmla="*/ 56 w 171"/>
                <a:gd name="T13" fmla="*/ 79 h 171"/>
                <a:gd name="T14" fmla="*/ 45 w 171"/>
                <a:gd name="T15" fmla="*/ 67 h 171"/>
                <a:gd name="T16" fmla="*/ 44 w 171"/>
                <a:gd name="T17" fmla="*/ 67 h 171"/>
                <a:gd name="T18" fmla="*/ 42 w 171"/>
                <a:gd name="T19" fmla="*/ 70 h 171"/>
                <a:gd name="T20" fmla="*/ 37 w 171"/>
                <a:gd name="T21" fmla="*/ 74 h 171"/>
                <a:gd name="T22" fmla="*/ 31 w 171"/>
                <a:gd name="T23" fmla="*/ 80 h 171"/>
                <a:gd name="T24" fmla="*/ 25 w 171"/>
                <a:gd name="T25" fmla="*/ 86 h 171"/>
                <a:gd name="T26" fmla="*/ 28 w 171"/>
                <a:gd name="T27" fmla="*/ 88 h 171"/>
                <a:gd name="T28" fmla="*/ 36 w 171"/>
                <a:gd name="T29" fmla="*/ 97 h 171"/>
                <a:gd name="T30" fmla="*/ 56 w 171"/>
                <a:gd name="T31" fmla="*/ 117 h 171"/>
                <a:gd name="T32" fmla="*/ 146 w 171"/>
                <a:gd name="T33" fmla="*/ 58 h 171"/>
                <a:gd name="T34" fmla="*/ 146 w 171"/>
                <a:gd name="T35" fmla="*/ 57 h 171"/>
                <a:gd name="T36" fmla="*/ 145 w 171"/>
                <a:gd name="T37" fmla="*/ 57 h 171"/>
                <a:gd name="T38" fmla="*/ 142 w 171"/>
                <a:gd name="T39" fmla="*/ 54 h 171"/>
                <a:gd name="T40" fmla="*/ 137 w 171"/>
                <a:gd name="T41" fmla="*/ 49 h 171"/>
                <a:gd name="T42" fmla="*/ 128 w 171"/>
                <a:gd name="T43" fmla="*/ 40 h 171"/>
                <a:gd name="T44" fmla="*/ 108 w 171"/>
                <a:gd name="T45" fmla="*/ 4 h 171"/>
                <a:gd name="T46" fmla="*/ 146 w 171"/>
                <a:gd name="T47" fmla="*/ 25 h 171"/>
                <a:gd name="T48" fmla="*/ 167 w 171"/>
                <a:gd name="T49" fmla="*/ 63 h 171"/>
                <a:gd name="T50" fmla="*/ 167 w 171"/>
                <a:gd name="T51" fmla="*/ 108 h 171"/>
                <a:gd name="T52" fmla="*/ 146 w 171"/>
                <a:gd name="T53" fmla="*/ 146 h 171"/>
                <a:gd name="T54" fmla="*/ 108 w 171"/>
                <a:gd name="T55" fmla="*/ 168 h 171"/>
                <a:gd name="T56" fmla="*/ 63 w 171"/>
                <a:gd name="T57" fmla="*/ 168 h 171"/>
                <a:gd name="T58" fmla="*/ 25 w 171"/>
                <a:gd name="T59" fmla="*/ 146 h 171"/>
                <a:gd name="T60" fmla="*/ 4 w 171"/>
                <a:gd name="T61" fmla="*/ 108 h 171"/>
                <a:gd name="T62" fmla="*/ 4 w 171"/>
                <a:gd name="T63" fmla="*/ 63 h 171"/>
                <a:gd name="T64" fmla="*/ 25 w 171"/>
                <a:gd name="T65" fmla="*/ 25 h 171"/>
                <a:gd name="T66" fmla="*/ 63 w 171"/>
                <a:gd name="T67" fmla="*/ 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171">
                  <a:moveTo>
                    <a:pt x="128" y="40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5" y="42"/>
                  </a:lnTo>
                  <a:lnTo>
                    <a:pt x="121" y="46"/>
                  </a:lnTo>
                  <a:lnTo>
                    <a:pt x="114" y="53"/>
                  </a:lnTo>
                  <a:lnTo>
                    <a:pt x="104" y="63"/>
                  </a:lnTo>
                  <a:lnTo>
                    <a:pt x="91" y="76"/>
                  </a:lnTo>
                  <a:lnTo>
                    <a:pt x="73" y="95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69" y="91"/>
                  </a:lnTo>
                  <a:lnTo>
                    <a:pt x="63" y="87"/>
                  </a:lnTo>
                  <a:lnTo>
                    <a:pt x="56" y="79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8"/>
                  </a:lnTo>
                  <a:lnTo>
                    <a:pt x="42" y="70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7"/>
                  </a:lnTo>
                  <a:lnTo>
                    <a:pt x="28" y="88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5" y="105"/>
                  </a:lnTo>
                  <a:lnTo>
                    <a:pt x="56" y="117"/>
                  </a:lnTo>
                  <a:lnTo>
                    <a:pt x="71" y="133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6" y="57"/>
                  </a:lnTo>
                  <a:lnTo>
                    <a:pt x="146" y="57"/>
                  </a:lnTo>
                  <a:lnTo>
                    <a:pt x="145" y="57"/>
                  </a:lnTo>
                  <a:lnTo>
                    <a:pt x="143" y="55"/>
                  </a:lnTo>
                  <a:lnTo>
                    <a:pt x="142" y="54"/>
                  </a:lnTo>
                  <a:lnTo>
                    <a:pt x="139" y="51"/>
                  </a:lnTo>
                  <a:lnTo>
                    <a:pt x="137" y="49"/>
                  </a:lnTo>
                  <a:lnTo>
                    <a:pt x="133" y="45"/>
                  </a:lnTo>
                  <a:lnTo>
                    <a:pt x="128" y="40"/>
                  </a:lnTo>
                  <a:close/>
                  <a:moveTo>
                    <a:pt x="86" y="0"/>
                  </a:moveTo>
                  <a:lnTo>
                    <a:pt x="108" y="4"/>
                  </a:lnTo>
                  <a:lnTo>
                    <a:pt x="129" y="12"/>
                  </a:lnTo>
                  <a:lnTo>
                    <a:pt x="146" y="25"/>
                  </a:lnTo>
                  <a:lnTo>
                    <a:pt x="159" y="42"/>
                  </a:lnTo>
                  <a:lnTo>
                    <a:pt x="167" y="63"/>
                  </a:lnTo>
                  <a:lnTo>
                    <a:pt x="171" y="86"/>
                  </a:lnTo>
                  <a:lnTo>
                    <a:pt x="167" y="108"/>
                  </a:lnTo>
                  <a:lnTo>
                    <a:pt x="159" y="129"/>
                  </a:lnTo>
                  <a:lnTo>
                    <a:pt x="146" y="146"/>
                  </a:lnTo>
                  <a:lnTo>
                    <a:pt x="129" y="159"/>
                  </a:lnTo>
                  <a:lnTo>
                    <a:pt x="108" y="168"/>
                  </a:lnTo>
                  <a:lnTo>
                    <a:pt x="86" y="171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5" y="146"/>
                  </a:lnTo>
                  <a:lnTo>
                    <a:pt x="12" y="129"/>
                  </a:lnTo>
                  <a:lnTo>
                    <a:pt x="4" y="108"/>
                  </a:lnTo>
                  <a:lnTo>
                    <a:pt x="0" y="86"/>
                  </a:lnTo>
                  <a:lnTo>
                    <a:pt x="4" y="63"/>
                  </a:lnTo>
                  <a:lnTo>
                    <a:pt x="12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3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DAFC482-55E1-4136-9E07-0EBE24478DB3}"/>
              </a:ext>
            </a:extLst>
          </p:cNvPr>
          <p:cNvGrpSpPr/>
          <p:nvPr/>
        </p:nvGrpSpPr>
        <p:grpSpPr>
          <a:xfrm>
            <a:off x="1569641" y="3769931"/>
            <a:ext cx="960892" cy="960892"/>
            <a:chOff x="1442799" y="1936956"/>
            <a:chExt cx="960892" cy="960892"/>
          </a:xfrm>
        </p:grpSpPr>
        <p:sp>
          <p:nvSpPr>
            <p:cNvPr id="51" name="Oval 79">
              <a:extLst>
                <a:ext uri="{FF2B5EF4-FFF2-40B4-BE49-F238E27FC236}">
                  <a16:creationId xmlns:a16="http://schemas.microsoft.com/office/drawing/2014/main" id="{604227FC-908A-4D62-A4E8-04F188D51EDB}"/>
                </a:ext>
              </a:extLst>
            </p:cNvPr>
            <p:cNvSpPr/>
            <p:nvPr/>
          </p:nvSpPr>
          <p:spPr>
            <a:xfrm flipH="1">
              <a:off x="1442799" y="1936956"/>
              <a:ext cx="960892" cy="9608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33">
              <a:extLst>
                <a:ext uri="{FF2B5EF4-FFF2-40B4-BE49-F238E27FC236}">
                  <a16:creationId xmlns:a16="http://schemas.microsoft.com/office/drawing/2014/main" id="{2140A2FA-C91F-4C3F-98EC-1AE7538CA7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608696" y="2187107"/>
              <a:ext cx="584434" cy="528882"/>
              <a:chOff x="559" y="1410"/>
              <a:chExt cx="2062" cy="1866"/>
            </a:xfrm>
            <a:solidFill>
              <a:schemeClr val="bg1"/>
            </a:solidFill>
          </p:grpSpPr>
          <p:sp>
            <p:nvSpPr>
              <p:cNvPr id="53" name="Freeform 535">
                <a:extLst>
                  <a:ext uri="{FF2B5EF4-FFF2-40B4-BE49-F238E27FC236}">
                    <a16:creationId xmlns:a16="http://schemas.microsoft.com/office/drawing/2014/main" id="{9053FC2C-EB28-41A6-8826-24D26E57E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" y="1410"/>
                <a:ext cx="1553" cy="1102"/>
              </a:xfrm>
              <a:custGeom>
                <a:avLst/>
                <a:gdLst>
                  <a:gd name="T0" fmla="*/ 269 w 3106"/>
                  <a:gd name="T1" fmla="*/ 0 h 2204"/>
                  <a:gd name="T2" fmla="*/ 2837 w 3106"/>
                  <a:gd name="T3" fmla="*/ 0 h 2204"/>
                  <a:gd name="T4" fmla="*/ 2881 w 3106"/>
                  <a:gd name="T5" fmla="*/ 3 h 2204"/>
                  <a:gd name="T6" fmla="*/ 2922 w 3106"/>
                  <a:gd name="T7" fmla="*/ 14 h 2204"/>
                  <a:gd name="T8" fmla="*/ 2961 w 3106"/>
                  <a:gd name="T9" fmla="*/ 30 h 2204"/>
                  <a:gd name="T10" fmla="*/ 2996 w 3106"/>
                  <a:gd name="T11" fmla="*/ 51 h 2204"/>
                  <a:gd name="T12" fmla="*/ 3027 w 3106"/>
                  <a:gd name="T13" fmla="*/ 79 h 2204"/>
                  <a:gd name="T14" fmla="*/ 3053 w 3106"/>
                  <a:gd name="T15" fmla="*/ 110 h 2204"/>
                  <a:gd name="T16" fmla="*/ 3076 w 3106"/>
                  <a:gd name="T17" fmla="*/ 145 h 2204"/>
                  <a:gd name="T18" fmla="*/ 3092 w 3106"/>
                  <a:gd name="T19" fmla="*/ 183 h 2204"/>
                  <a:gd name="T20" fmla="*/ 3102 w 3106"/>
                  <a:gd name="T21" fmla="*/ 224 h 2204"/>
                  <a:gd name="T22" fmla="*/ 3106 w 3106"/>
                  <a:gd name="T23" fmla="*/ 268 h 2204"/>
                  <a:gd name="T24" fmla="*/ 3106 w 3106"/>
                  <a:gd name="T25" fmla="*/ 1187 h 2204"/>
                  <a:gd name="T26" fmla="*/ 3052 w 3106"/>
                  <a:gd name="T27" fmla="*/ 1161 h 2204"/>
                  <a:gd name="T28" fmla="*/ 2998 w 3106"/>
                  <a:gd name="T29" fmla="*/ 1138 h 2204"/>
                  <a:gd name="T30" fmla="*/ 2943 w 3106"/>
                  <a:gd name="T31" fmla="*/ 1122 h 2204"/>
                  <a:gd name="T32" fmla="*/ 2887 w 3106"/>
                  <a:gd name="T33" fmla="*/ 1113 h 2204"/>
                  <a:gd name="T34" fmla="*/ 2829 w 3106"/>
                  <a:gd name="T35" fmla="*/ 1110 h 2204"/>
                  <a:gd name="T36" fmla="*/ 2829 w 3106"/>
                  <a:gd name="T37" fmla="*/ 268 h 2204"/>
                  <a:gd name="T38" fmla="*/ 269 w 3106"/>
                  <a:gd name="T39" fmla="*/ 275 h 2204"/>
                  <a:gd name="T40" fmla="*/ 276 w 3106"/>
                  <a:gd name="T41" fmla="*/ 1935 h 2204"/>
                  <a:gd name="T42" fmla="*/ 1726 w 3106"/>
                  <a:gd name="T43" fmla="*/ 1931 h 2204"/>
                  <a:gd name="T44" fmla="*/ 1726 w 3106"/>
                  <a:gd name="T45" fmla="*/ 1950 h 2204"/>
                  <a:gd name="T46" fmla="*/ 1727 w 3106"/>
                  <a:gd name="T47" fmla="*/ 1969 h 2204"/>
                  <a:gd name="T48" fmla="*/ 1754 w 3106"/>
                  <a:gd name="T49" fmla="*/ 2204 h 2204"/>
                  <a:gd name="T50" fmla="*/ 269 w 3106"/>
                  <a:gd name="T51" fmla="*/ 2204 h 2204"/>
                  <a:gd name="T52" fmla="*/ 225 w 3106"/>
                  <a:gd name="T53" fmla="*/ 2200 h 2204"/>
                  <a:gd name="T54" fmla="*/ 184 w 3106"/>
                  <a:gd name="T55" fmla="*/ 2190 h 2204"/>
                  <a:gd name="T56" fmla="*/ 145 w 3106"/>
                  <a:gd name="T57" fmla="*/ 2174 h 2204"/>
                  <a:gd name="T58" fmla="*/ 110 w 3106"/>
                  <a:gd name="T59" fmla="*/ 2152 h 2204"/>
                  <a:gd name="T60" fmla="*/ 78 w 3106"/>
                  <a:gd name="T61" fmla="*/ 2125 h 2204"/>
                  <a:gd name="T62" fmla="*/ 52 w 3106"/>
                  <a:gd name="T63" fmla="*/ 2094 h 2204"/>
                  <a:gd name="T64" fmla="*/ 30 w 3106"/>
                  <a:gd name="T65" fmla="*/ 2059 h 2204"/>
                  <a:gd name="T66" fmla="*/ 13 w 3106"/>
                  <a:gd name="T67" fmla="*/ 2020 h 2204"/>
                  <a:gd name="T68" fmla="*/ 3 w 3106"/>
                  <a:gd name="T69" fmla="*/ 1979 h 2204"/>
                  <a:gd name="T70" fmla="*/ 0 w 3106"/>
                  <a:gd name="T71" fmla="*/ 1935 h 2204"/>
                  <a:gd name="T72" fmla="*/ 0 w 3106"/>
                  <a:gd name="T73" fmla="*/ 268 h 2204"/>
                  <a:gd name="T74" fmla="*/ 3 w 3106"/>
                  <a:gd name="T75" fmla="*/ 224 h 2204"/>
                  <a:gd name="T76" fmla="*/ 13 w 3106"/>
                  <a:gd name="T77" fmla="*/ 183 h 2204"/>
                  <a:gd name="T78" fmla="*/ 30 w 3106"/>
                  <a:gd name="T79" fmla="*/ 145 h 2204"/>
                  <a:gd name="T80" fmla="*/ 52 w 3106"/>
                  <a:gd name="T81" fmla="*/ 110 h 2204"/>
                  <a:gd name="T82" fmla="*/ 78 w 3106"/>
                  <a:gd name="T83" fmla="*/ 79 h 2204"/>
                  <a:gd name="T84" fmla="*/ 110 w 3106"/>
                  <a:gd name="T85" fmla="*/ 51 h 2204"/>
                  <a:gd name="T86" fmla="*/ 145 w 3106"/>
                  <a:gd name="T87" fmla="*/ 30 h 2204"/>
                  <a:gd name="T88" fmla="*/ 184 w 3106"/>
                  <a:gd name="T89" fmla="*/ 14 h 2204"/>
                  <a:gd name="T90" fmla="*/ 225 w 3106"/>
                  <a:gd name="T91" fmla="*/ 3 h 2204"/>
                  <a:gd name="T92" fmla="*/ 269 w 3106"/>
                  <a:gd name="T93" fmla="*/ 0 h 2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06" h="2204">
                    <a:moveTo>
                      <a:pt x="269" y="0"/>
                    </a:moveTo>
                    <a:lnTo>
                      <a:pt x="2837" y="0"/>
                    </a:lnTo>
                    <a:lnTo>
                      <a:pt x="2881" y="3"/>
                    </a:lnTo>
                    <a:lnTo>
                      <a:pt x="2922" y="14"/>
                    </a:lnTo>
                    <a:lnTo>
                      <a:pt x="2961" y="30"/>
                    </a:lnTo>
                    <a:lnTo>
                      <a:pt x="2996" y="51"/>
                    </a:lnTo>
                    <a:lnTo>
                      <a:pt x="3027" y="79"/>
                    </a:lnTo>
                    <a:lnTo>
                      <a:pt x="3053" y="110"/>
                    </a:lnTo>
                    <a:lnTo>
                      <a:pt x="3076" y="145"/>
                    </a:lnTo>
                    <a:lnTo>
                      <a:pt x="3092" y="183"/>
                    </a:lnTo>
                    <a:lnTo>
                      <a:pt x="3102" y="224"/>
                    </a:lnTo>
                    <a:lnTo>
                      <a:pt x="3106" y="268"/>
                    </a:lnTo>
                    <a:lnTo>
                      <a:pt x="3106" y="1187"/>
                    </a:lnTo>
                    <a:lnTo>
                      <a:pt x="3052" y="1161"/>
                    </a:lnTo>
                    <a:lnTo>
                      <a:pt x="2998" y="1138"/>
                    </a:lnTo>
                    <a:lnTo>
                      <a:pt x="2943" y="1122"/>
                    </a:lnTo>
                    <a:lnTo>
                      <a:pt x="2887" y="1113"/>
                    </a:lnTo>
                    <a:lnTo>
                      <a:pt x="2829" y="1110"/>
                    </a:lnTo>
                    <a:lnTo>
                      <a:pt x="2829" y="268"/>
                    </a:lnTo>
                    <a:lnTo>
                      <a:pt x="269" y="275"/>
                    </a:lnTo>
                    <a:lnTo>
                      <a:pt x="276" y="1935"/>
                    </a:lnTo>
                    <a:lnTo>
                      <a:pt x="1726" y="1931"/>
                    </a:lnTo>
                    <a:lnTo>
                      <a:pt x="1726" y="1950"/>
                    </a:lnTo>
                    <a:lnTo>
                      <a:pt x="1727" y="1969"/>
                    </a:lnTo>
                    <a:lnTo>
                      <a:pt x="1754" y="2204"/>
                    </a:lnTo>
                    <a:lnTo>
                      <a:pt x="269" y="2204"/>
                    </a:lnTo>
                    <a:lnTo>
                      <a:pt x="225" y="2200"/>
                    </a:lnTo>
                    <a:lnTo>
                      <a:pt x="184" y="2190"/>
                    </a:lnTo>
                    <a:lnTo>
                      <a:pt x="145" y="2174"/>
                    </a:lnTo>
                    <a:lnTo>
                      <a:pt x="110" y="2152"/>
                    </a:lnTo>
                    <a:lnTo>
                      <a:pt x="78" y="2125"/>
                    </a:lnTo>
                    <a:lnTo>
                      <a:pt x="52" y="2094"/>
                    </a:lnTo>
                    <a:lnTo>
                      <a:pt x="30" y="2059"/>
                    </a:lnTo>
                    <a:lnTo>
                      <a:pt x="13" y="2020"/>
                    </a:lnTo>
                    <a:lnTo>
                      <a:pt x="3" y="1979"/>
                    </a:lnTo>
                    <a:lnTo>
                      <a:pt x="0" y="1935"/>
                    </a:lnTo>
                    <a:lnTo>
                      <a:pt x="0" y="268"/>
                    </a:lnTo>
                    <a:lnTo>
                      <a:pt x="3" y="224"/>
                    </a:lnTo>
                    <a:lnTo>
                      <a:pt x="13" y="183"/>
                    </a:lnTo>
                    <a:lnTo>
                      <a:pt x="30" y="145"/>
                    </a:lnTo>
                    <a:lnTo>
                      <a:pt x="52" y="110"/>
                    </a:lnTo>
                    <a:lnTo>
                      <a:pt x="78" y="79"/>
                    </a:lnTo>
                    <a:lnTo>
                      <a:pt x="110" y="51"/>
                    </a:lnTo>
                    <a:lnTo>
                      <a:pt x="145" y="30"/>
                    </a:lnTo>
                    <a:lnTo>
                      <a:pt x="184" y="14"/>
                    </a:lnTo>
                    <a:lnTo>
                      <a:pt x="225" y="3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36">
                <a:extLst>
                  <a:ext uri="{FF2B5EF4-FFF2-40B4-BE49-F238E27FC236}">
                    <a16:creationId xmlns:a16="http://schemas.microsoft.com/office/drawing/2014/main" id="{251EE1B5-D470-42F2-BE75-F3ED898E4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2627"/>
                <a:ext cx="1063" cy="207"/>
              </a:xfrm>
              <a:custGeom>
                <a:avLst/>
                <a:gdLst>
                  <a:gd name="T0" fmla="*/ 208 w 2126"/>
                  <a:gd name="T1" fmla="*/ 0 h 414"/>
                  <a:gd name="T2" fmla="*/ 2076 w 2126"/>
                  <a:gd name="T3" fmla="*/ 0 h 414"/>
                  <a:gd name="T4" fmla="*/ 2121 w 2126"/>
                  <a:gd name="T5" fmla="*/ 387 h 414"/>
                  <a:gd name="T6" fmla="*/ 2124 w 2126"/>
                  <a:gd name="T7" fmla="*/ 400 h 414"/>
                  <a:gd name="T8" fmla="*/ 2126 w 2126"/>
                  <a:gd name="T9" fmla="*/ 414 h 414"/>
                  <a:gd name="T10" fmla="*/ 208 w 2126"/>
                  <a:gd name="T11" fmla="*/ 414 h 414"/>
                  <a:gd name="T12" fmla="*/ 170 w 2126"/>
                  <a:gd name="T13" fmla="*/ 412 h 414"/>
                  <a:gd name="T14" fmla="*/ 135 w 2126"/>
                  <a:gd name="T15" fmla="*/ 402 h 414"/>
                  <a:gd name="T16" fmla="*/ 103 w 2126"/>
                  <a:gd name="T17" fmla="*/ 387 h 414"/>
                  <a:gd name="T18" fmla="*/ 74 w 2126"/>
                  <a:gd name="T19" fmla="*/ 367 h 414"/>
                  <a:gd name="T20" fmla="*/ 49 w 2126"/>
                  <a:gd name="T21" fmla="*/ 342 h 414"/>
                  <a:gd name="T22" fmla="*/ 29 w 2126"/>
                  <a:gd name="T23" fmla="*/ 312 h 414"/>
                  <a:gd name="T24" fmla="*/ 13 w 2126"/>
                  <a:gd name="T25" fmla="*/ 280 h 414"/>
                  <a:gd name="T26" fmla="*/ 4 w 2126"/>
                  <a:gd name="T27" fmla="*/ 245 h 414"/>
                  <a:gd name="T28" fmla="*/ 0 w 2126"/>
                  <a:gd name="T29" fmla="*/ 208 h 414"/>
                  <a:gd name="T30" fmla="*/ 4 w 2126"/>
                  <a:gd name="T31" fmla="*/ 170 h 414"/>
                  <a:gd name="T32" fmla="*/ 13 w 2126"/>
                  <a:gd name="T33" fmla="*/ 135 h 414"/>
                  <a:gd name="T34" fmla="*/ 29 w 2126"/>
                  <a:gd name="T35" fmla="*/ 103 h 414"/>
                  <a:gd name="T36" fmla="*/ 49 w 2126"/>
                  <a:gd name="T37" fmla="*/ 74 h 414"/>
                  <a:gd name="T38" fmla="*/ 74 w 2126"/>
                  <a:gd name="T39" fmla="*/ 49 h 414"/>
                  <a:gd name="T40" fmla="*/ 103 w 2126"/>
                  <a:gd name="T41" fmla="*/ 29 h 414"/>
                  <a:gd name="T42" fmla="*/ 135 w 2126"/>
                  <a:gd name="T43" fmla="*/ 14 h 414"/>
                  <a:gd name="T44" fmla="*/ 170 w 2126"/>
                  <a:gd name="T45" fmla="*/ 4 h 414"/>
                  <a:gd name="T46" fmla="*/ 208 w 2126"/>
                  <a:gd name="T4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26" h="414">
                    <a:moveTo>
                      <a:pt x="208" y="0"/>
                    </a:moveTo>
                    <a:lnTo>
                      <a:pt x="2076" y="0"/>
                    </a:lnTo>
                    <a:lnTo>
                      <a:pt x="2121" y="387"/>
                    </a:lnTo>
                    <a:lnTo>
                      <a:pt x="2124" y="400"/>
                    </a:lnTo>
                    <a:lnTo>
                      <a:pt x="2126" y="414"/>
                    </a:lnTo>
                    <a:lnTo>
                      <a:pt x="208" y="414"/>
                    </a:lnTo>
                    <a:lnTo>
                      <a:pt x="170" y="412"/>
                    </a:lnTo>
                    <a:lnTo>
                      <a:pt x="135" y="402"/>
                    </a:lnTo>
                    <a:lnTo>
                      <a:pt x="103" y="387"/>
                    </a:lnTo>
                    <a:lnTo>
                      <a:pt x="74" y="367"/>
                    </a:lnTo>
                    <a:lnTo>
                      <a:pt x="49" y="342"/>
                    </a:lnTo>
                    <a:lnTo>
                      <a:pt x="29" y="312"/>
                    </a:lnTo>
                    <a:lnTo>
                      <a:pt x="13" y="280"/>
                    </a:lnTo>
                    <a:lnTo>
                      <a:pt x="4" y="245"/>
                    </a:lnTo>
                    <a:lnTo>
                      <a:pt x="0" y="208"/>
                    </a:lnTo>
                    <a:lnTo>
                      <a:pt x="4" y="170"/>
                    </a:lnTo>
                    <a:lnTo>
                      <a:pt x="13" y="135"/>
                    </a:lnTo>
                    <a:lnTo>
                      <a:pt x="29" y="103"/>
                    </a:lnTo>
                    <a:lnTo>
                      <a:pt x="49" y="74"/>
                    </a:lnTo>
                    <a:lnTo>
                      <a:pt x="74" y="49"/>
                    </a:lnTo>
                    <a:lnTo>
                      <a:pt x="103" y="29"/>
                    </a:lnTo>
                    <a:lnTo>
                      <a:pt x="135" y="14"/>
                    </a:lnTo>
                    <a:lnTo>
                      <a:pt x="170" y="4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37">
                <a:extLst>
                  <a:ext uri="{FF2B5EF4-FFF2-40B4-BE49-F238E27FC236}">
                    <a16:creationId xmlns:a16="http://schemas.microsoft.com/office/drawing/2014/main" id="{7BE588D6-E917-4322-AA5A-F35379D02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166"/>
                <a:ext cx="667" cy="958"/>
              </a:xfrm>
              <a:custGeom>
                <a:avLst/>
                <a:gdLst>
                  <a:gd name="T0" fmla="*/ 699 w 1333"/>
                  <a:gd name="T1" fmla="*/ 0 h 1918"/>
                  <a:gd name="T2" fmla="*/ 699 w 1333"/>
                  <a:gd name="T3" fmla="*/ 960 h 1918"/>
                  <a:gd name="T4" fmla="*/ 1333 w 1333"/>
                  <a:gd name="T5" fmla="*/ 960 h 1918"/>
                  <a:gd name="T6" fmla="*/ 1298 w 1333"/>
                  <a:gd name="T7" fmla="*/ 1262 h 1918"/>
                  <a:gd name="T8" fmla="*/ 1295 w 1333"/>
                  <a:gd name="T9" fmla="*/ 1285 h 1918"/>
                  <a:gd name="T10" fmla="*/ 1286 w 1333"/>
                  <a:gd name="T11" fmla="*/ 1305 h 1918"/>
                  <a:gd name="T12" fmla="*/ 1272 w 1333"/>
                  <a:gd name="T13" fmla="*/ 1322 h 1918"/>
                  <a:gd name="T14" fmla="*/ 781 w 1333"/>
                  <a:gd name="T15" fmla="*/ 1883 h 1918"/>
                  <a:gd name="T16" fmla="*/ 764 w 1333"/>
                  <a:gd name="T17" fmla="*/ 1898 h 1918"/>
                  <a:gd name="T18" fmla="*/ 744 w 1333"/>
                  <a:gd name="T19" fmla="*/ 1909 h 1918"/>
                  <a:gd name="T20" fmla="*/ 722 w 1333"/>
                  <a:gd name="T21" fmla="*/ 1917 h 1918"/>
                  <a:gd name="T22" fmla="*/ 699 w 1333"/>
                  <a:gd name="T23" fmla="*/ 1918 h 1918"/>
                  <a:gd name="T24" fmla="*/ 699 w 1333"/>
                  <a:gd name="T25" fmla="*/ 960 h 1918"/>
                  <a:gd name="T26" fmla="*/ 64 w 1333"/>
                  <a:gd name="T27" fmla="*/ 960 h 1918"/>
                  <a:gd name="T28" fmla="*/ 0 w 1333"/>
                  <a:gd name="T29" fmla="*/ 412 h 1918"/>
                  <a:gd name="T30" fmla="*/ 1 w 1333"/>
                  <a:gd name="T31" fmla="*/ 384 h 1918"/>
                  <a:gd name="T32" fmla="*/ 7 w 1333"/>
                  <a:gd name="T33" fmla="*/ 358 h 1918"/>
                  <a:gd name="T34" fmla="*/ 20 w 1333"/>
                  <a:gd name="T35" fmla="*/ 335 h 1918"/>
                  <a:gd name="T36" fmla="*/ 39 w 1333"/>
                  <a:gd name="T37" fmla="*/ 315 h 1918"/>
                  <a:gd name="T38" fmla="*/ 61 w 1333"/>
                  <a:gd name="T39" fmla="*/ 300 h 1918"/>
                  <a:gd name="T40" fmla="*/ 650 w 1333"/>
                  <a:gd name="T41" fmla="*/ 11 h 1918"/>
                  <a:gd name="T42" fmla="*/ 673 w 1333"/>
                  <a:gd name="T43" fmla="*/ 3 h 1918"/>
                  <a:gd name="T44" fmla="*/ 699 w 1333"/>
                  <a:gd name="T45" fmla="*/ 0 h 1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3" h="1918">
                    <a:moveTo>
                      <a:pt x="699" y="0"/>
                    </a:moveTo>
                    <a:lnTo>
                      <a:pt x="699" y="960"/>
                    </a:lnTo>
                    <a:lnTo>
                      <a:pt x="1333" y="960"/>
                    </a:lnTo>
                    <a:lnTo>
                      <a:pt x="1298" y="1262"/>
                    </a:lnTo>
                    <a:lnTo>
                      <a:pt x="1295" y="1285"/>
                    </a:lnTo>
                    <a:lnTo>
                      <a:pt x="1286" y="1305"/>
                    </a:lnTo>
                    <a:lnTo>
                      <a:pt x="1272" y="1322"/>
                    </a:lnTo>
                    <a:lnTo>
                      <a:pt x="781" y="1883"/>
                    </a:lnTo>
                    <a:lnTo>
                      <a:pt x="764" y="1898"/>
                    </a:lnTo>
                    <a:lnTo>
                      <a:pt x="744" y="1909"/>
                    </a:lnTo>
                    <a:lnTo>
                      <a:pt x="722" y="1917"/>
                    </a:lnTo>
                    <a:lnTo>
                      <a:pt x="699" y="1918"/>
                    </a:lnTo>
                    <a:lnTo>
                      <a:pt x="699" y="960"/>
                    </a:lnTo>
                    <a:lnTo>
                      <a:pt x="64" y="960"/>
                    </a:lnTo>
                    <a:lnTo>
                      <a:pt x="0" y="412"/>
                    </a:lnTo>
                    <a:lnTo>
                      <a:pt x="1" y="384"/>
                    </a:lnTo>
                    <a:lnTo>
                      <a:pt x="7" y="358"/>
                    </a:lnTo>
                    <a:lnTo>
                      <a:pt x="20" y="335"/>
                    </a:lnTo>
                    <a:lnTo>
                      <a:pt x="39" y="315"/>
                    </a:lnTo>
                    <a:lnTo>
                      <a:pt x="61" y="300"/>
                    </a:lnTo>
                    <a:lnTo>
                      <a:pt x="650" y="11"/>
                    </a:lnTo>
                    <a:lnTo>
                      <a:pt x="673" y="3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38">
                <a:extLst>
                  <a:ext uri="{FF2B5EF4-FFF2-40B4-BE49-F238E27FC236}">
                    <a16:creationId xmlns:a16="http://schemas.microsoft.com/office/drawing/2014/main" id="{A9EC3C03-5234-4EF3-B3EE-23A0E1EA6C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9" y="2015"/>
                <a:ext cx="1002" cy="1261"/>
              </a:xfrm>
              <a:custGeom>
                <a:avLst/>
                <a:gdLst>
                  <a:gd name="T0" fmla="*/ 970 w 2003"/>
                  <a:gd name="T1" fmla="*/ 202 h 2523"/>
                  <a:gd name="T2" fmla="*/ 909 w 2003"/>
                  <a:gd name="T3" fmla="*/ 221 h 2523"/>
                  <a:gd name="T4" fmla="*/ 288 w 2003"/>
                  <a:gd name="T5" fmla="*/ 530 h 2523"/>
                  <a:gd name="T6" fmla="*/ 238 w 2003"/>
                  <a:gd name="T7" fmla="*/ 584 h 2523"/>
                  <a:gd name="T8" fmla="*/ 208 w 2003"/>
                  <a:gd name="T9" fmla="*/ 650 h 2523"/>
                  <a:gd name="T10" fmla="*/ 203 w 2003"/>
                  <a:gd name="T11" fmla="*/ 724 h 2523"/>
                  <a:gd name="T12" fmla="*/ 308 w 2003"/>
                  <a:gd name="T13" fmla="*/ 1607 h 2523"/>
                  <a:gd name="T14" fmla="*/ 333 w 2003"/>
                  <a:gd name="T15" fmla="*/ 1665 h 2523"/>
                  <a:gd name="T16" fmla="*/ 843 w 2003"/>
                  <a:gd name="T17" fmla="*/ 2250 h 2523"/>
                  <a:gd name="T18" fmla="*/ 893 w 2003"/>
                  <a:gd name="T19" fmla="*/ 2290 h 2523"/>
                  <a:gd name="T20" fmla="*/ 953 w 2003"/>
                  <a:gd name="T21" fmla="*/ 2313 h 2523"/>
                  <a:gd name="T22" fmla="*/ 1018 w 2003"/>
                  <a:gd name="T23" fmla="*/ 2318 h 2523"/>
                  <a:gd name="T24" fmla="*/ 1080 w 2003"/>
                  <a:gd name="T25" fmla="*/ 2304 h 2523"/>
                  <a:gd name="T26" fmla="*/ 1137 w 2003"/>
                  <a:gd name="T27" fmla="*/ 2273 h 2523"/>
                  <a:gd name="T28" fmla="*/ 1651 w 2003"/>
                  <a:gd name="T29" fmla="*/ 1690 h 2523"/>
                  <a:gd name="T30" fmla="*/ 1685 w 2003"/>
                  <a:gd name="T31" fmla="*/ 1636 h 2523"/>
                  <a:gd name="T32" fmla="*/ 1701 w 2003"/>
                  <a:gd name="T33" fmla="*/ 1576 h 2523"/>
                  <a:gd name="T34" fmla="*/ 1800 w 2003"/>
                  <a:gd name="T35" fmla="*/ 686 h 2523"/>
                  <a:gd name="T36" fmla="*/ 1784 w 2003"/>
                  <a:gd name="T37" fmla="*/ 615 h 2523"/>
                  <a:gd name="T38" fmla="*/ 1743 w 2003"/>
                  <a:gd name="T39" fmla="*/ 555 h 2523"/>
                  <a:gd name="T40" fmla="*/ 1684 w 2003"/>
                  <a:gd name="T41" fmla="*/ 510 h 2523"/>
                  <a:gd name="T42" fmla="*/ 1065 w 2003"/>
                  <a:gd name="T43" fmla="*/ 210 h 2523"/>
                  <a:gd name="T44" fmla="*/ 1002 w 2003"/>
                  <a:gd name="T45" fmla="*/ 200 h 2523"/>
                  <a:gd name="T46" fmla="*/ 1049 w 2003"/>
                  <a:gd name="T47" fmla="*/ 2 h 2523"/>
                  <a:gd name="T48" fmla="*/ 1141 w 2003"/>
                  <a:gd name="T49" fmla="*/ 23 h 2523"/>
                  <a:gd name="T50" fmla="*/ 1772 w 2003"/>
                  <a:gd name="T51" fmla="*/ 330 h 2523"/>
                  <a:gd name="T52" fmla="*/ 1858 w 2003"/>
                  <a:gd name="T53" fmla="*/ 386 h 2523"/>
                  <a:gd name="T54" fmla="*/ 1926 w 2003"/>
                  <a:gd name="T55" fmla="*/ 460 h 2523"/>
                  <a:gd name="T56" fmla="*/ 1973 w 2003"/>
                  <a:gd name="T57" fmla="*/ 548 h 2523"/>
                  <a:gd name="T58" fmla="*/ 1999 w 2003"/>
                  <a:gd name="T59" fmla="*/ 645 h 2523"/>
                  <a:gd name="T60" fmla="*/ 2001 w 2003"/>
                  <a:gd name="T61" fmla="*/ 746 h 2523"/>
                  <a:gd name="T62" fmla="*/ 1893 w 2003"/>
                  <a:gd name="T63" fmla="*/ 1647 h 2523"/>
                  <a:gd name="T64" fmla="*/ 1859 w 2003"/>
                  <a:gd name="T65" fmla="*/ 1740 h 2523"/>
                  <a:gd name="T66" fmla="*/ 1803 w 2003"/>
                  <a:gd name="T67" fmla="*/ 1822 h 2523"/>
                  <a:gd name="T68" fmla="*/ 1277 w 2003"/>
                  <a:gd name="T69" fmla="*/ 2419 h 2523"/>
                  <a:gd name="T70" fmla="*/ 1194 w 2003"/>
                  <a:gd name="T71" fmla="*/ 2475 h 2523"/>
                  <a:gd name="T72" fmla="*/ 1102 w 2003"/>
                  <a:gd name="T73" fmla="*/ 2511 h 2523"/>
                  <a:gd name="T74" fmla="*/ 1002 w 2003"/>
                  <a:gd name="T75" fmla="*/ 2523 h 2523"/>
                  <a:gd name="T76" fmla="*/ 901 w 2003"/>
                  <a:gd name="T77" fmla="*/ 2511 h 2523"/>
                  <a:gd name="T78" fmla="*/ 809 w 2003"/>
                  <a:gd name="T79" fmla="*/ 2475 h 2523"/>
                  <a:gd name="T80" fmla="*/ 727 w 2003"/>
                  <a:gd name="T81" fmla="*/ 2419 h 2523"/>
                  <a:gd name="T82" fmla="*/ 200 w 2003"/>
                  <a:gd name="T83" fmla="*/ 1822 h 2523"/>
                  <a:gd name="T84" fmla="*/ 144 w 2003"/>
                  <a:gd name="T85" fmla="*/ 1740 h 2523"/>
                  <a:gd name="T86" fmla="*/ 110 w 2003"/>
                  <a:gd name="T87" fmla="*/ 1647 h 2523"/>
                  <a:gd name="T88" fmla="*/ 4 w 2003"/>
                  <a:gd name="T89" fmla="*/ 746 h 2523"/>
                  <a:gd name="T90" fmla="*/ 4 w 2003"/>
                  <a:gd name="T91" fmla="*/ 645 h 2523"/>
                  <a:gd name="T92" fmla="*/ 30 w 2003"/>
                  <a:gd name="T93" fmla="*/ 548 h 2523"/>
                  <a:gd name="T94" fmla="*/ 77 w 2003"/>
                  <a:gd name="T95" fmla="*/ 460 h 2523"/>
                  <a:gd name="T96" fmla="*/ 145 w 2003"/>
                  <a:gd name="T97" fmla="*/ 386 h 2523"/>
                  <a:gd name="T98" fmla="*/ 230 w 2003"/>
                  <a:gd name="T99" fmla="*/ 330 h 2523"/>
                  <a:gd name="T100" fmla="*/ 864 w 2003"/>
                  <a:gd name="T101" fmla="*/ 23 h 2523"/>
                  <a:gd name="T102" fmla="*/ 955 w 2003"/>
                  <a:gd name="T103" fmla="*/ 2 h 2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03" h="2523">
                    <a:moveTo>
                      <a:pt x="1002" y="200"/>
                    </a:moveTo>
                    <a:lnTo>
                      <a:pt x="970" y="202"/>
                    </a:lnTo>
                    <a:lnTo>
                      <a:pt x="939" y="210"/>
                    </a:lnTo>
                    <a:lnTo>
                      <a:pt x="909" y="221"/>
                    </a:lnTo>
                    <a:lnTo>
                      <a:pt x="320" y="510"/>
                    </a:lnTo>
                    <a:lnTo>
                      <a:pt x="288" y="530"/>
                    </a:lnTo>
                    <a:lnTo>
                      <a:pt x="260" y="555"/>
                    </a:lnTo>
                    <a:lnTo>
                      <a:pt x="238" y="584"/>
                    </a:lnTo>
                    <a:lnTo>
                      <a:pt x="220" y="615"/>
                    </a:lnTo>
                    <a:lnTo>
                      <a:pt x="208" y="650"/>
                    </a:lnTo>
                    <a:lnTo>
                      <a:pt x="203" y="686"/>
                    </a:lnTo>
                    <a:lnTo>
                      <a:pt x="203" y="724"/>
                    </a:lnTo>
                    <a:lnTo>
                      <a:pt x="302" y="1576"/>
                    </a:lnTo>
                    <a:lnTo>
                      <a:pt x="308" y="1607"/>
                    </a:lnTo>
                    <a:lnTo>
                      <a:pt x="318" y="1636"/>
                    </a:lnTo>
                    <a:lnTo>
                      <a:pt x="333" y="1665"/>
                    </a:lnTo>
                    <a:lnTo>
                      <a:pt x="352" y="1690"/>
                    </a:lnTo>
                    <a:lnTo>
                      <a:pt x="843" y="2250"/>
                    </a:lnTo>
                    <a:lnTo>
                      <a:pt x="866" y="2273"/>
                    </a:lnTo>
                    <a:lnTo>
                      <a:pt x="893" y="2290"/>
                    </a:lnTo>
                    <a:lnTo>
                      <a:pt x="923" y="2304"/>
                    </a:lnTo>
                    <a:lnTo>
                      <a:pt x="953" y="2313"/>
                    </a:lnTo>
                    <a:lnTo>
                      <a:pt x="985" y="2318"/>
                    </a:lnTo>
                    <a:lnTo>
                      <a:pt x="1018" y="2318"/>
                    </a:lnTo>
                    <a:lnTo>
                      <a:pt x="1049" y="2314"/>
                    </a:lnTo>
                    <a:lnTo>
                      <a:pt x="1080" y="2304"/>
                    </a:lnTo>
                    <a:lnTo>
                      <a:pt x="1110" y="2290"/>
                    </a:lnTo>
                    <a:lnTo>
                      <a:pt x="1137" y="2273"/>
                    </a:lnTo>
                    <a:lnTo>
                      <a:pt x="1161" y="2250"/>
                    </a:lnTo>
                    <a:lnTo>
                      <a:pt x="1651" y="1690"/>
                    </a:lnTo>
                    <a:lnTo>
                      <a:pt x="1670" y="1665"/>
                    </a:lnTo>
                    <a:lnTo>
                      <a:pt x="1685" y="1636"/>
                    </a:lnTo>
                    <a:lnTo>
                      <a:pt x="1696" y="1607"/>
                    </a:lnTo>
                    <a:lnTo>
                      <a:pt x="1701" y="1576"/>
                    </a:lnTo>
                    <a:lnTo>
                      <a:pt x="1800" y="724"/>
                    </a:lnTo>
                    <a:lnTo>
                      <a:pt x="1800" y="686"/>
                    </a:lnTo>
                    <a:lnTo>
                      <a:pt x="1795" y="650"/>
                    </a:lnTo>
                    <a:lnTo>
                      <a:pt x="1784" y="615"/>
                    </a:lnTo>
                    <a:lnTo>
                      <a:pt x="1767" y="584"/>
                    </a:lnTo>
                    <a:lnTo>
                      <a:pt x="1743" y="555"/>
                    </a:lnTo>
                    <a:lnTo>
                      <a:pt x="1715" y="530"/>
                    </a:lnTo>
                    <a:lnTo>
                      <a:pt x="1684" y="510"/>
                    </a:lnTo>
                    <a:lnTo>
                      <a:pt x="1094" y="221"/>
                    </a:lnTo>
                    <a:lnTo>
                      <a:pt x="1065" y="210"/>
                    </a:lnTo>
                    <a:lnTo>
                      <a:pt x="1034" y="202"/>
                    </a:lnTo>
                    <a:lnTo>
                      <a:pt x="1002" y="200"/>
                    </a:lnTo>
                    <a:close/>
                    <a:moveTo>
                      <a:pt x="1002" y="0"/>
                    </a:moveTo>
                    <a:lnTo>
                      <a:pt x="1049" y="2"/>
                    </a:lnTo>
                    <a:lnTo>
                      <a:pt x="1095" y="10"/>
                    </a:lnTo>
                    <a:lnTo>
                      <a:pt x="1141" y="23"/>
                    </a:lnTo>
                    <a:lnTo>
                      <a:pt x="1183" y="41"/>
                    </a:lnTo>
                    <a:lnTo>
                      <a:pt x="1772" y="330"/>
                    </a:lnTo>
                    <a:lnTo>
                      <a:pt x="1817" y="355"/>
                    </a:lnTo>
                    <a:lnTo>
                      <a:pt x="1858" y="386"/>
                    </a:lnTo>
                    <a:lnTo>
                      <a:pt x="1894" y="421"/>
                    </a:lnTo>
                    <a:lnTo>
                      <a:pt x="1926" y="460"/>
                    </a:lnTo>
                    <a:lnTo>
                      <a:pt x="1952" y="503"/>
                    </a:lnTo>
                    <a:lnTo>
                      <a:pt x="1973" y="548"/>
                    </a:lnTo>
                    <a:lnTo>
                      <a:pt x="1989" y="595"/>
                    </a:lnTo>
                    <a:lnTo>
                      <a:pt x="1999" y="645"/>
                    </a:lnTo>
                    <a:lnTo>
                      <a:pt x="2003" y="695"/>
                    </a:lnTo>
                    <a:lnTo>
                      <a:pt x="2001" y="746"/>
                    </a:lnTo>
                    <a:lnTo>
                      <a:pt x="1902" y="1598"/>
                    </a:lnTo>
                    <a:lnTo>
                      <a:pt x="1893" y="1647"/>
                    </a:lnTo>
                    <a:lnTo>
                      <a:pt x="1879" y="1695"/>
                    </a:lnTo>
                    <a:lnTo>
                      <a:pt x="1859" y="1740"/>
                    </a:lnTo>
                    <a:lnTo>
                      <a:pt x="1833" y="1782"/>
                    </a:lnTo>
                    <a:lnTo>
                      <a:pt x="1803" y="1822"/>
                    </a:lnTo>
                    <a:lnTo>
                      <a:pt x="1312" y="2383"/>
                    </a:lnTo>
                    <a:lnTo>
                      <a:pt x="1277" y="2419"/>
                    </a:lnTo>
                    <a:lnTo>
                      <a:pt x="1237" y="2449"/>
                    </a:lnTo>
                    <a:lnTo>
                      <a:pt x="1194" y="2475"/>
                    </a:lnTo>
                    <a:lnTo>
                      <a:pt x="1149" y="2496"/>
                    </a:lnTo>
                    <a:lnTo>
                      <a:pt x="1102" y="2511"/>
                    </a:lnTo>
                    <a:lnTo>
                      <a:pt x="1052" y="2520"/>
                    </a:lnTo>
                    <a:lnTo>
                      <a:pt x="1002" y="2523"/>
                    </a:lnTo>
                    <a:lnTo>
                      <a:pt x="951" y="2520"/>
                    </a:lnTo>
                    <a:lnTo>
                      <a:pt x="901" y="2511"/>
                    </a:lnTo>
                    <a:lnTo>
                      <a:pt x="854" y="2496"/>
                    </a:lnTo>
                    <a:lnTo>
                      <a:pt x="809" y="2475"/>
                    </a:lnTo>
                    <a:lnTo>
                      <a:pt x="766" y="2449"/>
                    </a:lnTo>
                    <a:lnTo>
                      <a:pt x="727" y="2419"/>
                    </a:lnTo>
                    <a:lnTo>
                      <a:pt x="691" y="2383"/>
                    </a:lnTo>
                    <a:lnTo>
                      <a:pt x="200" y="1822"/>
                    </a:lnTo>
                    <a:lnTo>
                      <a:pt x="170" y="1782"/>
                    </a:lnTo>
                    <a:lnTo>
                      <a:pt x="144" y="1740"/>
                    </a:lnTo>
                    <a:lnTo>
                      <a:pt x="124" y="1695"/>
                    </a:lnTo>
                    <a:lnTo>
                      <a:pt x="110" y="1647"/>
                    </a:lnTo>
                    <a:lnTo>
                      <a:pt x="101" y="1598"/>
                    </a:lnTo>
                    <a:lnTo>
                      <a:pt x="4" y="746"/>
                    </a:lnTo>
                    <a:lnTo>
                      <a:pt x="0" y="695"/>
                    </a:lnTo>
                    <a:lnTo>
                      <a:pt x="4" y="645"/>
                    </a:lnTo>
                    <a:lnTo>
                      <a:pt x="14" y="595"/>
                    </a:lnTo>
                    <a:lnTo>
                      <a:pt x="30" y="548"/>
                    </a:lnTo>
                    <a:lnTo>
                      <a:pt x="51" y="503"/>
                    </a:lnTo>
                    <a:lnTo>
                      <a:pt x="77" y="460"/>
                    </a:lnTo>
                    <a:lnTo>
                      <a:pt x="109" y="421"/>
                    </a:lnTo>
                    <a:lnTo>
                      <a:pt x="145" y="386"/>
                    </a:lnTo>
                    <a:lnTo>
                      <a:pt x="186" y="355"/>
                    </a:lnTo>
                    <a:lnTo>
                      <a:pt x="230" y="330"/>
                    </a:lnTo>
                    <a:lnTo>
                      <a:pt x="820" y="41"/>
                    </a:lnTo>
                    <a:lnTo>
                      <a:pt x="864" y="23"/>
                    </a:lnTo>
                    <a:lnTo>
                      <a:pt x="909" y="10"/>
                    </a:lnTo>
                    <a:lnTo>
                      <a:pt x="955" y="2"/>
                    </a:lnTo>
                    <a:lnTo>
                      <a:pt x="10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D5B9D9D-1853-4AE3-8127-D7AF9CA2E040}"/>
              </a:ext>
            </a:extLst>
          </p:cNvPr>
          <p:cNvGrpSpPr/>
          <p:nvPr/>
        </p:nvGrpSpPr>
        <p:grpSpPr>
          <a:xfrm>
            <a:off x="3111750" y="4973724"/>
            <a:ext cx="960892" cy="960892"/>
            <a:chOff x="3121062" y="4035311"/>
            <a:chExt cx="960892" cy="960892"/>
          </a:xfrm>
        </p:grpSpPr>
        <p:sp>
          <p:nvSpPr>
            <p:cNvPr id="57" name="Oval 85">
              <a:extLst>
                <a:ext uri="{FF2B5EF4-FFF2-40B4-BE49-F238E27FC236}">
                  <a16:creationId xmlns:a16="http://schemas.microsoft.com/office/drawing/2014/main" id="{A1296BE1-61E7-42DE-9BF7-B4FFE87EEFDE}"/>
                </a:ext>
              </a:extLst>
            </p:cNvPr>
            <p:cNvSpPr/>
            <p:nvPr/>
          </p:nvSpPr>
          <p:spPr>
            <a:xfrm flipH="1">
              <a:off x="3121062" y="4035311"/>
              <a:ext cx="960892" cy="9608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657">
              <a:extLst>
                <a:ext uri="{FF2B5EF4-FFF2-40B4-BE49-F238E27FC236}">
                  <a16:creationId xmlns:a16="http://schemas.microsoft.com/office/drawing/2014/main" id="{7BB45C06-0E20-4C51-B27D-7440A8EB47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309291" y="4223861"/>
              <a:ext cx="584434" cy="583792"/>
              <a:chOff x="1197" y="2299"/>
              <a:chExt cx="913" cy="912"/>
            </a:xfrm>
            <a:solidFill>
              <a:schemeClr val="bg1"/>
            </a:solidFill>
          </p:grpSpPr>
          <p:sp>
            <p:nvSpPr>
              <p:cNvPr id="59" name="Freeform 659">
                <a:extLst>
                  <a:ext uri="{FF2B5EF4-FFF2-40B4-BE49-F238E27FC236}">
                    <a16:creationId xmlns:a16="http://schemas.microsoft.com/office/drawing/2014/main" id="{70738DF1-B1D8-4DD4-9529-56C860512B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7" y="2299"/>
                <a:ext cx="913" cy="912"/>
              </a:xfrm>
              <a:custGeom>
                <a:avLst/>
                <a:gdLst>
                  <a:gd name="T0" fmla="*/ 2198 w 3653"/>
                  <a:gd name="T1" fmla="*/ 386 h 3648"/>
                  <a:gd name="T2" fmla="*/ 1944 w 3653"/>
                  <a:gd name="T3" fmla="*/ 491 h 3648"/>
                  <a:gd name="T4" fmla="*/ 1730 w 3653"/>
                  <a:gd name="T5" fmla="*/ 674 h 3648"/>
                  <a:gd name="T6" fmla="*/ 1585 w 3653"/>
                  <a:gd name="T7" fmla="*/ 913 h 3648"/>
                  <a:gd name="T8" fmla="*/ 1522 w 3653"/>
                  <a:gd name="T9" fmla="*/ 1178 h 3648"/>
                  <a:gd name="T10" fmla="*/ 1543 w 3653"/>
                  <a:gd name="T11" fmla="*/ 1448 h 3648"/>
                  <a:gd name="T12" fmla="*/ 1647 w 3653"/>
                  <a:gd name="T13" fmla="*/ 1703 h 3648"/>
                  <a:gd name="T14" fmla="*/ 1831 w 3653"/>
                  <a:gd name="T15" fmla="*/ 1920 h 3648"/>
                  <a:gd name="T16" fmla="*/ 2066 w 3653"/>
                  <a:gd name="T17" fmla="*/ 2064 h 3648"/>
                  <a:gd name="T18" fmla="*/ 2336 w 3653"/>
                  <a:gd name="T19" fmla="*/ 2129 h 3648"/>
                  <a:gd name="T20" fmla="*/ 2614 w 3653"/>
                  <a:gd name="T21" fmla="*/ 2107 h 3648"/>
                  <a:gd name="T22" fmla="*/ 2868 w 3653"/>
                  <a:gd name="T23" fmla="*/ 2002 h 3648"/>
                  <a:gd name="T24" fmla="*/ 3082 w 3653"/>
                  <a:gd name="T25" fmla="*/ 1818 h 3648"/>
                  <a:gd name="T26" fmla="*/ 3226 w 3653"/>
                  <a:gd name="T27" fmla="*/ 1579 h 3648"/>
                  <a:gd name="T28" fmla="*/ 3289 w 3653"/>
                  <a:gd name="T29" fmla="*/ 1314 h 3648"/>
                  <a:gd name="T30" fmla="*/ 3268 w 3653"/>
                  <a:gd name="T31" fmla="*/ 1044 h 3648"/>
                  <a:gd name="T32" fmla="*/ 3165 w 3653"/>
                  <a:gd name="T33" fmla="*/ 789 h 3648"/>
                  <a:gd name="T34" fmla="*/ 2980 w 3653"/>
                  <a:gd name="T35" fmla="*/ 572 h 3648"/>
                  <a:gd name="T36" fmla="*/ 2745 w 3653"/>
                  <a:gd name="T37" fmla="*/ 428 h 3648"/>
                  <a:gd name="T38" fmla="*/ 2477 w 3653"/>
                  <a:gd name="T39" fmla="*/ 364 h 3648"/>
                  <a:gd name="T40" fmla="*/ 2489 w 3653"/>
                  <a:gd name="T41" fmla="*/ 3 h 3648"/>
                  <a:gd name="T42" fmla="*/ 2808 w 3653"/>
                  <a:gd name="T43" fmla="*/ 66 h 3648"/>
                  <a:gd name="T44" fmla="*/ 3098 w 3653"/>
                  <a:gd name="T45" fmla="*/ 209 h 3648"/>
                  <a:gd name="T46" fmla="*/ 3346 w 3653"/>
                  <a:gd name="T47" fmla="*/ 427 h 3648"/>
                  <a:gd name="T48" fmla="*/ 3529 w 3653"/>
                  <a:gd name="T49" fmla="*/ 703 h 3648"/>
                  <a:gd name="T50" fmla="*/ 3630 w 3653"/>
                  <a:gd name="T51" fmla="*/ 1008 h 3648"/>
                  <a:gd name="T52" fmla="*/ 3651 w 3653"/>
                  <a:gd name="T53" fmla="*/ 1325 h 3648"/>
                  <a:gd name="T54" fmla="*/ 3589 w 3653"/>
                  <a:gd name="T55" fmla="*/ 1639 h 3648"/>
                  <a:gd name="T56" fmla="*/ 3448 w 3653"/>
                  <a:gd name="T57" fmla="*/ 1932 h 3648"/>
                  <a:gd name="T58" fmla="*/ 3228 w 3653"/>
                  <a:gd name="T59" fmla="*/ 2184 h 3648"/>
                  <a:gd name="T60" fmla="*/ 2957 w 3653"/>
                  <a:gd name="T61" fmla="*/ 2365 h 3648"/>
                  <a:gd name="T62" fmla="*/ 2651 w 3653"/>
                  <a:gd name="T63" fmla="*/ 2468 h 3648"/>
                  <a:gd name="T64" fmla="*/ 2317 w 3653"/>
                  <a:gd name="T65" fmla="*/ 2489 h 3648"/>
                  <a:gd name="T66" fmla="*/ 1974 w 3653"/>
                  <a:gd name="T67" fmla="*/ 2415 h 3648"/>
                  <a:gd name="T68" fmla="*/ 1586 w 3653"/>
                  <a:gd name="T69" fmla="*/ 2453 h 3648"/>
                  <a:gd name="T70" fmla="*/ 1662 w 3653"/>
                  <a:gd name="T71" fmla="*/ 2565 h 3648"/>
                  <a:gd name="T72" fmla="*/ 1662 w 3653"/>
                  <a:gd name="T73" fmla="*/ 2706 h 3648"/>
                  <a:gd name="T74" fmla="*/ 822 w 3653"/>
                  <a:gd name="T75" fmla="*/ 3581 h 3648"/>
                  <a:gd name="T76" fmla="*/ 695 w 3653"/>
                  <a:gd name="T77" fmla="*/ 3646 h 3648"/>
                  <a:gd name="T78" fmla="*/ 554 w 3653"/>
                  <a:gd name="T79" fmla="*/ 3623 h 3648"/>
                  <a:gd name="T80" fmla="*/ 44 w 3653"/>
                  <a:gd name="T81" fmla="*/ 3127 h 3648"/>
                  <a:gd name="T82" fmla="*/ 0 w 3653"/>
                  <a:gd name="T83" fmla="*/ 2991 h 3648"/>
                  <a:gd name="T84" fmla="*/ 44 w 3653"/>
                  <a:gd name="T85" fmla="*/ 2855 h 3648"/>
                  <a:gd name="T86" fmla="*/ 910 w 3653"/>
                  <a:gd name="T87" fmla="*/ 2003 h 3648"/>
                  <a:gd name="T88" fmla="*/ 1051 w 3653"/>
                  <a:gd name="T89" fmla="*/ 1980 h 3648"/>
                  <a:gd name="T90" fmla="*/ 1178 w 3653"/>
                  <a:gd name="T91" fmla="*/ 2045 h 3648"/>
                  <a:gd name="T92" fmla="*/ 1270 w 3653"/>
                  <a:gd name="T93" fmla="*/ 1762 h 3648"/>
                  <a:gd name="T94" fmla="*/ 1175 w 3653"/>
                  <a:gd name="T95" fmla="*/ 1444 h 3648"/>
                  <a:gd name="T96" fmla="*/ 1166 w 3653"/>
                  <a:gd name="T97" fmla="*/ 1115 h 3648"/>
                  <a:gd name="T98" fmla="*/ 1243 w 3653"/>
                  <a:gd name="T99" fmla="*/ 793 h 3648"/>
                  <a:gd name="T100" fmla="*/ 1409 w 3653"/>
                  <a:gd name="T101" fmla="*/ 497 h 3648"/>
                  <a:gd name="T102" fmla="*/ 1647 w 3653"/>
                  <a:gd name="T103" fmla="*/ 256 h 3648"/>
                  <a:gd name="T104" fmla="*/ 1928 w 3653"/>
                  <a:gd name="T105" fmla="*/ 95 h 3648"/>
                  <a:gd name="T106" fmla="*/ 2242 w 3653"/>
                  <a:gd name="T107" fmla="*/ 11 h 3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53" h="3648">
                    <a:moveTo>
                      <a:pt x="2406" y="361"/>
                    </a:moveTo>
                    <a:lnTo>
                      <a:pt x="2336" y="364"/>
                    </a:lnTo>
                    <a:lnTo>
                      <a:pt x="2266" y="372"/>
                    </a:lnTo>
                    <a:lnTo>
                      <a:pt x="2198" y="386"/>
                    </a:lnTo>
                    <a:lnTo>
                      <a:pt x="2131" y="405"/>
                    </a:lnTo>
                    <a:lnTo>
                      <a:pt x="2066" y="428"/>
                    </a:lnTo>
                    <a:lnTo>
                      <a:pt x="2004" y="457"/>
                    </a:lnTo>
                    <a:lnTo>
                      <a:pt x="1944" y="491"/>
                    </a:lnTo>
                    <a:lnTo>
                      <a:pt x="1886" y="530"/>
                    </a:lnTo>
                    <a:lnTo>
                      <a:pt x="1831" y="572"/>
                    </a:lnTo>
                    <a:lnTo>
                      <a:pt x="1779" y="620"/>
                    </a:lnTo>
                    <a:lnTo>
                      <a:pt x="1730" y="674"/>
                    </a:lnTo>
                    <a:lnTo>
                      <a:pt x="1685" y="730"/>
                    </a:lnTo>
                    <a:lnTo>
                      <a:pt x="1647" y="789"/>
                    </a:lnTo>
                    <a:lnTo>
                      <a:pt x="1614" y="850"/>
                    </a:lnTo>
                    <a:lnTo>
                      <a:pt x="1585" y="913"/>
                    </a:lnTo>
                    <a:lnTo>
                      <a:pt x="1561" y="978"/>
                    </a:lnTo>
                    <a:lnTo>
                      <a:pt x="1543" y="1044"/>
                    </a:lnTo>
                    <a:lnTo>
                      <a:pt x="1530" y="1111"/>
                    </a:lnTo>
                    <a:lnTo>
                      <a:pt x="1522" y="1178"/>
                    </a:lnTo>
                    <a:lnTo>
                      <a:pt x="1520" y="1246"/>
                    </a:lnTo>
                    <a:lnTo>
                      <a:pt x="1522" y="1314"/>
                    </a:lnTo>
                    <a:lnTo>
                      <a:pt x="1530" y="1381"/>
                    </a:lnTo>
                    <a:lnTo>
                      <a:pt x="1543" y="1448"/>
                    </a:lnTo>
                    <a:lnTo>
                      <a:pt x="1561" y="1514"/>
                    </a:lnTo>
                    <a:lnTo>
                      <a:pt x="1585" y="1579"/>
                    </a:lnTo>
                    <a:lnTo>
                      <a:pt x="1614" y="1643"/>
                    </a:lnTo>
                    <a:lnTo>
                      <a:pt x="1647" y="1703"/>
                    </a:lnTo>
                    <a:lnTo>
                      <a:pt x="1685" y="1762"/>
                    </a:lnTo>
                    <a:lnTo>
                      <a:pt x="1730" y="1818"/>
                    </a:lnTo>
                    <a:lnTo>
                      <a:pt x="1779" y="1872"/>
                    </a:lnTo>
                    <a:lnTo>
                      <a:pt x="1831" y="1920"/>
                    </a:lnTo>
                    <a:lnTo>
                      <a:pt x="1886" y="1964"/>
                    </a:lnTo>
                    <a:lnTo>
                      <a:pt x="1944" y="2002"/>
                    </a:lnTo>
                    <a:lnTo>
                      <a:pt x="2004" y="2035"/>
                    </a:lnTo>
                    <a:lnTo>
                      <a:pt x="2066" y="2064"/>
                    </a:lnTo>
                    <a:lnTo>
                      <a:pt x="2131" y="2088"/>
                    </a:lnTo>
                    <a:lnTo>
                      <a:pt x="2198" y="2107"/>
                    </a:lnTo>
                    <a:lnTo>
                      <a:pt x="2266" y="2120"/>
                    </a:lnTo>
                    <a:lnTo>
                      <a:pt x="2336" y="2129"/>
                    </a:lnTo>
                    <a:lnTo>
                      <a:pt x="2406" y="2131"/>
                    </a:lnTo>
                    <a:lnTo>
                      <a:pt x="2477" y="2129"/>
                    </a:lnTo>
                    <a:lnTo>
                      <a:pt x="2546" y="2120"/>
                    </a:lnTo>
                    <a:lnTo>
                      <a:pt x="2614" y="2107"/>
                    </a:lnTo>
                    <a:lnTo>
                      <a:pt x="2680" y="2088"/>
                    </a:lnTo>
                    <a:lnTo>
                      <a:pt x="2745" y="2064"/>
                    </a:lnTo>
                    <a:lnTo>
                      <a:pt x="2808" y="2035"/>
                    </a:lnTo>
                    <a:lnTo>
                      <a:pt x="2868" y="2002"/>
                    </a:lnTo>
                    <a:lnTo>
                      <a:pt x="2925" y="1964"/>
                    </a:lnTo>
                    <a:lnTo>
                      <a:pt x="2980" y="1920"/>
                    </a:lnTo>
                    <a:lnTo>
                      <a:pt x="3033" y="1872"/>
                    </a:lnTo>
                    <a:lnTo>
                      <a:pt x="3082" y="1818"/>
                    </a:lnTo>
                    <a:lnTo>
                      <a:pt x="3126" y="1762"/>
                    </a:lnTo>
                    <a:lnTo>
                      <a:pt x="3165" y="1703"/>
                    </a:lnTo>
                    <a:lnTo>
                      <a:pt x="3198" y="1643"/>
                    </a:lnTo>
                    <a:lnTo>
                      <a:pt x="3226" y="1579"/>
                    </a:lnTo>
                    <a:lnTo>
                      <a:pt x="3250" y="1514"/>
                    </a:lnTo>
                    <a:lnTo>
                      <a:pt x="3268" y="1448"/>
                    </a:lnTo>
                    <a:lnTo>
                      <a:pt x="3281" y="1381"/>
                    </a:lnTo>
                    <a:lnTo>
                      <a:pt x="3289" y="1314"/>
                    </a:lnTo>
                    <a:lnTo>
                      <a:pt x="3291" y="1246"/>
                    </a:lnTo>
                    <a:lnTo>
                      <a:pt x="3289" y="1178"/>
                    </a:lnTo>
                    <a:lnTo>
                      <a:pt x="3281" y="1111"/>
                    </a:lnTo>
                    <a:lnTo>
                      <a:pt x="3268" y="1044"/>
                    </a:lnTo>
                    <a:lnTo>
                      <a:pt x="3250" y="978"/>
                    </a:lnTo>
                    <a:lnTo>
                      <a:pt x="3226" y="913"/>
                    </a:lnTo>
                    <a:lnTo>
                      <a:pt x="3198" y="850"/>
                    </a:lnTo>
                    <a:lnTo>
                      <a:pt x="3165" y="789"/>
                    </a:lnTo>
                    <a:lnTo>
                      <a:pt x="3126" y="730"/>
                    </a:lnTo>
                    <a:lnTo>
                      <a:pt x="3082" y="674"/>
                    </a:lnTo>
                    <a:lnTo>
                      <a:pt x="3033" y="620"/>
                    </a:lnTo>
                    <a:lnTo>
                      <a:pt x="2980" y="572"/>
                    </a:lnTo>
                    <a:lnTo>
                      <a:pt x="2925" y="530"/>
                    </a:lnTo>
                    <a:lnTo>
                      <a:pt x="2868" y="491"/>
                    </a:lnTo>
                    <a:lnTo>
                      <a:pt x="2808" y="457"/>
                    </a:lnTo>
                    <a:lnTo>
                      <a:pt x="2745" y="428"/>
                    </a:lnTo>
                    <a:lnTo>
                      <a:pt x="2680" y="405"/>
                    </a:lnTo>
                    <a:lnTo>
                      <a:pt x="2614" y="386"/>
                    </a:lnTo>
                    <a:lnTo>
                      <a:pt x="2546" y="372"/>
                    </a:lnTo>
                    <a:lnTo>
                      <a:pt x="2477" y="364"/>
                    </a:lnTo>
                    <a:lnTo>
                      <a:pt x="2406" y="361"/>
                    </a:lnTo>
                    <a:close/>
                    <a:moveTo>
                      <a:pt x="2406" y="0"/>
                    </a:moveTo>
                    <a:lnTo>
                      <a:pt x="2406" y="0"/>
                    </a:lnTo>
                    <a:lnTo>
                      <a:pt x="2489" y="3"/>
                    </a:lnTo>
                    <a:lnTo>
                      <a:pt x="2571" y="11"/>
                    </a:lnTo>
                    <a:lnTo>
                      <a:pt x="2651" y="25"/>
                    </a:lnTo>
                    <a:lnTo>
                      <a:pt x="2731" y="42"/>
                    </a:lnTo>
                    <a:lnTo>
                      <a:pt x="2808" y="66"/>
                    </a:lnTo>
                    <a:lnTo>
                      <a:pt x="2884" y="95"/>
                    </a:lnTo>
                    <a:lnTo>
                      <a:pt x="2957" y="127"/>
                    </a:lnTo>
                    <a:lnTo>
                      <a:pt x="3028" y="167"/>
                    </a:lnTo>
                    <a:lnTo>
                      <a:pt x="3098" y="209"/>
                    </a:lnTo>
                    <a:lnTo>
                      <a:pt x="3164" y="256"/>
                    </a:lnTo>
                    <a:lnTo>
                      <a:pt x="3228" y="308"/>
                    </a:lnTo>
                    <a:lnTo>
                      <a:pt x="3288" y="365"/>
                    </a:lnTo>
                    <a:lnTo>
                      <a:pt x="3346" y="427"/>
                    </a:lnTo>
                    <a:lnTo>
                      <a:pt x="3400" y="493"/>
                    </a:lnTo>
                    <a:lnTo>
                      <a:pt x="3448" y="560"/>
                    </a:lnTo>
                    <a:lnTo>
                      <a:pt x="3491" y="630"/>
                    </a:lnTo>
                    <a:lnTo>
                      <a:pt x="3529" y="703"/>
                    </a:lnTo>
                    <a:lnTo>
                      <a:pt x="3562" y="777"/>
                    </a:lnTo>
                    <a:lnTo>
                      <a:pt x="3589" y="853"/>
                    </a:lnTo>
                    <a:lnTo>
                      <a:pt x="3613" y="930"/>
                    </a:lnTo>
                    <a:lnTo>
                      <a:pt x="3630" y="1008"/>
                    </a:lnTo>
                    <a:lnTo>
                      <a:pt x="3643" y="1087"/>
                    </a:lnTo>
                    <a:lnTo>
                      <a:pt x="3651" y="1167"/>
                    </a:lnTo>
                    <a:lnTo>
                      <a:pt x="3653" y="1246"/>
                    </a:lnTo>
                    <a:lnTo>
                      <a:pt x="3651" y="1325"/>
                    </a:lnTo>
                    <a:lnTo>
                      <a:pt x="3643" y="1406"/>
                    </a:lnTo>
                    <a:lnTo>
                      <a:pt x="3630" y="1484"/>
                    </a:lnTo>
                    <a:lnTo>
                      <a:pt x="3613" y="1562"/>
                    </a:lnTo>
                    <a:lnTo>
                      <a:pt x="3589" y="1639"/>
                    </a:lnTo>
                    <a:lnTo>
                      <a:pt x="3561" y="1715"/>
                    </a:lnTo>
                    <a:lnTo>
                      <a:pt x="3529" y="1789"/>
                    </a:lnTo>
                    <a:lnTo>
                      <a:pt x="3491" y="1862"/>
                    </a:lnTo>
                    <a:lnTo>
                      <a:pt x="3448" y="1932"/>
                    </a:lnTo>
                    <a:lnTo>
                      <a:pt x="3400" y="1999"/>
                    </a:lnTo>
                    <a:lnTo>
                      <a:pt x="3346" y="2065"/>
                    </a:lnTo>
                    <a:lnTo>
                      <a:pt x="3288" y="2127"/>
                    </a:lnTo>
                    <a:lnTo>
                      <a:pt x="3228" y="2184"/>
                    </a:lnTo>
                    <a:lnTo>
                      <a:pt x="3164" y="2236"/>
                    </a:lnTo>
                    <a:lnTo>
                      <a:pt x="3098" y="2283"/>
                    </a:lnTo>
                    <a:lnTo>
                      <a:pt x="3028" y="2327"/>
                    </a:lnTo>
                    <a:lnTo>
                      <a:pt x="2957" y="2365"/>
                    </a:lnTo>
                    <a:lnTo>
                      <a:pt x="2884" y="2398"/>
                    </a:lnTo>
                    <a:lnTo>
                      <a:pt x="2808" y="2426"/>
                    </a:lnTo>
                    <a:lnTo>
                      <a:pt x="2731" y="2450"/>
                    </a:lnTo>
                    <a:lnTo>
                      <a:pt x="2651" y="2468"/>
                    </a:lnTo>
                    <a:lnTo>
                      <a:pt x="2571" y="2481"/>
                    </a:lnTo>
                    <a:lnTo>
                      <a:pt x="2489" y="2489"/>
                    </a:lnTo>
                    <a:lnTo>
                      <a:pt x="2406" y="2492"/>
                    </a:lnTo>
                    <a:lnTo>
                      <a:pt x="2317" y="2489"/>
                    </a:lnTo>
                    <a:lnTo>
                      <a:pt x="2228" y="2480"/>
                    </a:lnTo>
                    <a:lnTo>
                      <a:pt x="2142" y="2464"/>
                    </a:lnTo>
                    <a:lnTo>
                      <a:pt x="2057" y="2443"/>
                    </a:lnTo>
                    <a:lnTo>
                      <a:pt x="1974" y="2415"/>
                    </a:lnTo>
                    <a:lnTo>
                      <a:pt x="1894" y="2383"/>
                    </a:lnTo>
                    <a:lnTo>
                      <a:pt x="1815" y="2344"/>
                    </a:lnTo>
                    <a:lnTo>
                      <a:pt x="1739" y="2300"/>
                    </a:lnTo>
                    <a:lnTo>
                      <a:pt x="1586" y="2453"/>
                    </a:lnTo>
                    <a:lnTo>
                      <a:pt x="1606" y="2472"/>
                    </a:lnTo>
                    <a:lnTo>
                      <a:pt x="1629" y="2500"/>
                    </a:lnTo>
                    <a:lnTo>
                      <a:pt x="1648" y="2531"/>
                    </a:lnTo>
                    <a:lnTo>
                      <a:pt x="1662" y="2565"/>
                    </a:lnTo>
                    <a:lnTo>
                      <a:pt x="1671" y="2599"/>
                    </a:lnTo>
                    <a:lnTo>
                      <a:pt x="1673" y="2635"/>
                    </a:lnTo>
                    <a:lnTo>
                      <a:pt x="1671" y="2671"/>
                    </a:lnTo>
                    <a:lnTo>
                      <a:pt x="1662" y="2706"/>
                    </a:lnTo>
                    <a:lnTo>
                      <a:pt x="1648" y="2739"/>
                    </a:lnTo>
                    <a:lnTo>
                      <a:pt x="1629" y="2770"/>
                    </a:lnTo>
                    <a:lnTo>
                      <a:pt x="1606" y="2798"/>
                    </a:lnTo>
                    <a:lnTo>
                      <a:pt x="822" y="3581"/>
                    </a:lnTo>
                    <a:lnTo>
                      <a:pt x="794" y="3604"/>
                    </a:lnTo>
                    <a:lnTo>
                      <a:pt x="763" y="3623"/>
                    </a:lnTo>
                    <a:lnTo>
                      <a:pt x="731" y="3637"/>
                    </a:lnTo>
                    <a:lnTo>
                      <a:pt x="695" y="3646"/>
                    </a:lnTo>
                    <a:lnTo>
                      <a:pt x="658" y="3648"/>
                    </a:lnTo>
                    <a:lnTo>
                      <a:pt x="622" y="3646"/>
                    </a:lnTo>
                    <a:lnTo>
                      <a:pt x="586" y="3637"/>
                    </a:lnTo>
                    <a:lnTo>
                      <a:pt x="554" y="3623"/>
                    </a:lnTo>
                    <a:lnTo>
                      <a:pt x="523" y="3604"/>
                    </a:lnTo>
                    <a:lnTo>
                      <a:pt x="495" y="3581"/>
                    </a:lnTo>
                    <a:lnTo>
                      <a:pt x="68" y="3154"/>
                    </a:lnTo>
                    <a:lnTo>
                      <a:pt x="44" y="3127"/>
                    </a:lnTo>
                    <a:lnTo>
                      <a:pt x="26" y="3096"/>
                    </a:lnTo>
                    <a:lnTo>
                      <a:pt x="11" y="3062"/>
                    </a:lnTo>
                    <a:lnTo>
                      <a:pt x="3" y="3028"/>
                    </a:lnTo>
                    <a:lnTo>
                      <a:pt x="0" y="2991"/>
                    </a:lnTo>
                    <a:lnTo>
                      <a:pt x="3" y="2955"/>
                    </a:lnTo>
                    <a:lnTo>
                      <a:pt x="11" y="2919"/>
                    </a:lnTo>
                    <a:lnTo>
                      <a:pt x="26" y="2886"/>
                    </a:lnTo>
                    <a:lnTo>
                      <a:pt x="44" y="2855"/>
                    </a:lnTo>
                    <a:lnTo>
                      <a:pt x="68" y="2827"/>
                    </a:lnTo>
                    <a:lnTo>
                      <a:pt x="852" y="2045"/>
                    </a:lnTo>
                    <a:lnTo>
                      <a:pt x="878" y="2022"/>
                    </a:lnTo>
                    <a:lnTo>
                      <a:pt x="910" y="2003"/>
                    </a:lnTo>
                    <a:lnTo>
                      <a:pt x="943" y="1989"/>
                    </a:lnTo>
                    <a:lnTo>
                      <a:pt x="978" y="1980"/>
                    </a:lnTo>
                    <a:lnTo>
                      <a:pt x="1015" y="1978"/>
                    </a:lnTo>
                    <a:lnTo>
                      <a:pt x="1051" y="1980"/>
                    </a:lnTo>
                    <a:lnTo>
                      <a:pt x="1087" y="1989"/>
                    </a:lnTo>
                    <a:lnTo>
                      <a:pt x="1120" y="2003"/>
                    </a:lnTo>
                    <a:lnTo>
                      <a:pt x="1150" y="2022"/>
                    </a:lnTo>
                    <a:lnTo>
                      <a:pt x="1178" y="2045"/>
                    </a:lnTo>
                    <a:lnTo>
                      <a:pt x="1197" y="2064"/>
                    </a:lnTo>
                    <a:lnTo>
                      <a:pt x="1351" y="1911"/>
                    </a:lnTo>
                    <a:lnTo>
                      <a:pt x="1308" y="1838"/>
                    </a:lnTo>
                    <a:lnTo>
                      <a:pt x="1270" y="1762"/>
                    </a:lnTo>
                    <a:lnTo>
                      <a:pt x="1239" y="1685"/>
                    </a:lnTo>
                    <a:lnTo>
                      <a:pt x="1212" y="1606"/>
                    </a:lnTo>
                    <a:lnTo>
                      <a:pt x="1191" y="1525"/>
                    </a:lnTo>
                    <a:lnTo>
                      <a:pt x="1175" y="1444"/>
                    </a:lnTo>
                    <a:lnTo>
                      <a:pt x="1164" y="1362"/>
                    </a:lnTo>
                    <a:lnTo>
                      <a:pt x="1159" y="1280"/>
                    </a:lnTo>
                    <a:lnTo>
                      <a:pt x="1159" y="1197"/>
                    </a:lnTo>
                    <a:lnTo>
                      <a:pt x="1166" y="1115"/>
                    </a:lnTo>
                    <a:lnTo>
                      <a:pt x="1177" y="1033"/>
                    </a:lnTo>
                    <a:lnTo>
                      <a:pt x="1194" y="952"/>
                    </a:lnTo>
                    <a:lnTo>
                      <a:pt x="1216" y="872"/>
                    </a:lnTo>
                    <a:lnTo>
                      <a:pt x="1243" y="793"/>
                    </a:lnTo>
                    <a:lnTo>
                      <a:pt x="1277" y="716"/>
                    </a:lnTo>
                    <a:lnTo>
                      <a:pt x="1315" y="640"/>
                    </a:lnTo>
                    <a:lnTo>
                      <a:pt x="1359" y="568"/>
                    </a:lnTo>
                    <a:lnTo>
                      <a:pt x="1409" y="497"/>
                    </a:lnTo>
                    <a:lnTo>
                      <a:pt x="1463" y="429"/>
                    </a:lnTo>
                    <a:lnTo>
                      <a:pt x="1523" y="365"/>
                    </a:lnTo>
                    <a:lnTo>
                      <a:pt x="1584" y="308"/>
                    </a:lnTo>
                    <a:lnTo>
                      <a:pt x="1647" y="256"/>
                    </a:lnTo>
                    <a:lnTo>
                      <a:pt x="1713" y="209"/>
                    </a:lnTo>
                    <a:lnTo>
                      <a:pt x="1783" y="167"/>
                    </a:lnTo>
                    <a:lnTo>
                      <a:pt x="1854" y="127"/>
                    </a:lnTo>
                    <a:lnTo>
                      <a:pt x="1928" y="95"/>
                    </a:lnTo>
                    <a:lnTo>
                      <a:pt x="2003" y="66"/>
                    </a:lnTo>
                    <a:lnTo>
                      <a:pt x="2082" y="42"/>
                    </a:lnTo>
                    <a:lnTo>
                      <a:pt x="2160" y="25"/>
                    </a:lnTo>
                    <a:lnTo>
                      <a:pt x="2242" y="11"/>
                    </a:lnTo>
                    <a:lnTo>
                      <a:pt x="2323" y="3"/>
                    </a:lnTo>
                    <a:lnTo>
                      <a:pt x="24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660">
                <a:extLst>
                  <a:ext uri="{FF2B5EF4-FFF2-40B4-BE49-F238E27FC236}">
                    <a16:creationId xmlns:a16="http://schemas.microsoft.com/office/drawing/2014/main" id="{CC23BE50-8CBC-4F5E-BE98-25B25654A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2445"/>
                <a:ext cx="179" cy="327"/>
              </a:xfrm>
              <a:custGeom>
                <a:avLst/>
                <a:gdLst>
                  <a:gd name="T0" fmla="*/ 461 w 716"/>
                  <a:gd name="T1" fmla="*/ 138 h 1308"/>
                  <a:gd name="T2" fmla="*/ 559 w 716"/>
                  <a:gd name="T3" fmla="*/ 174 h 1308"/>
                  <a:gd name="T4" fmla="*/ 643 w 716"/>
                  <a:gd name="T5" fmla="*/ 240 h 1308"/>
                  <a:gd name="T6" fmla="*/ 699 w 716"/>
                  <a:gd name="T7" fmla="*/ 338 h 1308"/>
                  <a:gd name="T8" fmla="*/ 716 w 716"/>
                  <a:gd name="T9" fmla="*/ 460 h 1308"/>
                  <a:gd name="T10" fmla="*/ 460 w 716"/>
                  <a:gd name="T11" fmla="*/ 480 h 1308"/>
                  <a:gd name="T12" fmla="*/ 455 w 716"/>
                  <a:gd name="T13" fmla="*/ 419 h 1308"/>
                  <a:gd name="T14" fmla="*/ 432 w 716"/>
                  <a:gd name="T15" fmla="*/ 371 h 1308"/>
                  <a:gd name="T16" fmla="*/ 388 w 716"/>
                  <a:gd name="T17" fmla="*/ 345 h 1308"/>
                  <a:gd name="T18" fmla="*/ 339 w 716"/>
                  <a:gd name="T19" fmla="*/ 348 h 1308"/>
                  <a:gd name="T20" fmla="*/ 307 w 716"/>
                  <a:gd name="T21" fmla="*/ 381 h 1308"/>
                  <a:gd name="T22" fmla="*/ 302 w 716"/>
                  <a:gd name="T23" fmla="*/ 448 h 1308"/>
                  <a:gd name="T24" fmla="*/ 331 w 716"/>
                  <a:gd name="T25" fmla="*/ 497 h 1308"/>
                  <a:gd name="T26" fmla="*/ 400 w 716"/>
                  <a:gd name="T27" fmla="*/ 536 h 1308"/>
                  <a:gd name="T28" fmla="*/ 559 w 716"/>
                  <a:gd name="T29" fmla="*/ 617 h 1308"/>
                  <a:gd name="T30" fmla="*/ 655 w 716"/>
                  <a:gd name="T31" fmla="*/ 697 h 1308"/>
                  <a:gd name="T32" fmla="*/ 700 w 716"/>
                  <a:gd name="T33" fmla="*/ 793 h 1308"/>
                  <a:gd name="T34" fmla="*/ 707 w 716"/>
                  <a:gd name="T35" fmla="*/ 915 h 1308"/>
                  <a:gd name="T36" fmla="*/ 670 w 716"/>
                  <a:gd name="T37" fmla="*/ 1019 h 1308"/>
                  <a:gd name="T38" fmla="*/ 604 w 716"/>
                  <a:gd name="T39" fmla="*/ 1095 h 1308"/>
                  <a:gd name="T40" fmla="*/ 531 w 716"/>
                  <a:gd name="T41" fmla="*/ 1138 h 1308"/>
                  <a:gd name="T42" fmla="*/ 427 w 716"/>
                  <a:gd name="T43" fmla="*/ 1162 h 1308"/>
                  <a:gd name="T44" fmla="*/ 294 w 716"/>
                  <a:gd name="T45" fmla="*/ 1162 h 1308"/>
                  <a:gd name="T46" fmla="*/ 161 w 716"/>
                  <a:gd name="T47" fmla="*/ 1119 h 1308"/>
                  <a:gd name="T48" fmla="*/ 63 w 716"/>
                  <a:gd name="T49" fmla="*/ 1042 h 1308"/>
                  <a:gd name="T50" fmla="*/ 14 w 716"/>
                  <a:gd name="T51" fmla="*/ 947 h 1308"/>
                  <a:gd name="T52" fmla="*/ 0 w 716"/>
                  <a:gd name="T53" fmla="*/ 824 h 1308"/>
                  <a:gd name="T54" fmla="*/ 245 w 716"/>
                  <a:gd name="T55" fmla="*/ 795 h 1308"/>
                  <a:gd name="T56" fmla="*/ 252 w 716"/>
                  <a:gd name="T57" fmla="*/ 874 h 1308"/>
                  <a:gd name="T58" fmla="*/ 284 w 716"/>
                  <a:gd name="T59" fmla="*/ 925 h 1308"/>
                  <a:gd name="T60" fmla="*/ 332 w 716"/>
                  <a:gd name="T61" fmla="*/ 950 h 1308"/>
                  <a:gd name="T62" fmla="*/ 388 w 716"/>
                  <a:gd name="T63" fmla="*/ 953 h 1308"/>
                  <a:gd name="T64" fmla="*/ 426 w 716"/>
                  <a:gd name="T65" fmla="*/ 934 h 1308"/>
                  <a:gd name="T66" fmla="*/ 445 w 716"/>
                  <a:gd name="T67" fmla="*/ 876 h 1308"/>
                  <a:gd name="T68" fmla="*/ 434 w 716"/>
                  <a:gd name="T69" fmla="*/ 821 h 1308"/>
                  <a:gd name="T70" fmla="*/ 394 w 716"/>
                  <a:gd name="T71" fmla="*/ 784 h 1308"/>
                  <a:gd name="T72" fmla="*/ 283 w 716"/>
                  <a:gd name="T73" fmla="*/ 733 h 1308"/>
                  <a:gd name="T74" fmla="*/ 142 w 716"/>
                  <a:gd name="T75" fmla="*/ 655 h 1308"/>
                  <a:gd name="T76" fmla="*/ 64 w 716"/>
                  <a:gd name="T77" fmla="*/ 574 h 1308"/>
                  <a:gd name="T78" fmla="*/ 30 w 716"/>
                  <a:gd name="T79" fmla="*/ 466 h 1308"/>
                  <a:gd name="T80" fmla="*/ 35 w 716"/>
                  <a:gd name="T81" fmla="*/ 347 h 1308"/>
                  <a:gd name="T82" fmla="*/ 81 w 716"/>
                  <a:gd name="T83" fmla="*/ 250 h 1308"/>
                  <a:gd name="T84" fmla="*/ 163 w 716"/>
                  <a:gd name="T85" fmla="*/ 181 h 1308"/>
                  <a:gd name="T86" fmla="*/ 260 w 716"/>
                  <a:gd name="T87" fmla="*/ 142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16" h="1308">
                    <a:moveTo>
                      <a:pt x="294" y="0"/>
                    </a:moveTo>
                    <a:lnTo>
                      <a:pt x="461" y="0"/>
                    </a:lnTo>
                    <a:lnTo>
                      <a:pt x="461" y="138"/>
                    </a:lnTo>
                    <a:lnTo>
                      <a:pt x="493" y="147"/>
                    </a:lnTo>
                    <a:lnTo>
                      <a:pt x="527" y="159"/>
                    </a:lnTo>
                    <a:lnTo>
                      <a:pt x="559" y="174"/>
                    </a:lnTo>
                    <a:lnTo>
                      <a:pt x="590" y="193"/>
                    </a:lnTo>
                    <a:lnTo>
                      <a:pt x="618" y="214"/>
                    </a:lnTo>
                    <a:lnTo>
                      <a:pt x="643" y="240"/>
                    </a:lnTo>
                    <a:lnTo>
                      <a:pt x="665" y="270"/>
                    </a:lnTo>
                    <a:lnTo>
                      <a:pt x="684" y="302"/>
                    </a:lnTo>
                    <a:lnTo>
                      <a:pt x="699" y="338"/>
                    </a:lnTo>
                    <a:lnTo>
                      <a:pt x="708" y="376"/>
                    </a:lnTo>
                    <a:lnTo>
                      <a:pt x="715" y="416"/>
                    </a:lnTo>
                    <a:lnTo>
                      <a:pt x="716" y="460"/>
                    </a:lnTo>
                    <a:lnTo>
                      <a:pt x="716" y="462"/>
                    </a:lnTo>
                    <a:lnTo>
                      <a:pt x="707" y="480"/>
                    </a:lnTo>
                    <a:lnTo>
                      <a:pt x="460" y="480"/>
                    </a:lnTo>
                    <a:lnTo>
                      <a:pt x="460" y="465"/>
                    </a:lnTo>
                    <a:lnTo>
                      <a:pt x="458" y="440"/>
                    </a:lnTo>
                    <a:lnTo>
                      <a:pt x="455" y="419"/>
                    </a:lnTo>
                    <a:lnTo>
                      <a:pt x="448" y="400"/>
                    </a:lnTo>
                    <a:lnTo>
                      <a:pt x="441" y="384"/>
                    </a:lnTo>
                    <a:lnTo>
                      <a:pt x="432" y="371"/>
                    </a:lnTo>
                    <a:lnTo>
                      <a:pt x="419" y="358"/>
                    </a:lnTo>
                    <a:lnTo>
                      <a:pt x="405" y="351"/>
                    </a:lnTo>
                    <a:lnTo>
                      <a:pt x="388" y="345"/>
                    </a:lnTo>
                    <a:lnTo>
                      <a:pt x="370" y="344"/>
                    </a:lnTo>
                    <a:lnTo>
                      <a:pt x="353" y="345"/>
                    </a:lnTo>
                    <a:lnTo>
                      <a:pt x="339" y="348"/>
                    </a:lnTo>
                    <a:lnTo>
                      <a:pt x="327" y="355"/>
                    </a:lnTo>
                    <a:lnTo>
                      <a:pt x="317" y="364"/>
                    </a:lnTo>
                    <a:lnTo>
                      <a:pt x="307" y="381"/>
                    </a:lnTo>
                    <a:lnTo>
                      <a:pt x="302" y="401"/>
                    </a:lnTo>
                    <a:lnTo>
                      <a:pt x="299" y="424"/>
                    </a:lnTo>
                    <a:lnTo>
                      <a:pt x="302" y="448"/>
                    </a:lnTo>
                    <a:lnTo>
                      <a:pt x="307" y="468"/>
                    </a:lnTo>
                    <a:lnTo>
                      <a:pt x="319" y="485"/>
                    </a:lnTo>
                    <a:lnTo>
                      <a:pt x="331" y="497"/>
                    </a:lnTo>
                    <a:lnTo>
                      <a:pt x="349" y="510"/>
                    </a:lnTo>
                    <a:lnTo>
                      <a:pt x="372" y="523"/>
                    </a:lnTo>
                    <a:lnTo>
                      <a:pt x="400" y="536"/>
                    </a:lnTo>
                    <a:lnTo>
                      <a:pt x="460" y="563"/>
                    </a:lnTo>
                    <a:lnTo>
                      <a:pt x="512" y="590"/>
                    </a:lnTo>
                    <a:lnTo>
                      <a:pt x="559" y="617"/>
                    </a:lnTo>
                    <a:lnTo>
                      <a:pt x="598" y="644"/>
                    </a:lnTo>
                    <a:lnTo>
                      <a:pt x="632" y="671"/>
                    </a:lnTo>
                    <a:lnTo>
                      <a:pt x="655" y="697"/>
                    </a:lnTo>
                    <a:lnTo>
                      <a:pt x="676" y="726"/>
                    </a:lnTo>
                    <a:lnTo>
                      <a:pt x="690" y="758"/>
                    </a:lnTo>
                    <a:lnTo>
                      <a:pt x="700" y="793"/>
                    </a:lnTo>
                    <a:lnTo>
                      <a:pt x="707" y="832"/>
                    </a:lnTo>
                    <a:lnTo>
                      <a:pt x="709" y="875"/>
                    </a:lnTo>
                    <a:lnTo>
                      <a:pt x="707" y="915"/>
                    </a:lnTo>
                    <a:lnTo>
                      <a:pt x="699" y="952"/>
                    </a:lnTo>
                    <a:lnTo>
                      <a:pt x="687" y="986"/>
                    </a:lnTo>
                    <a:lnTo>
                      <a:pt x="670" y="1019"/>
                    </a:lnTo>
                    <a:lnTo>
                      <a:pt x="650" y="1049"/>
                    </a:lnTo>
                    <a:lnTo>
                      <a:pt x="625" y="1076"/>
                    </a:lnTo>
                    <a:lnTo>
                      <a:pt x="604" y="1095"/>
                    </a:lnTo>
                    <a:lnTo>
                      <a:pt x="583" y="1112"/>
                    </a:lnTo>
                    <a:lnTo>
                      <a:pt x="558" y="1126"/>
                    </a:lnTo>
                    <a:lnTo>
                      <a:pt x="531" y="1138"/>
                    </a:lnTo>
                    <a:lnTo>
                      <a:pt x="501" y="1148"/>
                    </a:lnTo>
                    <a:lnTo>
                      <a:pt x="466" y="1156"/>
                    </a:lnTo>
                    <a:lnTo>
                      <a:pt x="427" y="1162"/>
                    </a:lnTo>
                    <a:lnTo>
                      <a:pt x="427" y="1308"/>
                    </a:lnTo>
                    <a:lnTo>
                      <a:pt x="294" y="1308"/>
                    </a:lnTo>
                    <a:lnTo>
                      <a:pt x="294" y="1162"/>
                    </a:lnTo>
                    <a:lnTo>
                      <a:pt x="246" y="1153"/>
                    </a:lnTo>
                    <a:lnTo>
                      <a:pt x="202" y="1138"/>
                    </a:lnTo>
                    <a:lnTo>
                      <a:pt x="161" y="1119"/>
                    </a:lnTo>
                    <a:lnTo>
                      <a:pt x="123" y="1096"/>
                    </a:lnTo>
                    <a:lnTo>
                      <a:pt x="88" y="1068"/>
                    </a:lnTo>
                    <a:lnTo>
                      <a:pt x="63" y="1042"/>
                    </a:lnTo>
                    <a:lnTo>
                      <a:pt x="43" y="1014"/>
                    </a:lnTo>
                    <a:lnTo>
                      <a:pt x="26" y="982"/>
                    </a:lnTo>
                    <a:lnTo>
                      <a:pt x="14" y="947"/>
                    </a:lnTo>
                    <a:lnTo>
                      <a:pt x="5" y="909"/>
                    </a:lnTo>
                    <a:lnTo>
                      <a:pt x="1" y="868"/>
                    </a:lnTo>
                    <a:lnTo>
                      <a:pt x="0" y="824"/>
                    </a:lnTo>
                    <a:lnTo>
                      <a:pt x="0" y="818"/>
                    </a:lnTo>
                    <a:lnTo>
                      <a:pt x="10" y="795"/>
                    </a:lnTo>
                    <a:lnTo>
                      <a:pt x="245" y="795"/>
                    </a:lnTo>
                    <a:lnTo>
                      <a:pt x="245" y="822"/>
                    </a:lnTo>
                    <a:lnTo>
                      <a:pt x="247" y="849"/>
                    </a:lnTo>
                    <a:lnTo>
                      <a:pt x="252" y="874"/>
                    </a:lnTo>
                    <a:lnTo>
                      <a:pt x="261" y="894"/>
                    </a:lnTo>
                    <a:lnTo>
                      <a:pt x="272" y="910"/>
                    </a:lnTo>
                    <a:lnTo>
                      <a:pt x="284" y="925"/>
                    </a:lnTo>
                    <a:lnTo>
                      <a:pt x="297" y="935"/>
                    </a:lnTo>
                    <a:lnTo>
                      <a:pt x="314" y="944"/>
                    </a:lnTo>
                    <a:lnTo>
                      <a:pt x="332" y="950"/>
                    </a:lnTo>
                    <a:lnTo>
                      <a:pt x="351" y="953"/>
                    </a:lnTo>
                    <a:lnTo>
                      <a:pt x="371" y="954"/>
                    </a:lnTo>
                    <a:lnTo>
                      <a:pt x="388" y="953"/>
                    </a:lnTo>
                    <a:lnTo>
                      <a:pt x="404" y="950"/>
                    </a:lnTo>
                    <a:lnTo>
                      <a:pt x="416" y="943"/>
                    </a:lnTo>
                    <a:lnTo>
                      <a:pt x="426" y="934"/>
                    </a:lnTo>
                    <a:lnTo>
                      <a:pt x="437" y="918"/>
                    </a:lnTo>
                    <a:lnTo>
                      <a:pt x="443" y="898"/>
                    </a:lnTo>
                    <a:lnTo>
                      <a:pt x="445" y="876"/>
                    </a:lnTo>
                    <a:lnTo>
                      <a:pt x="444" y="855"/>
                    </a:lnTo>
                    <a:lnTo>
                      <a:pt x="441" y="837"/>
                    </a:lnTo>
                    <a:lnTo>
                      <a:pt x="434" y="821"/>
                    </a:lnTo>
                    <a:lnTo>
                      <a:pt x="425" y="809"/>
                    </a:lnTo>
                    <a:lnTo>
                      <a:pt x="411" y="796"/>
                    </a:lnTo>
                    <a:lnTo>
                      <a:pt x="394" y="784"/>
                    </a:lnTo>
                    <a:lnTo>
                      <a:pt x="371" y="771"/>
                    </a:lnTo>
                    <a:lnTo>
                      <a:pt x="343" y="758"/>
                    </a:lnTo>
                    <a:lnTo>
                      <a:pt x="283" y="733"/>
                    </a:lnTo>
                    <a:lnTo>
                      <a:pt x="229" y="707"/>
                    </a:lnTo>
                    <a:lnTo>
                      <a:pt x="182" y="680"/>
                    </a:lnTo>
                    <a:lnTo>
                      <a:pt x="142" y="655"/>
                    </a:lnTo>
                    <a:lnTo>
                      <a:pt x="108" y="628"/>
                    </a:lnTo>
                    <a:lnTo>
                      <a:pt x="83" y="603"/>
                    </a:lnTo>
                    <a:lnTo>
                      <a:pt x="64" y="574"/>
                    </a:lnTo>
                    <a:lnTo>
                      <a:pt x="48" y="542"/>
                    </a:lnTo>
                    <a:lnTo>
                      <a:pt x="36" y="506"/>
                    </a:lnTo>
                    <a:lnTo>
                      <a:pt x="30" y="466"/>
                    </a:lnTo>
                    <a:lnTo>
                      <a:pt x="28" y="423"/>
                    </a:lnTo>
                    <a:lnTo>
                      <a:pt x="30" y="384"/>
                    </a:lnTo>
                    <a:lnTo>
                      <a:pt x="35" y="347"/>
                    </a:lnTo>
                    <a:lnTo>
                      <a:pt x="47" y="313"/>
                    </a:lnTo>
                    <a:lnTo>
                      <a:pt x="61" y="280"/>
                    </a:lnTo>
                    <a:lnTo>
                      <a:pt x="81" y="250"/>
                    </a:lnTo>
                    <a:lnTo>
                      <a:pt x="106" y="223"/>
                    </a:lnTo>
                    <a:lnTo>
                      <a:pt x="133" y="201"/>
                    </a:lnTo>
                    <a:lnTo>
                      <a:pt x="163" y="181"/>
                    </a:lnTo>
                    <a:lnTo>
                      <a:pt x="194" y="165"/>
                    </a:lnTo>
                    <a:lnTo>
                      <a:pt x="227" y="152"/>
                    </a:lnTo>
                    <a:lnTo>
                      <a:pt x="260" y="142"/>
                    </a:lnTo>
                    <a:lnTo>
                      <a:pt x="294" y="135"/>
                    </a:lnTo>
                    <a:lnTo>
                      <a:pt x="2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865B496-4F48-4FD9-ACF0-833B2AA46BA2}"/>
              </a:ext>
            </a:extLst>
          </p:cNvPr>
          <p:cNvGrpSpPr/>
          <p:nvPr/>
        </p:nvGrpSpPr>
        <p:grpSpPr>
          <a:xfrm>
            <a:off x="4246750" y="2728978"/>
            <a:ext cx="960892" cy="960892"/>
            <a:chOff x="4674343" y="1936956"/>
            <a:chExt cx="960892" cy="960892"/>
          </a:xfrm>
        </p:grpSpPr>
        <p:sp>
          <p:nvSpPr>
            <p:cNvPr id="61" name="Oval 89">
              <a:extLst>
                <a:ext uri="{FF2B5EF4-FFF2-40B4-BE49-F238E27FC236}">
                  <a16:creationId xmlns:a16="http://schemas.microsoft.com/office/drawing/2014/main" id="{3B426E92-6E62-4533-820C-4F8D38882B57}"/>
                </a:ext>
              </a:extLst>
            </p:cNvPr>
            <p:cNvSpPr/>
            <p:nvPr/>
          </p:nvSpPr>
          <p:spPr>
            <a:xfrm flipH="1">
              <a:off x="4674343" y="1936956"/>
              <a:ext cx="960892" cy="9608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556">
              <a:extLst>
                <a:ext uri="{FF2B5EF4-FFF2-40B4-BE49-F238E27FC236}">
                  <a16:creationId xmlns:a16="http://schemas.microsoft.com/office/drawing/2014/main" id="{46D3C6AD-4708-408F-99B9-14615A78F8D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853433" y="2190812"/>
              <a:ext cx="533638" cy="470505"/>
              <a:chOff x="-145" y="1651"/>
              <a:chExt cx="2054" cy="1811"/>
            </a:xfrm>
            <a:solidFill>
              <a:schemeClr val="bg1"/>
            </a:solidFill>
          </p:grpSpPr>
          <p:sp>
            <p:nvSpPr>
              <p:cNvPr id="63" name="Freeform 558">
                <a:extLst>
                  <a:ext uri="{FF2B5EF4-FFF2-40B4-BE49-F238E27FC236}">
                    <a16:creationId xmlns:a16="http://schemas.microsoft.com/office/drawing/2014/main" id="{CE2C603E-EC92-44EE-A84A-1F6061F8E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" y="2371"/>
                <a:ext cx="329" cy="521"/>
              </a:xfrm>
              <a:custGeom>
                <a:avLst/>
                <a:gdLst>
                  <a:gd name="T0" fmla="*/ 76 w 657"/>
                  <a:gd name="T1" fmla="*/ 0 h 1041"/>
                  <a:gd name="T2" fmla="*/ 581 w 657"/>
                  <a:gd name="T3" fmla="*/ 0 h 1041"/>
                  <a:gd name="T4" fmla="*/ 601 w 657"/>
                  <a:gd name="T5" fmla="*/ 3 h 1041"/>
                  <a:gd name="T6" fmla="*/ 620 w 657"/>
                  <a:gd name="T7" fmla="*/ 10 h 1041"/>
                  <a:gd name="T8" fmla="*/ 635 w 657"/>
                  <a:gd name="T9" fmla="*/ 22 h 1041"/>
                  <a:gd name="T10" fmla="*/ 647 w 657"/>
                  <a:gd name="T11" fmla="*/ 37 h 1041"/>
                  <a:gd name="T12" fmla="*/ 655 w 657"/>
                  <a:gd name="T13" fmla="*/ 56 h 1041"/>
                  <a:gd name="T14" fmla="*/ 657 w 657"/>
                  <a:gd name="T15" fmla="*/ 76 h 1041"/>
                  <a:gd name="T16" fmla="*/ 657 w 657"/>
                  <a:gd name="T17" fmla="*/ 127 h 1041"/>
                  <a:gd name="T18" fmla="*/ 578 w 657"/>
                  <a:gd name="T19" fmla="*/ 171 h 1041"/>
                  <a:gd name="T20" fmla="*/ 503 w 657"/>
                  <a:gd name="T21" fmla="*/ 218 h 1041"/>
                  <a:gd name="T22" fmla="*/ 431 w 657"/>
                  <a:gd name="T23" fmla="*/ 272 h 1041"/>
                  <a:gd name="T24" fmla="*/ 363 w 657"/>
                  <a:gd name="T25" fmla="*/ 331 h 1041"/>
                  <a:gd name="T26" fmla="*/ 301 w 657"/>
                  <a:gd name="T27" fmla="*/ 395 h 1041"/>
                  <a:gd name="T28" fmla="*/ 244 w 657"/>
                  <a:gd name="T29" fmla="*/ 462 h 1041"/>
                  <a:gd name="T30" fmla="*/ 190 w 657"/>
                  <a:gd name="T31" fmla="*/ 534 h 1041"/>
                  <a:gd name="T32" fmla="*/ 144 w 657"/>
                  <a:gd name="T33" fmla="*/ 611 h 1041"/>
                  <a:gd name="T34" fmla="*/ 102 w 657"/>
                  <a:gd name="T35" fmla="*/ 691 h 1041"/>
                  <a:gd name="T36" fmla="*/ 67 w 657"/>
                  <a:gd name="T37" fmla="*/ 775 h 1041"/>
                  <a:gd name="T38" fmla="*/ 38 w 657"/>
                  <a:gd name="T39" fmla="*/ 860 h 1041"/>
                  <a:gd name="T40" fmla="*/ 14 w 657"/>
                  <a:gd name="T41" fmla="*/ 950 h 1041"/>
                  <a:gd name="T42" fmla="*/ 0 w 657"/>
                  <a:gd name="T43" fmla="*/ 1041 h 1041"/>
                  <a:gd name="T44" fmla="*/ 0 w 657"/>
                  <a:gd name="T45" fmla="*/ 76 h 1041"/>
                  <a:gd name="T46" fmla="*/ 2 w 657"/>
                  <a:gd name="T47" fmla="*/ 56 h 1041"/>
                  <a:gd name="T48" fmla="*/ 9 w 657"/>
                  <a:gd name="T49" fmla="*/ 37 h 1041"/>
                  <a:gd name="T50" fmla="*/ 22 w 657"/>
                  <a:gd name="T51" fmla="*/ 22 h 1041"/>
                  <a:gd name="T52" fmla="*/ 37 w 657"/>
                  <a:gd name="T53" fmla="*/ 10 h 1041"/>
                  <a:gd name="T54" fmla="*/ 56 w 657"/>
                  <a:gd name="T55" fmla="*/ 3 h 1041"/>
                  <a:gd name="T56" fmla="*/ 76 w 657"/>
                  <a:gd name="T57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57" h="1041">
                    <a:moveTo>
                      <a:pt x="76" y="0"/>
                    </a:moveTo>
                    <a:lnTo>
                      <a:pt x="581" y="0"/>
                    </a:lnTo>
                    <a:lnTo>
                      <a:pt x="601" y="3"/>
                    </a:lnTo>
                    <a:lnTo>
                      <a:pt x="620" y="10"/>
                    </a:lnTo>
                    <a:lnTo>
                      <a:pt x="635" y="22"/>
                    </a:lnTo>
                    <a:lnTo>
                      <a:pt x="647" y="37"/>
                    </a:lnTo>
                    <a:lnTo>
                      <a:pt x="655" y="56"/>
                    </a:lnTo>
                    <a:lnTo>
                      <a:pt x="657" y="76"/>
                    </a:lnTo>
                    <a:lnTo>
                      <a:pt x="657" y="127"/>
                    </a:lnTo>
                    <a:lnTo>
                      <a:pt x="578" y="171"/>
                    </a:lnTo>
                    <a:lnTo>
                      <a:pt x="503" y="218"/>
                    </a:lnTo>
                    <a:lnTo>
                      <a:pt x="431" y="272"/>
                    </a:lnTo>
                    <a:lnTo>
                      <a:pt x="363" y="331"/>
                    </a:lnTo>
                    <a:lnTo>
                      <a:pt x="301" y="395"/>
                    </a:lnTo>
                    <a:lnTo>
                      <a:pt x="244" y="462"/>
                    </a:lnTo>
                    <a:lnTo>
                      <a:pt x="190" y="534"/>
                    </a:lnTo>
                    <a:lnTo>
                      <a:pt x="144" y="611"/>
                    </a:lnTo>
                    <a:lnTo>
                      <a:pt x="102" y="691"/>
                    </a:lnTo>
                    <a:lnTo>
                      <a:pt x="67" y="775"/>
                    </a:lnTo>
                    <a:lnTo>
                      <a:pt x="38" y="860"/>
                    </a:lnTo>
                    <a:lnTo>
                      <a:pt x="14" y="950"/>
                    </a:lnTo>
                    <a:lnTo>
                      <a:pt x="0" y="1041"/>
                    </a:lnTo>
                    <a:lnTo>
                      <a:pt x="0" y="76"/>
                    </a:lnTo>
                    <a:lnTo>
                      <a:pt x="2" y="56"/>
                    </a:lnTo>
                    <a:lnTo>
                      <a:pt x="9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59">
                <a:extLst>
                  <a:ext uri="{FF2B5EF4-FFF2-40B4-BE49-F238E27FC236}">
                    <a16:creationId xmlns:a16="http://schemas.microsoft.com/office/drawing/2014/main" id="{A5D12FC2-0BEA-47F5-872C-703042AE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" y="3047"/>
                <a:ext cx="246" cy="407"/>
              </a:xfrm>
              <a:custGeom>
                <a:avLst/>
                <a:gdLst>
                  <a:gd name="T0" fmla="*/ 0 w 490"/>
                  <a:gd name="T1" fmla="*/ 0 h 814"/>
                  <a:gd name="T2" fmla="*/ 14 w 490"/>
                  <a:gd name="T3" fmla="*/ 91 h 814"/>
                  <a:gd name="T4" fmla="*/ 37 w 490"/>
                  <a:gd name="T5" fmla="*/ 178 h 814"/>
                  <a:gd name="T6" fmla="*/ 66 w 490"/>
                  <a:gd name="T7" fmla="*/ 264 h 814"/>
                  <a:gd name="T8" fmla="*/ 99 w 490"/>
                  <a:gd name="T9" fmla="*/ 346 h 814"/>
                  <a:gd name="T10" fmla="*/ 140 w 490"/>
                  <a:gd name="T11" fmla="*/ 425 h 814"/>
                  <a:gd name="T12" fmla="*/ 186 w 490"/>
                  <a:gd name="T13" fmla="*/ 501 h 814"/>
                  <a:gd name="T14" fmla="*/ 237 w 490"/>
                  <a:gd name="T15" fmla="*/ 572 h 814"/>
                  <a:gd name="T16" fmla="*/ 294 w 490"/>
                  <a:gd name="T17" fmla="*/ 640 h 814"/>
                  <a:gd name="T18" fmla="*/ 355 w 490"/>
                  <a:gd name="T19" fmla="*/ 702 h 814"/>
                  <a:gd name="T20" fmla="*/ 421 w 490"/>
                  <a:gd name="T21" fmla="*/ 761 h 814"/>
                  <a:gd name="T22" fmla="*/ 490 w 490"/>
                  <a:gd name="T23" fmla="*/ 814 h 814"/>
                  <a:gd name="T24" fmla="*/ 76 w 490"/>
                  <a:gd name="T25" fmla="*/ 814 h 814"/>
                  <a:gd name="T26" fmla="*/ 56 w 490"/>
                  <a:gd name="T27" fmla="*/ 812 h 814"/>
                  <a:gd name="T28" fmla="*/ 37 w 490"/>
                  <a:gd name="T29" fmla="*/ 804 h 814"/>
                  <a:gd name="T30" fmla="*/ 22 w 490"/>
                  <a:gd name="T31" fmla="*/ 793 h 814"/>
                  <a:gd name="T32" fmla="*/ 9 w 490"/>
                  <a:gd name="T33" fmla="*/ 777 h 814"/>
                  <a:gd name="T34" fmla="*/ 2 w 490"/>
                  <a:gd name="T35" fmla="*/ 758 h 814"/>
                  <a:gd name="T36" fmla="*/ 0 w 490"/>
                  <a:gd name="T37" fmla="*/ 738 h 814"/>
                  <a:gd name="T38" fmla="*/ 0 w 490"/>
                  <a:gd name="T39" fmla="*/ 0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0" h="814">
                    <a:moveTo>
                      <a:pt x="0" y="0"/>
                    </a:moveTo>
                    <a:lnTo>
                      <a:pt x="14" y="91"/>
                    </a:lnTo>
                    <a:lnTo>
                      <a:pt x="37" y="178"/>
                    </a:lnTo>
                    <a:lnTo>
                      <a:pt x="66" y="264"/>
                    </a:lnTo>
                    <a:lnTo>
                      <a:pt x="99" y="346"/>
                    </a:lnTo>
                    <a:lnTo>
                      <a:pt x="140" y="425"/>
                    </a:lnTo>
                    <a:lnTo>
                      <a:pt x="186" y="501"/>
                    </a:lnTo>
                    <a:lnTo>
                      <a:pt x="237" y="572"/>
                    </a:lnTo>
                    <a:lnTo>
                      <a:pt x="294" y="640"/>
                    </a:lnTo>
                    <a:lnTo>
                      <a:pt x="355" y="702"/>
                    </a:lnTo>
                    <a:lnTo>
                      <a:pt x="421" y="761"/>
                    </a:lnTo>
                    <a:lnTo>
                      <a:pt x="490" y="814"/>
                    </a:lnTo>
                    <a:lnTo>
                      <a:pt x="76" y="814"/>
                    </a:lnTo>
                    <a:lnTo>
                      <a:pt x="56" y="812"/>
                    </a:lnTo>
                    <a:lnTo>
                      <a:pt x="37" y="804"/>
                    </a:lnTo>
                    <a:lnTo>
                      <a:pt x="22" y="793"/>
                    </a:lnTo>
                    <a:lnTo>
                      <a:pt x="9" y="777"/>
                    </a:lnTo>
                    <a:lnTo>
                      <a:pt x="2" y="758"/>
                    </a:lnTo>
                    <a:lnTo>
                      <a:pt x="0" y="7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560">
                <a:extLst>
                  <a:ext uri="{FF2B5EF4-FFF2-40B4-BE49-F238E27FC236}">
                    <a16:creationId xmlns:a16="http://schemas.microsoft.com/office/drawing/2014/main" id="{DE04E0C8-1FEB-41C8-BDD7-B6691D609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5" y="1651"/>
                <a:ext cx="1685" cy="610"/>
              </a:xfrm>
              <a:custGeom>
                <a:avLst/>
                <a:gdLst>
                  <a:gd name="T0" fmla="*/ 3248 w 3370"/>
                  <a:gd name="T1" fmla="*/ 0 h 1219"/>
                  <a:gd name="T2" fmla="*/ 3301 w 3370"/>
                  <a:gd name="T3" fmla="*/ 12 h 1219"/>
                  <a:gd name="T4" fmla="*/ 3342 w 3370"/>
                  <a:gd name="T5" fmla="*/ 46 h 1219"/>
                  <a:gd name="T6" fmla="*/ 3366 w 3370"/>
                  <a:gd name="T7" fmla="*/ 94 h 1219"/>
                  <a:gd name="T8" fmla="*/ 3370 w 3370"/>
                  <a:gd name="T9" fmla="*/ 663 h 1219"/>
                  <a:gd name="T10" fmla="*/ 3361 w 3370"/>
                  <a:gd name="T11" fmla="*/ 711 h 1219"/>
                  <a:gd name="T12" fmla="*/ 3334 w 3370"/>
                  <a:gd name="T13" fmla="*/ 751 h 1219"/>
                  <a:gd name="T14" fmla="*/ 3294 w 3370"/>
                  <a:gd name="T15" fmla="*/ 777 h 1219"/>
                  <a:gd name="T16" fmla="*/ 3248 w 3370"/>
                  <a:gd name="T17" fmla="*/ 787 h 1219"/>
                  <a:gd name="T18" fmla="*/ 3200 w 3370"/>
                  <a:gd name="T19" fmla="*/ 777 h 1219"/>
                  <a:gd name="T20" fmla="*/ 3160 w 3370"/>
                  <a:gd name="T21" fmla="*/ 751 h 1219"/>
                  <a:gd name="T22" fmla="*/ 2528 w 3370"/>
                  <a:gd name="T23" fmla="*/ 1130 h 1219"/>
                  <a:gd name="T24" fmla="*/ 2463 w 3370"/>
                  <a:gd name="T25" fmla="*/ 1180 h 1219"/>
                  <a:gd name="T26" fmla="*/ 2391 w 3370"/>
                  <a:gd name="T27" fmla="*/ 1209 h 1219"/>
                  <a:gd name="T28" fmla="*/ 2313 w 3370"/>
                  <a:gd name="T29" fmla="*/ 1219 h 1219"/>
                  <a:gd name="T30" fmla="*/ 2239 w 3370"/>
                  <a:gd name="T31" fmla="*/ 1209 h 1219"/>
                  <a:gd name="T32" fmla="*/ 2166 w 3370"/>
                  <a:gd name="T33" fmla="*/ 1180 h 1219"/>
                  <a:gd name="T34" fmla="*/ 2103 w 3370"/>
                  <a:gd name="T35" fmla="*/ 1133 h 1219"/>
                  <a:gd name="T36" fmla="*/ 991 w 3370"/>
                  <a:gd name="T37" fmla="*/ 863 h 1219"/>
                  <a:gd name="T38" fmla="*/ 919 w 3370"/>
                  <a:gd name="T39" fmla="*/ 880 h 1219"/>
                  <a:gd name="T40" fmla="*/ 204 w 3370"/>
                  <a:gd name="T41" fmla="*/ 883 h 1219"/>
                  <a:gd name="T42" fmla="*/ 133 w 3370"/>
                  <a:gd name="T43" fmla="*/ 870 h 1219"/>
                  <a:gd name="T44" fmla="*/ 72 w 3370"/>
                  <a:gd name="T45" fmla="*/ 835 h 1219"/>
                  <a:gd name="T46" fmla="*/ 27 w 3370"/>
                  <a:gd name="T47" fmla="*/ 782 h 1219"/>
                  <a:gd name="T48" fmla="*/ 3 w 3370"/>
                  <a:gd name="T49" fmla="*/ 716 h 1219"/>
                  <a:gd name="T50" fmla="*/ 3 w 3370"/>
                  <a:gd name="T51" fmla="*/ 642 h 1219"/>
                  <a:gd name="T52" fmla="*/ 27 w 3370"/>
                  <a:gd name="T53" fmla="*/ 576 h 1219"/>
                  <a:gd name="T54" fmla="*/ 72 w 3370"/>
                  <a:gd name="T55" fmla="*/ 523 h 1219"/>
                  <a:gd name="T56" fmla="*/ 133 w 3370"/>
                  <a:gd name="T57" fmla="*/ 488 h 1219"/>
                  <a:gd name="T58" fmla="*/ 204 w 3370"/>
                  <a:gd name="T59" fmla="*/ 474 h 1219"/>
                  <a:gd name="T60" fmla="*/ 1502 w 3370"/>
                  <a:gd name="T61" fmla="*/ 224 h 1219"/>
                  <a:gd name="T62" fmla="*/ 1587 w 3370"/>
                  <a:gd name="T63" fmla="*/ 204 h 1219"/>
                  <a:gd name="T64" fmla="*/ 1673 w 3370"/>
                  <a:gd name="T65" fmla="*/ 209 h 1219"/>
                  <a:gd name="T66" fmla="*/ 1753 w 3370"/>
                  <a:gd name="T67" fmla="*/ 238 h 1219"/>
                  <a:gd name="T68" fmla="*/ 1824 w 3370"/>
                  <a:gd name="T69" fmla="*/ 289 h 1219"/>
                  <a:gd name="T70" fmla="*/ 2746 w 3370"/>
                  <a:gd name="T71" fmla="*/ 336 h 1219"/>
                  <a:gd name="T72" fmla="*/ 2604 w 3370"/>
                  <a:gd name="T73" fmla="*/ 190 h 1219"/>
                  <a:gd name="T74" fmla="*/ 2585 w 3370"/>
                  <a:gd name="T75" fmla="*/ 147 h 1219"/>
                  <a:gd name="T76" fmla="*/ 2585 w 3370"/>
                  <a:gd name="T77" fmla="*/ 99 h 1219"/>
                  <a:gd name="T78" fmla="*/ 2604 w 3370"/>
                  <a:gd name="T79" fmla="*/ 55 h 1219"/>
                  <a:gd name="T80" fmla="*/ 2637 w 3370"/>
                  <a:gd name="T81" fmla="*/ 21 h 1219"/>
                  <a:gd name="T82" fmla="*/ 2681 w 3370"/>
                  <a:gd name="T83" fmla="*/ 2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70" h="1219">
                    <a:moveTo>
                      <a:pt x="2706" y="0"/>
                    </a:moveTo>
                    <a:lnTo>
                      <a:pt x="3248" y="0"/>
                    </a:lnTo>
                    <a:lnTo>
                      <a:pt x="3275" y="3"/>
                    </a:lnTo>
                    <a:lnTo>
                      <a:pt x="3301" y="12"/>
                    </a:lnTo>
                    <a:lnTo>
                      <a:pt x="3324" y="27"/>
                    </a:lnTo>
                    <a:lnTo>
                      <a:pt x="3342" y="46"/>
                    </a:lnTo>
                    <a:lnTo>
                      <a:pt x="3357" y="68"/>
                    </a:lnTo>
                    <a:lnTo>
                      <a:pt x="3366" y="94"/>
                    </a:lnTo>
                    <a:lnTo>
                      <a:pt x="3370" y="123"/>
                    </a:lnTo>
                    <a:lnTo>
                      <a:pt x="3370" y="663"/>
                    </a:lnTo>
                    <a:lnTo>
                      <a:pt x="3367" y="688"/>
                    </a:lnTo>
                    <a:lnTo>
                      <a:pt x="3361" y="711"/>
                    </a:lnTo>
                    <a:lnTo>
                      <a:pt x="3350" y="732"/>
                    </a:lnTo>
                    <a:lnTo>
                      <a:pt x="3334" y="751"/>
                    </a:lnTo>
                    <a:lnTo>
                      <a:pt x="3316" y="765"/>
                    </a:lnTo>
                    <a:lnTo>
                      <a:pt x="3294" y="777"/>
                    </a:lnTo>
                    <a:lnTo>
                      <a:pt x="3271" y="784"/>
                    </a:lnTo>
                    <a:lnTo>
                      <a:pt x="3248" y="787"/>
                    </a:lnTo>
                    <a:lnTo>
                      <a:pt x="3224" y="784"/>
                    </a:lnTo>
                    <a:lnTo>
                      <a:pt x="3200" y="777"/>
                    </a:lnTo>
                    <a:lnTo>
                      <a:pt x="3179" y="765"/>
                    </a:lnTo>
                    <a:lnTo>
                      <a:pt x="3160" y="751"/>
                    </a:lnTo>
                    <a:lnTo>
                      <a:pt x="3035" y="624"/>
                    </a:lnTo>
                    <a:lnTo>
                      <a:pt x="2528" y="1130"/>
                    </a:lnTo>
                    <a:lnTo>
                      <a:pt x="2496" y="1158"/>
                    </a:lnTo>
                    <a:lnTo>
                      <a:pt x="2463" y="1180"/>
                    </a:lnTo>
                    <a:lnTo>
                      <a:pt x="2428" y="1196"/>
                    </a:lnTo>
                    <a:lnTo>
                      <a:pt x="2391" y="1209"/>
                    </a:lnTo>
                    <a:lnTo>
                      <a:pt x="2352" y="1216"/>
                    </a:lnTo>
                    <a:lnTo>
                      <a:pt x="2313" y="1219"/>
                    </a:lnTo>
                    <a:lnTo>
                      <a:pt x="2276" y="1216"/>
                    </a:lnTo>
                    <a:lnTo>
                      <a:pt x="2239" y="1209"/>
                    </a:lnTo>
                    <a:lnTo>
                      <a:pt x="2201" y="1198"/>
                    </a:lnTo>
                    <a:lnTo>
                      <a:pt x="2166" y="1180"/>
                    </a:lnTo>
                    <a:lnTo>
                      <a:pt x="2133" y="1159"/>
                    </a:lnTo>
                    <a:lnTo>
                      <a:pt x="2103" y="1133"/>
                    </a:lnTo>
                    <a:lnTo>
                      <a:pt x="1587" y="629"/>
                    </a:lnTo>
                    <a:lnTo>
                      <a:pt x="991" y="863"/>
                    </a:lnTo>
                    <a:lnTo>
                      <a:pt x="957" y="874"/>
                    </a:lnTo>
                    <a:lnTo>
                      <a:pt x="919" y="880"/>
                    </a:lnTo>
                    <a:lnTo>
                      <a:pt x="882" y="883"/>
                    </a:lnTo>
                    <a:lnTo>
                      <a:pt x="204" y="883"/>
                    </a:lnTo>
                    <a:lnTo>
                      <a:pt x="167" y="880"/>
                    </a:lnTo>
                    <a:lnTo>
                      <a:pt x="133" y="870"/>
                    </a:lnTo>
                    <a:lnTo>
                      <a:pt x="101" y="855"/>
                    </a:lnTo>
                    <a:lnTo>
                      <a:pt x="72" y="835"/>
                    </a:lnTo>
                    <a:lnTo>
                      <a:pt x="48" y="810"/>
                    </a:lnTo>
                    <a:lnTo>
                      <a:pt x="27" y="782"/>
                    </a:lnTo>
                    <a:lnTo>
                      <a:pt x="12" y="751"/>
                    </a:lnTo>
                    <a:lnTo>
                      <a:pt x="3" y="716"/>
                    </a:lnTo>
                    <a:lnTo>
                      <a:pt x="0" y="678"/>
                    </a:lnTo>
                    <a:lnTo>
                      <a:pt x="3" y="642"/>
                    </a:lnTo>
                    <a:lnTo>
                      <a:pt x="12" y="607"/>
                    </a:lnTo>
                    <a:lnTo>
                      <a:pt x="27" y="576"/>
                    </a:lnTo>
                    <a:lnTo>
                      <a:pt x="48" y="548"/>
                    </a:lnTo>
                    <a:lnTo>
                      <a:pt x="72" y="523"/>
                    </a:lnTo>
                    <a:lnTo>
                      <a:pt x="101" y="503"/>
                    </a:lnTo>
                    <a:lnTo>
                      <a:pt x="133" y="488"/>
                    </a:lnTo>
                    <a:lnTo>
                      <a:pt x="167" y="478"/>
                    </a:lnTo>
                    <a:lnTo>
                      <a:pt x="204" y="474"/>
                    </a:lnTo>
                    <a:lnTo>
                      <a:pt x="862" y="474"/>
                    </a:lnTo>
                    <a:lnTo>
                      <a:pt x="1502" y="224"/>
                    </a:lnTo>
                    <a:lnTo>
                      <a:pt x="1545" y="210"/>
                    </a:lnTo>
                    <a:lnTo>
                      <a:pt x="1587" y="204"/>
                    </a:lnTo>
                    <a:lnTo>
                      <a:pt x="1631" y="203"/>
                    </a:lnTo>
                    <a:lnTo>
                      <a:pt x="1673" y="209"/>
                    </a:lnTo>
                    <a:lnTo>
                      <a:pt x="1714" y="220"/>
                    </a:lnTo>
                    <a:lnTo>
                      <a:pt x="1753" y="238"/>
                    </a:lnTo>
                    <a:lnTo>
                      <a:pt x="1790" y="260"/>
                    </a:lnTo>
                    <a:lnTo>
                      <a:pt x="1824" y="289"/>
                    </a:lnTo>
                    <a:lnTo>
                      <a:pt x="2313" y="768"/>
                    </a:lnTo>
                    <a:lnTo>
                      <a:pt x="2746" y="336"/>
                    </a:lnTo>
                    <a:lnTo>
                      <a:pt x="2618" y="209"/>
                    </a:lnTo>
                    <a:lnTo>
                      <a:pt x="2604" y="190"/>
                    </a:lnTo>
                    <a:lnTo>
                      <a:pt x="2592" y="169"/>
                    </a:lnTo>
                    <a:lnTo>
                      <a:pt x="2585" y="147"/>
                    </a:lnTo>
                    <a:lnTo>
                      <a:pt x="2582" y="123"/>
                    </a:lnTo>
                    <a:lnTo>
                      <a:pt x="2585" y="99"/>
                    </a:lnTo>
                    <a:lnTo>
                      <a:pt x="2592" y="76"/>
                    </a:lnTo>
                    <a:lnTo>
                      <a:pt x="2604" y="55"/>
                    </a:lnTo>
                    <a:lnTo>
                      <a:pt x="2618" y="36"/>
                    </a:lnTo>
                    <a:lnTo>
                      <a:pt x="2637" y="21"/>
                    </a:lnTo>
                    <a:lnTo>
                      <a:pt x="2658" y="10"/>
                    </a:lnTo>
                    <a:lnTo>
                      <a:pt x="2681" y="2"/>
                    </a:lnTo>
                    <a:lnTo>
                      <a:pt x="27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561">
                <a:extLst>
                  <a:ext uri="{FF2B5EF4-FFF2-40B4-BE49-F238E27FC236}">
                    <a16:creationId xmlns:a16="http://schemas.microsoft.com/office/drawing/2014/main" id="{4DF5727D-88F4-41B0-8E0C-6B917CDF57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2" y="2476"/>
                <a:ext cx="987" cy="986"/>
              </a:xfrm>
              <a:custGeom>
                <a:avLst/>
                <a:gdLst>
                  <a:gd name="T0" fmla="*/ 843 w 1973"/>
                  <a:gd name="T1" fmla="*/ 288 h 1974"/>
                  <a:gd name="T2" fmla="*/ 646 w 1973"/>
                  <a:gd name="T3" fmla="*/ 359 h 1974"/>
                  <a:gd name="T4" fmla="*/ 481 w 1973"/>
                  <a:gd name="T5" fmla="*/ 482 h 1974"/>
                  <a:gd name="T6" fmla="*/ 358 w 1973"/>
                  <a:gd name="T7" fmla="*/ 646 h 1974"/>
                  <a:gd name="T8" fmla="*/ 286 w 1973"/>
                  <a:gd name="T9" fmla="*/ 843 h 1974"/>
                  <a:gd name="T10" fmla="*/ 275 w 1973"/>
                  <a:gd name="T11" fmla="*/ 1060 h 1974"/>
                  <a:gd name="T12" fmla="*/ 327 w 1973"/>
                  <a:gd name="T13" fmla="*/ 1265 h 1974"/>
                  <a:gd name="T14" fmla="*/ 434 w 1973"/>
                  <a:gd name="T15" fmla="*/ 1442 h 1974"/>
                  <a:gd name="T16" fmla="*/ 586 w 1973"/>
                  <a:gd name="T17" fmla="*/ 1579 h 1974"/>
                  <a:gd name="T18" fmla="*/ 775 w 1973"/>
                  <a:gd name="T19" fmla="*/ 1670 h 1974"/>
                  <a:gd name="T20" fmla="*/ 986 w 1973"/>
                  <a:gd name="T21" fmla="*/ 1702 h 1974"/>
                  <a:gd name="T22" fmla="*/ 1199 w 1973"/>
                  <a:gd name="T23" fmla="*/ 1670 h 1974"/>
                  <a:gd name="T24" fmla="*/ 1386 w 1973"/>
                  <a:gd name="T25" fmla="*/ 1579 h 1974"/>
                  <a:gd name="T26" fmla="*/ 1538 w 1973"/>
                  <a:gd name="T27" fmla="*/ 1442 h 1974"/>
                  <a:gd name="T28" fmla="*/ 1645 w 1973"/>
                  <a:gd name="T29" fmla="*/ 1265 h 1974"/>
                  <a:gd name="T30" fmla="*/ 1698 w 1973"/>
                  <a:gd name="T31" fmla="*/ 1060 h 1974"/>
                  <a:gd name="T32" fmla="*/ 1686 w 1973"/>
                  <a:gd name="T33" fmla="*/ 843 h 1974"/>
                  <a:gd name="T34" fmla="*/ 1615 w 1973"/>
                  <a:gd name="T35" fmla="*/ 646 h 1974"/>
                  <a:gd name="T36" fmla="*/ 1492 w 1973"/>
                  <a:gd name="T37" fmla="*/ 482 h 1974"/>
                  <a:gd name="T38" fmla="*/ 1326 w 1973"/>
                  <a:gd name="T39" fmla="*/ 359 h 1974"/>
                  <a:gd name="T40" fmla="*/ 1131 w 1973"/>
                  <a:gd name="T41" fmla="*/ 288 h 1974"/>
                  <a:gd name="T42" fmla="*/ 986 w 1973"/>
                  <a:gd name="T43" fmla="*/ 0 h 1974"/>
                  <a:gd name="T44" fmla="*/ 1235 w 1973"/>
                  <a:gd name="T45" fmla="*/ 33 h 1974"/>
                  <a:gd name="T46" fmla="*/ 1461 w 1973"/>
                  <a:gd name="T47" fmla="*/ 122 h 1974"/>
                  <a:gd name="T48" fmla="*/ 1655 w 1973"/>
                  <a:gd name="T49" fmla="*/ 262 h 1974"/>
                  <a:gd name="T50" fmla="*/ 1810 w 1973"/>
                  <a:gd name="T51" fmla="*/ 445 h 1974"/>
                  <a:gd name="T52" fmla="*/ 1918 w 1973"/>
                  <a:gd name="T53" fmla="*/ 660 h 1974"/>
                  <a:gd name="T54" fmla="*/ 1971 w 1973"/>
                  <a:gd name="T55" fmla="*/ 902 h 1974"/>
                  <a:gd name="T56" fmla="*/ 1959 w 1973"/>
                  <a:gd name="T57" fmla="*/ 1156 h 1974"/>
                  <a:gd name="T58" fmla="*/ 1888 w 1973"/>
                  <a:gd name="T59" fmla="*/ 1390 h 1974"/>
                  <a:gd name="T60" fmla="*/ 1764 w 1973"/>
                  <a:gd name="T61" fmla="*/ 1595 h 1974"/>
                  <a:gd name="T62" fmla="*/ 1594 w 1973"/>
                  <a:gd name="T63" fmla="*/ 1765 h 1974"/>
                  <a:gd name="T64" fmla="*/ 1389 w 1973"/>
                  <a:gd name="T65" fmla="*/ 1888 h 1974"/>
                  <a:gd name="T66" fmla="*/ 1155 w 1973"/>
                  <a:gd name="T67" fmla="*/ 1960 h 1974"/>
                  <a:gd name="T68" fmla="*/ 902 w 1973"/>
                  <a:gd name="T69" fmla="*/ 1970 h 1974"/>
                  <a:gd name="T70" fmla="*/ 659 w 1973"/>
                  <a:gd name="T71" fmla="*/ 1918 h 1974"/>
                  <a:gd name="T72" fmla="*/ 443 w 1973"/>
                  <a:gd name="T73" fmla="*/ 1811 h 1974"/>
                  <a:gd name="T74" fmla="*/ 261 w 1973"/>
                  <a:gd name="T75" fmla="*/ 1656 h 1974"/>
                  <a:gd name="T76" fmla="*/ 120 w 1973"/>
                  <a:gd name="T77" fmla="*/ 1462 h 1974"/>
                  <a:gd name="T78" fmla="*/ 31 w 1973"/>
                  <a:gd name="T79" fmla="*/ 1237 h 1974"/>
                  <a:gd name="T80" fmla="*/ 0 w 1973"/>
                  <a:gd name="T81" fmla="*/ 988 h 1974"/>
                  <a:gd name="T82" fmla="*/ 31 w 1973"/>
                  <a:gd name="T83" fmla="*/ 739 h 1974"/>
                  <a:gd name="T84" fmla="*/ 120 w 1973"/>
                  <a:gd name="T85" fmla="*/ 513 h 1974"/>
                  <a:gd name="T86" fmla="*/ 261 w 1973"/>
                  <a:gd name="T87" fmla="*/ 319 h 1974"/>
                  <a:gd name="T88" fmla="*/ 443 w 1973"/>
                  <a:gd name="T89" fmla="*/ 163 h 1974"/>
                  <a:gd name="T90" fmla="*/ 659 w 1973"/>
                  <a:gd name="T91" fmla="*/ 56 h 1974"/>
                  <a:gd name="T92" fmla="*/ 902 w 1973"/>
                  <a:gd name="T93" fmla="*/ 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3" h="1974">
                    <a:moveTo>
                      <a:pt x="986" y="273"/>
                    </a:moveTo>
                    <a:lnTo>
                      <a:pt x="913" y="277"/>
                    </a:lnTo>
                    <a:lnTo>
                      <a:pt x="843" y="288"/>
                    </a:lnTo>
                    <a:lnTo>
                      <a:pt x="775" y="305"/>
                    </a:lnTo>
                    <a:lnTo>
                      <a:pt x="708" y="329"/>
                    </a:lnTo>
                    <a:lnTo>
                      <a:pt x="646" y="359"/>
                    </a:lnTo>
                    <a:lnTo>
                      <a:pt x="586" y="395"/>
                    </a:lnTo>
                    <a:lnTo>
                      <a:pt x="532" y="436"/>
                    </a:lnTo>
                    <a:lnTo>
                      <a:pt x="481" y="482"/>
                    </a:lnTo>
                    <a:lnTo>
                      <a:pt x="434" y="533"/>
                    </a:lnTo>
                    <a:lnTo>
                      <a:pt x="393" y="588"/>
                    </a:lnTo>
                    <a:lnTo>
                      <a:pt x="358" y="646"/>
                    </a:lnTo>
                    <a:lnTo>
                      <a:pt x="327" y="710"/>
                    </a:lnTo>
                    <a:lnTo>
                      <a:pt x="304" y="775"/>
                    </a:lnTo>
                    <a:lnTo>
                      <a:pt x="286" y="843"/>
                    </a:lnTo>
                    <a:lnTo>
                      <a:pt x="275" y="914"/>
                    </a:lnTo>
                    <a:lnTo>
                      <a:pt x="271" y="988"/>
                    </a:lnTo>
                    <a:lnTo>
                      <a:pt x="275" y="1060"/>
                    </a:lnTo>
                    <a:lnTo>
                      <a:pt x="286" y="1131"/>
                    </a:lnTo>
                    <a:lnTo>
                      <a:pt x="304" y="1199"/>
                    </a:lnTo>
                    <a:lnTo>
                      <a:pt x="327" y="1265"/>
                    </a:lnTo>
                    <a:lnTo>
                      <a:pt x="358" y="1328"/>
                    </a:lnTo>
                    <a:lnTo>
                      <a:pt x="393" y="1386"/>
                    </a:lnTo>
                    <a:lnTo>
                      <a:pt x="434" y="1442"/>
                    </a:lnTo>
                    <a:lnTo>
                      <a:pt x="481" y="1492"/>
                    </a:lnTo>
                    <a:lnTo>
                      <a:pt x="532" y="1538"/>
                    </a:lnTo>
                    <a:lnTo>
                      <a:pt x="586" y="1579"/>
                    </a:lnTo>
                    <a:lnTo>
                      <a:pt x="646" y="1615"/>
                    </a:lnTo>
                    <a:lnTo>
                      <a:pt x="708" y="1645"/>
                    </a:lnTo>
                    <a:lnTo>
                      <a:pt x="775" y="1670"/>
                    </a:lnTo>
                    <a:lnTo>
                      <a:pt x="843" y="1687"/>
                    </a:lnTo>
                    <a:lnTo>
                      <a:pt x="913" y="1699"/>
                    </a:lnTo>
                    <a:lnTo>
                      <a:pt x="986" y="1702"/>
                    </a:lnTo>
                    <a:lnTo>
                      <a:pt x="1060" y="1699"/>
                    </a:lnTo>
                    <a:lnTo>
                      <a:pt x="1131" y="1687"/>
                    </a:lnTo>
                    <a:lnTo>
                      <a:pt x="1199" y="1670"/>
                    </a:lnTo>
                    <a:lnTo>
                      <a:pt x="1264" y="1645"/>
                    </a:lnTo>
                    <a:lnTo>
                      <a:pt x="1326" y="1615"/>
                    </a:lnTo>
                    <a:lnTo>
                      <a:pt x="1386" y="1579"/>
                    </a:lnTo>
                    <a:lnTo>
                      <a:pt x="1441" y="1538"/>
                    </a:lnTo>
                    <a:lnTo>
                      <a:pt x="1492" y="1492"/>
                    </a:lnTo>
                    <a:lnTo>
                      <a:pt x="1538" y="1442"/>
                    </a:lnTo>
                    <a:lnTo>
                      <a:pt x="1579" y="1386"/>
                    </a:lnTo>
                    <a:lnTo>
                      <a:pt x="1615" y="1328"/>
                    </a:lnTo>
                    <a:lnTo>
                      <a:pt x="1645" y="1265"/>
                    </a:lnTo>
                    <a:lnTo>
                      <a:pt x="1669" y="1199"/>
                    </a:lnTo>
                    <a:lnTo>
                      <a:pt x="1686" y="1131"/>
                    </a:lnTo>
                    <a:lnTo>
                      <a:pt x="1698" y="1060"/>
                    </a:lnTo>
                    <a:lnTo>
                      <a:pt x="1701" y="988"/>
                    </a:lnTo>
                    <a:lnTo>
                      <a:pt x="1698" y="914"/>
                    </a:lnTo>
                    <a:lnTo>
                      <a:pt x="1686" y="843"/>
                    </a:lnTo>
                    <a:lnTo>
                      <a:pt x="1669" y="775"/>
                    </a:lnTo>
                    <a:lnTo>
                      <a:pt x="1645" y="710"/>
                    </a:lnTo>
                    <a:lnTo>
                      <a:pt x="1615" y="646"/>
                    </a:lnTo>
                    <a:lnTo>
                      <a:pt x="1579" y="588"/>
                    </a:lnTo>
                    <a:lnTo>
                      <a:pt x="1538" y="533"/>
                    </a:lnTo>
                    <a:lnTo>
                      <a:pt x="1492" y="482"/>
                    </a:lnTo>
                    <a:lnTo>
                      <a:pt x="1441" y="436"/>
                    </a:lnTo>
                    <a:lnTo>
                      <a:pt x="1386" y="395"/>
                    </a:lnTo>
                    <a:lnTo>
                      <a:pt x="1326" y="359"/>
                    </a:lnTo>
                    <a:lnTo>
                      <a:pt x="1264" y="329"/>
                    </a:lnTo>
                    <a:lnTo>
                      <a:pt x="1199" y="305"/>
                    </a:lnTo>
                    <a:lnTo>
                      <a:pt x="1131" y="288"/>
                    </a:lnTo>
                    <a:lnTo>
                      <a:pt x="1060" y="277"/>
                    </a:lnTo>
                    <a:lnTo>
                      <a:pt x="986" y="273"/>
                    </a:lnTo>
                    <a:close/>
                    <a:moveTo>
                      <a:pt x="986" y="0"/>
                    </a:moveTo>
                    <a:lnTo>
                      <a:pt x="1071" y="4"/>
                    </a:lnTo>
                    <a:lnTo>
                      <a:pt x="1155" y="15"/>
                    </a:lnTo>
                    <a:lnTo>
                      <a:pt x="1235" y="33"/>
                    </a:lnTo>
                    <a:lnTo>
                      <a:pt x="1314" y="56"/>
                    </a:lnTo>
                    <a:lnTo>
                      <a:pt x="1389" y="86"/>
                    </a:lnTo>
                    <a:lnTo>
                      <a:pt x="1461" y="122"/>
                    </a:lnTo>
                    <a:lnTo>
                      <a:pt x="1530" y="163"/>
                    </a:lnTo>
                    <a:lnTo>
                      <a:pt x="1594" y="211"/>
                    </a:lnTo>
                    <a:lnTo>
                      <a:pt x="1655" y="262"/>
                    </a:lnTo>
                    <a:lnTo>
                      <a:pt x="1711" y="319"/>
                    </a:lnTo>
                    <a:lnTo>
                      <a:pt x="1764" y="380"/>
                    </a:lnTo>
                    <a:lnTo>
                      <a:pt x="1810" y="445"/>
                    </a:lnTo>
                    <a:lnTo>
                      <a:pt x="1852" y="513"/>
                    </a:lnTo>
                    <a:lnTo>
                      <a:pt x="1888" y="585"/>
                    </a:lnTo>
                    <a:lnTo>
                      <a:pt x="1918" y="660"/>
                    </a:lnTo>
                    <a:lnTo>
                      <a:pt x="1942" y="739"/>
                    </a:lnTo>
                    <a:lnTo>
                      <a:pt x="1959" y="820"/>
                    </a:lnTo>
                    <a:lnTo>
                      <a:pt x="1971" y="902"/>
                    </a:lnTo>
                    <a:lnTo>
                      <a:pt x="1973" y="988"/>
                    </a:lnTo>
                    <a:lnTo>
                      <a:pt x="1971" y="1072"/>
                    </a:lnTo>
                    <a:lnTo>
                      <a:pt x="1959" y="1156"/>
                    </a:lnTo>
                    <a:lnTo>
                      <a:pt x="1942" y="1237"/>
                    </a:lnTo>
                    <a:lnTo>
                      <a:pt x="1918" y="1314"/>
                    </a:lnTo>
                    <a:lnTo>
                      <a:pt x="1888" y="1390"/>
                    </a:lnTo>
                    <a:lnTo>
                      <a:pt x="1852" y="1462"/>
                    </a:lnTo>
                    <a:lnTo>
                      <a:pt x="1810" y="1531"/>
                    </a:lnTo>
                    <a:lnTo>
                      <a:pt x="1764" y="1595"/>
                    </a:lnTo>
                    <a:lnTo>
                      <a:pt x="1711" y="1656"/>
                    </a:lnTo>
                    <a:lnTo>
                      <a:pt x="1655" y="1712"/>
                    </a:lnTo>
                    <a:lnTo>
                      <a:pt x="1594" y="1765"/>
                    </a:lnTo>
                    <a:lnTo>
                      <a:pt x="1530" y="1811"/>
                    </a:lnTo>
                    <a:lnTo>
                      <a:pt x="1461" y="1852"/>
                    </a:lnTo>
                    <a:lnTo>
                      <a:pt x="1389" y="1888"/>
                    </a:lnTo>
                    <a:lnTo>
                      <a:pt x="1314" y="1918"/>
                    </a:lnTo>
                    <a:lnTo>
                      <a:pt x="1235" y="1943"/>
                    </a:lnTo>
                    <a:lnTo>
                      <a:pt x="1155" y="1960"/>
                    </a:lnTo>
                    <a:lnTo>
                      <a:pt x="1071" y="1970"/>
                    </a:lnTo>
                    <a:lnTo>
                      <a:pt x="986" y="1974"/>
                    </a:lnTo>
                    <a:lnTo>
                      <a:pt x="902" y="1970"/>
                    </a:lnTo>
                    <a:lnTo>
                      <a:pt x="818" y="1960"/>
                    </a:lnTo>
                    <a:lnTo>
                      <a:pt x="737" y="1943"/>
                    </a:lnTo>
                    <a:lnTo>
                      <a:pt x="659" y="1918"/>
                    </a:lnTo>
                    <a:lnTo>
                      <a:pt x="584" y="1888"/>
                    </a:lnTo>
                    <a:lnTo>
                      <a:pt x="512" y="1852"/>
                    </a:lnTo>
                    <a:lnTo>
                      <a:pt x="443" y="1811"/>
                    </a:lnTo>
                    <a:lnTo>
                      <a:pt x="378" y="1765"/>
                    </a:lnTo>
                    <a:lnTo>
                      <a:pt x="317" y="1712"/>
                    </a:lnTo>
                    <a:lnTo>
                      <a:pt x="261" y="1656"/>
                    </a:lnTo>
                    <a:lnTo>
                      <a:pt x="209" y="1595"/>
                    </a:lnTo>
                    <a:lnTo>
                      <a:pt x="163" y="1531"/>
                    </a:lnTo>
                    <a:lnTo>
                      <a:pt x="120" y="1462"/>
                    </a:lnTo>
                    <a:lnTo>
                      <a:pt x="86" y="1390"/>
                    </a:lnTo>
                    <a:lnTo>
                      <a:pt x="54" y="1314"/>
                    </a:lnTo>
                    <a:lnTo>
                      <a:pt x="31" y="1237"/>
                    </a:lnTo>
                    <a:lnTo>
                      <a:pt x="13" y="1156"/>
                    </a:lnTo>
                    <a:lnTo>
                      <a:pt x="3" y="1072"/>
                    </a:lnTo>
                    <a:lnTo>
                      <a:pt x="0" y="988"/>
                    </a:lnTo>
                    <a:lnTo>
                      <a:pt x="3" y="902"/>
                    </a:lnTo>
                    <a:lnTo>
                      <a:pt x="13" y="820"/>
                    </a:lnTo>
                    <a:lnTo>
                      <a:pt x="31" y="739"/>
                    </a:lnTo>
                    <a:lnTo>
                      <a:pt x="54" y="660"/>
                    </a:lnTo>
                    <a:lnTo>
                      <a:pt x="86" y="585"/>
                    </a:lnTo>
                    <a:lnTo>
                      <a:pt x="120" y="513"/>
                    </a:lnTo>
                    <a:lnTo>
                      <a:pt x="163" y="445"/>
                    </a:lnTo>
                    <a:lnTo>
                      <a:pt x="209" y="380"/>
                    </a:lnTo>
                    <a:lnTo>
                      <a:pt x="261" y="319"/>
                    </a:lnTo>
                    <a:lnTo>
                      <a:pt x="317" y="262"/>
                    </a:lnTo>
                    <a:lnTo>
                      <a:pt x="378" y="211"/>
                    </a:lnTo>
                    <a:lnTo>
                      <a:pt x="443" y="163"/>
                    </a:lnTo>
                    <a:lnTo>
                      <a:pt x="512" y="122"/>
                    </a:lnTo>
                    <a:lnTo>
                      <a:pt x="584" y="86"/>
                    </a:lnTo>
                    <a:lnTo>
                      <a:pt x="659" y="56"/>
                    </a:lnTo>
                    <a:lnTo>
                      <a:pt x="737" y="33"/>
                    </a:lnTo>
                    <a:lnTo>
                      <a:pt x="818" y="15"/>
                    </a:lnTo>
                    <a:lnTo>
                      <a:pt x="902" y="4"/>
                    </a:lnTo>
                    <a:lnTo>
                      <a:pt x="9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562">
                <a:extLst>
                  <a:ext uri="{FF2B5EF4-FFF2-40B4-BE49-F238E27FC236}">
                    <a16:creationId xmlns:a16="http://schemas.microsoft.com/office/drawing/2014/main" id="{A253949C-D3C8-441D-B399-A174FB174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2699"/>
                <a:ext cx="230" cy="394"/>
              </a:xfrm>
              <a:custGeom>
                <a:avLst/>
                <a:gdLst>
                  <a:gd name="T0" fmla="*/ 220 w 461"/>
                  <a:gd name="T1" fmla="*/ 0 h 788"/>
                  <a:gd name="T2" fmla="*/ 240 w 461"/>
                  <a:gd name="T3" fmla="*/ 0 h 788"/>
                  <a:gd name="T4" fmla="*/ 279 w 461"/>
                  <a:gd name="T5" fmla="*/ 3 h 788"/>
                  <a:gd name="T6" fmla="*/ 315 w 461"/>
                  <a:gd name="T7" fmla="*/ 13 h 788"/>
                  <a:gd name="T8" fmla="*/ 350 w 461"/>
                  <a:gd name="T9" fmla="*/ 29 h 788"/>
                  <a:gd name="T10" fmla="*/ 382 w 461"/>
                  <a:gd name="T11" fmla="*/ 51 h 788"/>
                  <a:gd name="T12" fmla="*/ 410 w 461"/>
                  <a:gd name="T13" fmla="*/ 79 h 788"/>
                  <a:gd name="T14" fmla="*/ 432 w 461"/>
                  <a:gd name="T15" fmla="*/ 110 h 788"/>
                  <a:gd name="T16" fmla="*/ 448 w 461"/>
                  <a:gd name="T17" fmla="*/ 145 h 788"/>
                  <a:gd name="T18" fmla="*/ 458 w 461"/>
                  <a:gd name="T19" fmla="*/ 182 h 788"/>
                  <a:gd name="T20" fmla="*/ 461 w 461"/>
                  <a:gd name="T21" fmla="*/ 221 h 788"/>
                  <a:gd name="T22" fmla="*/ 458 w 461"/>
                  <a:gd name="T23" fmla="*/ 259 h 788"/>
                  <a:gd name="T24" fmla="*/ 374 w 461"/>
                  <a:gd name="T25" fmla="*/ 745 h 788"/>
                  <a:gd name="T26" fmla="*/ 367 w 461"/>
                  <a:gd name="T27" fmla="*/ 762 h 788"/>
                  <a:gd name="T28" fmla="*/ 356 w 461"/>
                  <a:gd name="T29" fmla="*/ 776 h 788"/>
                  <a:gd name="T30" fmla="*/ 340 w 461"/>
                  <a:gd name="T31" fmla="*/ 785 h 788"/>
                  <a:gd name="T32" fmla="*/ 323 w 461"/>
                  <a:gd name="T33" fmla="*/ 788 h 788"/>
                  <a:gd name="T34" fmla="*/ 138 w 461"/>
                  <a:gd name="T35" fmla="*/ 788 h 788"/>
                  <a:gd name="T36" fmla="*/ 121 w 461"/>
                  <a:gd name="T37" fmla="*/ 785 h 788"/>
                  <a:gd name="T38" fmla="*/ 104 w 461"/>
                  <a:gd name="T39" fmla="*/ 776 h 788"/>
                  <a:gd name="T40" fmla="*/ 93 w 461"/>
                  <a:gd name="T41" fmla="*/ 762 h 788"/>
                  <a:gd name="T42" fmla="*/ 87 w 461"/>
                  <a:gd name="T43" fmla="*/ 745 h 788"/>
                  <a:gd name="T44" fmla="*/ 2 w 461"/>
                  <a:gd name="T45" fmla="*/ 259 h 788"/>
                  <a:gd name="T46" fmla="*/ 0 w 461"/>
                  <a:gd name="T47" fmla="*/ 221 h 788"/>
                  <a:gd name="T48" fmla="*/ 4 w 461"/>
                  <a:gd name="T49" fmla="*/ 182 h 788"/>
                  <a:gd name="T50" fmla="*/ 14 w 461"/>
                  <a:gd name="T51" fmla="*/ 145 h 788"/>
                  <a:gd name="T52" fmla="*/ 30 w 461"/>
                  <a:gd name="T53" fmla="*/ 110 h 788"/>
                  <a:gd name="T54" fmla="*/ 52 w 461"/>
                  <a:gd name="T55" fmla="*/ 79 h 788"/>
                  <a:gd name="T56" fmla="*/ 80 w 461"/>
                  <a:gd name="T57" fmla="*/ 51 h 788"/>
                  <a:gd name="T58" fmla="*/ 111 w 461"/>
                  <a:gd name="T59" fmla="*/ 29 h 788"/>
                  <a:gd name="T60" fmla="*/ 146 w 461"/>
                  <a:gd name="T61" fmla="*/ 13 h 788"/>
                  <a:gd name="T62" fmla="*/ 182 w 461"/>
                  <a:gd name="T63" fmla="*/ 3 h 788"/>
                  <a:gd name="T64" fmla="*/ 220 w 461"/>
                  <a:gd name="T65" fmla="*/ 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1" h="788">
                    <a:moveTo>
                      <a:pt x="220" y="0"/>
                    </a:moveTo>
                    <a:lnTo>
                      <a:pt x="240" y="0"/>
                    </a:lnTo>
                    <a:lnTo>
                      <a:pt x="279" y="3"/>
                    </a:lnTo>
                    <a:lnTo>
                      <a:pt x="315" y="13"/>
                    </a:lnTo>
                    <a:lnTo>
                      <a:pt x="350" y="29"/>
                    </a:lnTo>
                    <a:lnTo>
                      <a:pt x="382" y="51"/>
                    </a:lnTo>
                    <a:lnTo>
                      <a:pt x="410" y="79"/>
                    </a:lnTo>
                    <a:lnTo>
                      <a:pt x="432" y="110"/>
                    </a:lnTo>
                    <a:lnTo>
                      <a:pt x="448" y="145"/>
                    </a:lnTo>
                    <a:lnTo>
                      <a:pt x="458" y="182"/>
                    </a:lnTo>
                    <a:lnTo>
                      <a:pt x="461" y="221"/>
                    </a:lnTo>
                    <a:lnTo>
                      <a:pt x="458" y="259"/>
                    </a:lnTo>
                    <a:lnTo>
                      <a:pt x="374" y="745"/>
                    </a:lnTo>
                    <a:lnTo>
                      <a:pt x="367" y="762"/>
                    </a:lnTo>
                    <a:lnTo>
                      <a:pt x="356" y="776"/>
                    </a:lnTo>
                    <a:lnTo>
                      <a:pt x="340" y="785"/>
                    </a:lnTo>
                    <a:lnTo>
                      <a:pt x="323" y="788"/>
                    </a:lnTo>
                    <a:lnTo>
                      <a:pt x="138" y="788"/>
                    </a:lnTo>
                    <a:lnTo>
                      <a:pt x="121" y="785"/>
                    </a:lnTo>
                    <a:lnTo>
                      <a:pt x="104" y="776"/>
                    </a:lnTo>
                    <a:lnTo>
                      <a:pt x="93" y="762"/>
                    </a:lnTo>
                    <a:lnTo>
                      <a:pt x="87" y="745"/>
                    </a:lnTo>
                    <a:lnTo>
                      <a:pt x="2" y="259"/>
                    </a:lnTo>
                    <a:lnTo>
                      <a:pt x="0" y="221"/>
                    </a:lnTo>
                    <a:lnTo>
                      <a:pt x="4" y="182"/>
                    </a:lnTo>
                    <a:lnTo>
                      <a:pt x="14" y="145"/>
                    </a:lnTo>
                    <a:lnTo>
                      <a:pt x="30" y="110"/>
                    </a:lnTo>
                    <a:lnTo>
                      <a:pt x="52" y="79"/>
                    </a:lnTo>
                    <a:lnTo>
                      <a:pt x="80" y="51"/>
                    </a:lnTo>
                    <a:lnTo>
                      <a:pt x="111" y="29"/>
                    </a:lnTo>
                    <a:lnTo>
                      <a:pt x="146" y="13"/>
                    </a:lnTo>
                    <a:lnTo>
                      <a:pt x="182" y="3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563">
                <a:extLst>
                  <a:ext uri="{FF2B5EF4-FFF2-40B4-BE49-F238E27FC236}">
                    <a16:creationId xmlns:a16="http://schemas.microsoft.com/office/drawing/2014/main" id="{A4B38626-D7E5-434D-AC65-22CE5C493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3124"/>
                <a:ext cx="159" cy="159"/>
              </a:xfrm>
              <a:custGeom>
                <a:avLst/>
                <a:gdLst>
                  <a:gd name="T0" fmla="*/ 158 w 318"/>
                  <a:gd name="T1" fmla="*/ 0 h 317"/>
                  <a:gd name="T2" fmla="*/ 191 w 318"/>
                  <a:gd name="T3" fmla="*/ 2 h 317"/>
                  <a:gd name="T4" fmla="*/ 221 w 318"/>
                  <a:gd name="T5" fmla="*/ 12 h 317"/>
                  <a:gd name="T6" fmla="*/ 247 w 318"/>
                  <a:gd name="T7" fmla="*/ 27 h 317"/>
                  <a:gd name="T8" fmla="*/ 270 w 318"/>
                  <a:gd name="T9" fmla="*/ 46 h 317"/>
                  <a:gd name="T10" fmla="*/ 290 w 318"/>
                  <a:gd name="T11" fmla="*/ 69 h 317"/>
                  <a:gd name="T12" fmla="*/ 305 w 318"/>
                  <a:gd name="T13" fmla="*/ 97 h 317"/>
                  <a:gd name="T14" fmla="*/ 314 w 318"/>
                  <a:gd name="T15" fmla="*/ 127 h 317"/>
                  <a:gd name="T16" fmla="*/ 318 w 318"/>
                  <a:gd name="T17" fmla="*/ 158 h 317"/>
                  <a:gd name="T18" fmla="*/ 314 w 318"/>
                  <a:gd name="T19" fmla="*/ 190 h 317"/>
                  <a:gd name="T20" fmla="*/ 305 w 318"/>
                  <a:gd name="T21" fmla="*/ 220 h 317"/>
                  <a:gd name="T22" fmla="*/ 290 w 318"/>
                  <a:gd name="T23" fmla="*/ 247 h 317"/>
                  <a:gd name="T24" fmla="*/ 270 w 318"/>
                  <a:gd name="T25" fmla="*/ 271 h 317"/>
                  <a:gd name="T26" fmla="*/ 247 w 318"/>
                  <a:gd name="T27" fmla="*/ 290 h 317"/>
                  <a:gd name="T28" fmla="*/ 221 w 318"/>
                  <a:gd name="T29" fmla="*/ 305 h 317"/>
                  <a:gd name="T30" fmla="*/ 191 w 318"/>
                  <a:gd name="T31" fmla="*/ 313 h 317"/>
                  <a:gd name="T32" fmla="*/ 158 w 318"/>
                  <a:gd name="T33" fmla="*/ 317 h 317"/>
                  <a:gd name="T34" fmla="*/ 126 w 318"/>
                  <a:gd name="T35" fmla="*/ 313 h 317"/>
                  <a:gd name="T36" fmla="*/ 96 w 318"/>
                  <a:gd name="T37" fmla="*/ 305 h 317"/>
                  <a:gd name="T38" fmla="*/ 70 w 318"/>
                  <a:gd name="T39" fmla="*/ 290 h 317"/>
                  <a:gd name="T40" fmla="*/ 46 w 318"/>
                  <a:gd name="T41" fmla="*/ 271 h 317"/>
                  <a:gd name="T42" fmla="*/ 26 w 318"/>
                  <a:gd name="T43" fmla="*/ 247 h 317"/>
                  <a:gd name="T44" fmla="*/ 13 w 318"/>
                  <a:gd name="T45" fmla="*/ 220 h 317"/>
                  <a:gd name="T46" fmla="*/ 3 w 318"/>
                  <a:gd name="T47" fmla="*/ 190 h 317"/>
                  <a:gd name="T48" fmla="*/ 0 w 318"/>
                  <a:gd name="T49" fmla="*/ 158 h 317"/>
                  <a:gd name="T50" fmla="*/ 3 w 318"/>
                  <a:gd name="T51" fmla="*/ 127 h 317"/>
                  <a:gd name="T52" fmla="*/ 13 w 318"/>
                  <a:gd name="T53" fmla="*/ 97 h 317"/>
                  <a:gd name="T54" fmla="*/ 26 w 318"/>
                  <a:gd name="T55" fmla="*/ 69 h 317"/>
                  <a:gd name="T56" fmla="*/ 46 w 318"/>
                  <a:gd name="T57" fmla="*/ 46 h 317"/>
                  <a:gd name="T58" fmla="*/ 70 w 318"/>
                  <a:gd name="T59" fmla="*/ 27 h 317"/>
                  <a:gd name="T60" fmla="*/ 96 w 318"/>
                  <a:gd name="T61" fmla="*/ 12 h 317"/>
                  <a:gd name="T62" fmla="*/ 126 w 318"/>
                  <a:gd name="T63" fmla="*/ 2 h 317"/>
                  <a:gd name="T64" fmla="*/ 158 w 318"/>
                  <a:gd name="T65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317">
                    <a:moveTo>
                      <a:pt x="158" y="0"/>
                    </a:moveTo>
                    <a:lnTo>
                      <a:pt x="191" y="2"/>
                    </a:lnTo>
                    <a:lnTo>
                      <a:pt x="221" y="12"/>
                    </a:lnTo>
                    <a:lnTo>
                      <a:pt x="247" y="27"/>
                    </a:lnTo>
                    <a:lnTo>
                      <a:pt x="270" y="46"/>
                    </a:lnTo>
                    <a:lnTo>
                      <a:pt x="290" y="69"/>
                    </a:lnTo>
                    <a:lnTo>
                      <a:pt x="305" y="97"/>
                    </a:lnTo>
                    <a:lnTo>
                      <a:pt x="314" y="127"/>
                    </a:lnTo>
                    <a:lnTo>
                      <a:pt x="318" y="158"/>
                    </a:lnTo>
                    <a:lnTo>
                      <a:pt x="314" y="190"/>
                    </a:lnTo>
                    <a:lnTo>
                      <a:pt x="305" y="220"/>
                    </a:lnTo>
                    <a:lnTo>
                      <a:pt x="290" y="247"/>
                    </a:lnTo>
                    <a:lnTo>
                      <a:pt x="270" y="271"/>
                    </a:lnTo>
                    <a:lnTo>
                      <a:pt x="247" y="290"/>
                    </a:lnTo>
                    <a:lnTo>
                      <a:pt x="221" y="305"/>
                    </a:lnTo>
                    <a:lnTo>
                      <a:pt x="191" y="313"/>
                    </a:lnTo>
                    <a:lnTo>
                      <a:pt x="158" y="317"/>
                    </a:lnTo>
                    <a:lnTo>
                      <a:pt x="126" y="313"/>
                    </a:lnTo>
                    <a:lnTo>
                      <a:pt x="96" y="305"/>
                    </a:lnTo>
                    <a:lnTo>
                      <a:pt x="70" y="290"/>
                    </a:lnTo>
                    <a:lnTo>
                      <a:pt x="46" y="271"/>
                    </a:lnTo>
                    <a:lnTo>
                      <a:pt x="26" y="247"/>
                    </a:lnTo>
                    <a:lnTo>
                      <a:pt x="13" y="220"/>
                    </a:lnTo>
                    <a:lnTo>
                      <a:pt x="3" y="190"/>
                    </a:lnTo>
                    <a:lnTo>
                      <a:pt x="0" y="158"/>
                    </a:lnTo>
                    <a:lnTo>
                      <a:pt x="3" y="127"/>
                    </a:lnTo>
                    <a:lnTo>
                      <a:pt x="13" y="97"/>
                    </a:lnTo>
                    <a:lnTo>
                      <a:pt x="26" y="69"/>
                    </a:lnTo>
                    <a:lnTo>
                      <a:pt x="46" y="46"/>
                    </a:lnTo>
                    <a:lnTo>
                      <a:pt x="70" y="27"/>
                    </a:lnTo>
                    <a:lnTo>
                      <a:pt x="96" y="12"/>
                    </a:lnTo>
                    <a:lnTo>
                      <a:pt x="126" y="2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564">
                <a:extLst>
                  <a:ext uri="{FF2B5EF4-FFF2-40B4-BE49-F238E27FC236}">
                    <a16:creationId xmlns:a16="http://schemas.microsoft.com/office/drawing/2014/main" id="{28E2ACCA-C03B-4567-989F-E8B7629DD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" y="2371"/>
                <a:ext cx="329" cy="1083"/>
              </a:xfrm>
              <a:custGeom>
                <a:avLst/>
                <a:gdLst>
                  <a:gd name="T0" fmla="*/ 76 w 658"/>
                  <a:gd name="T1" fmla="*/ 0 h 2165"/>
                  <a:gd name="T2" fmla="*/ 581 w 658"/>
                  <a:gd name="T3" fmla="*/ 0 h 2165"/>
                  <a:gd name="T4" fmla="*/ 602 w 658"/>
                  <a:gd name="T5" fmla="*/ 3 h 2165"/>
                  <a:gd name="T6" fmla="*/ 620 w 658"/>
                  <a:gd name="T7" fmla="*/ 10 h 2165"/>
                  <a:gd name="T8" fmla="*/ 636 w 658"/>
                  <a:gd name="T9" fmla="*/ 22 h 2165"/>
                  <a:gd name="T10" fmla="*/ 647 w 658"/>
                  <a:gd name="T11" fmla="*/ 37 h 2165"/>
                  <a:gd name="T12" fmla="*/ 656 w 658"/>
                  <a:gd name="T13" fmla="*/ 56 h 2165"/>
                  <a:gd name="T14" fmla="*/ 658 w 658"/>
                  <a:gd name="T15" fmla="*/ 76 h 2165"/>
                  <a:gd name="T16" fmla="*/ 658 w 658"/>
                  <a:gd name="T17" fmla="*/ 2089 h 2165"/>
                  <a:gd name="T18" fmla="*/ 656 w 658"/>
                  <a:gd name="T19" fmla="*/ 2109 h 2165"/>
                  <a:gd name="T20" fmla="*/ 647 w 658"/>
                  <a:gd name="T21" fmla="*/ 2128 h 2165"/>
                  <a:gd name="T22" fmla="*/ 636 w 658"/>
                  <a:gd name="T23" fmla="*/ 2143 h 2165"/>
                  <a:gd name="T24" fmla="*/ 620 w 658"/>
                  <a:gd name="T25" fmla="*/ 2155 h 2165"/>
                  <a:gd name="T26" fmla="*/ 602 w 658"/>
                  <a:gd name="T27" fmla="*/ 2163 h 2165"/>
                  <a:gd name="T28" fmla="*/ 582 w 658"/>
                  <a:gd name="T29" fmla="*/ 2165 h 2165"/>
                  <a:gd name="T30" fmla="*/ 76 w 658"/>
                  <a:gd name="T31" fmla="*/ 2165 h 2165"/>
                  <a:gd name="T32" fmla="*/ 56 w 658"/>
                  <a:gd name="T33" fmla="*/ 2163 h 2165"/>
                  <a:gd name="T34" fmla="*/ 38 w 658"/>
                  <a:gd name="T35" fmla="*/ 2155 h 2165"/>
                  <a:gd name="T36" fmla="*/ 22 w 658"/>
                  <a:gd name="T37" fmla="*/ 2143 h 2165"/>
                  <a:gd name="T38" fmla="*/ 10 w 658"/>
                  <a:gd name="T39" fmla="*/ 2128 h 2165"/>
                  <a:gd name="T40" fmla="*/ 3 w 658"/>
                  <a:gd name="T41" fmla="*/ 2109 h 2165"/>
                  <a:gd name="T42" fmla="*/ 0 w 658"/>
                  <a:gd name="T43" fmla="*/ 2089 h 2165"/>
                  <a:gd name="T44" fmla="*/ 0 w 658"/>
                  <a:gd name="T45" fmla="*/ 76 h 2165"/>
                  <a:gd name="T46" fmla="*/ 3 w 658"/>
                  <a:gd name="T47" fmla="*/ 56 h 2165"/>
                  <a:gd name="T48" fmla="*/ 10 w 658"/>
                  <a:gd name="T49" fmla="*/ 37 h 2165"/>
                  <a:gd name="T50" fmla="*/ 22 w 658"/>
                  <a:gd name="T51" fmla="*/ 22 h 2165"/>
                  <a:gd name="T52" fmla="*/ 38 w 658"/>
                  <a:gd name="T53" fmla="*/ 10 h 2165"/>
                  <a:gd name="T54" fmla="*/ 56 w 658"/>
                  <a:gd name="T55" fmla="*/ 3 h 2165"/>
                  <a:gd name="T56" fmla="*/ 76 w 658"/>
                  <a:gd name="T57" fmla="*/ 0 h 2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58" h="2165">
                    <a:moveTo>
                      <a:pt x="76" y="0"/>
                    </a:moveTo>
                    <a:lnTo>
                      <a:pt x="581" y="0"/>
                    </a:lnTo>
                    <a:lnTo>
                      <a:pt x="602" y="3"/>
                    </a:lnTo>
                    <a:lnTo>
                      <a:pt x="620" y="10"/>
                    </a:lnTo>
                    <a:lnTo>
                      <a:pt x="636" y="22"/>
                    </a:lnTo>
                    <a:lnTo>
                      <a:pt x="647" y="37"/>
                    </a:lnTo>
                    <a:lnTo>
                      <a:pt x="656" y="56"/>
                    </a:lnTo>
                    <a:lnTo>
                      <a:pt x="658" y="76"/>
                    </a:lnTo>
                    <a:lnTo>
                      <a:pt x="658" y="2089"/>
                    </a:lnTo>
                    <a:lnTo>
                      <a:pt x="656" y="2109"/>
                    </a:lnTo>
                    <a:lnTo>
                      <a:pt x="647" y="2128"/>
                    </a:lnTo>
                    <a:lnTo>
                      <a:pt x="636" y="2143"/>
                    </a:lnTo>
                    <a:lnTo>
                      <a:pt x="620" y="2155"/>
                    </a:lnTo>
                    <a:lnTo>
                      <a:pt x="602" y="2163"/>
                    </a:lnTo>
                    <a:lnTo>
                      <a:pt x="582" y="2165"/>
                    </a:lnTo>
                    <a:lnTo>
                      <a:pt x="76" y="2165"/>
                    </a:lnTo>
                    <a:lnTo>
                      <a:pt x="56" y="2163"/>
                    </a:lnTo>
                    <a:lnTo>
                      <a:pt x="38" y="2155"/>
                    </a:lnTo>
                    <a:lnTo>
                      <a:pt x="22" y="2143"/>
                    </a:lnTo>
                    <a:lnTo>
                      <a:pt x="10" y="2128"/>
                    </a:lnTo>
                    <a:lnTo>
                      <a:pt x="3" y="2109"/>
                    </a:lnTo>
                    <a:lnTo>
                      <a:pt x="0" y="2089"/>
                    </a:lnTo>
                    <a:lnTo>
                      <a:pt x="0" y="76"/>
                    </a:lnTo>
                    <a:lnTo>
                      <a:pt x="3" y="56"/>
                    </a:lnTo>
                    <a:lnTo>
                      <a:pt x="10" y="37"/>
                    </a:lnTo>
                    <a:lnTo>
                      <a:pt x="22" y="22"/>
                    </a:lnTo>
                    <a:lnTo>
                      <a:pt x="38" y="10"/>
                    </a:lnTo>
                    <a:lnTo>
                      <a:pt x="56" y="3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65">
                <a:extLst>
                  <a:ext uri="{FF2B5EF4-FFF2-40B4-BE49-F238E27FC236}">
                    <a16:creationId xmlns:a16="http://schemas.microsoft.com/office/drawing/2014/main" id="{C65A55E6-58FA-462A-82E7-575F619CD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2218"/>
                <a:ext cx="329" cy="1236"/>
              </a:xfrm>
              <a:custGeom>
                <a:avLst/>
                <a:gdLst>
                  <a:gd name="T0" fmla="*/ 76 w 658"/>
                  <a:gd name="T1" fmla="*/ 0 h 2471"/>
                  <a:gd name="T2" fmla="*/ 582 w 658"/>
                  <a:gd name="T3" fmla="*/ 0 h 2471"/>
                  <a:gd name="T4" fmla="*/ 602 w 658"/>
                  <a:gd name="T5" fmla="*/ 2 h 2471"/>
                  <a:gd name="T6" fmla="*/ 621 w 658"/>
                  <a:gd name="T7" fmla="*/ 10 h 2471"/>
                  <a:gd name="T8" fmla="*/ 636 w 658"/>
                  <a:gd name="T9" fmla="*/ 22 h 2471"/>
                  <a:gd name="T10" fmla="*/ 648 w 658"/>
                  <a:gd name="T11" fmla="*/ 37 h 2471"/>
                  <a:gd name="T12" fmla="*/ 656 w 658"/>
                  <a:gd name="T13" fmla="*/ 56 h 2471"/>
                  <a:gd name="T14" fmla="*/ 658 w 658"/>
                  <a:gd name="T15" fmla="*/ 76 h 2471"/>
                  <a:gd name="T16" fmla="*/ 658 w 658"/>
                  <a:gd name="T17" fmla="*/ 2395 h 2471"/>
                  <a:gd name="T18" fmla="*/ 656 w 658"/>
                  <a:gd name="T19" fmla="*/ 2415 h 2471"/>
                  <a:gd name="T20" fmla="*/ 648 w 658"/>
                  <a:gd name="T21" fmla="*/ 2434 h 2471"/>
                  <a:gd name="T22" fmla="*/ 636 w 658"/>
                  <a:gd name="T23" fmla="*/ 2449 h 2471"/>
                  <a:gd name="T24" fmla="*/ 621 w 658"/>
                  <a:gd name="T25" fmla="*/ 2461 h 2471"/>
                  <a:gd name="T26" fmla="*/ 602 w 658"/>
                  <a:gd name="T27" fmla="*/ 2469 h 2471"/>
                  <a:gd name="T28" fmla="*/ 582 w 658"/>
                  <a:gd name="T29" fmla="*/ 2471 h 2471"/>
                  <a:gd name="T30" fmla="*/ 76 w 658"/>
                  <a:gd name="T31" fmla="*/ 2471 h 2471"/>
                  <a:gd name="T32" fmla="*/ 57 w 658"/>
                  <a:gd name="T33" fmla="*/ 2469 h 2471"/>
                  <a:gd name="T34" fmla="*/ 38 w 658"/>
                  <a:gd name="T35" fmla="*/ 2461 h 2471"/>
                  <a:gd name="T36" fmla="*/ 23 w 658"/>
                  <a:gd name="T37" fmla="*/ 2449 h 2471"/>
                  <a:gd name="T38" fmla="*/ 10 w 658"/>
                  <a:gd name="T39" fmla="*/ 2434 h 2471"/>
                  <a:gd name="T40" fmla="*/ 3 w 658"/>
                  <a:gd name="T41" fmla="*/ 2415 h 2471"/>
                  <a:gd name="T42" fmla="*/ 0 w 658"/>
                  <a:gd name="T43" fmla="*/ 2395 h 2471"/>
                  <a:gd name="T44" fmla="*/ 0 w 658"/>
                  <a:gd name="T45" fmla="*/ 76 h 2471"/>
                  <a:gd name="T46" fmla="*/ 3 w 658"/>
                  <a:gd name="T47" fmla="*/ 56 h 2471"/>
                  <a:gd name="T48" fmla="*/ 10 w 658"/>
                  <a:gd name="T49" fmla="*/ 37 h 2471"/>
                  <a:gd name="T50" fmla="*/ 23 w 658"/>
                  <a:gd name="T51" fmla="*/ 22 h 2471"/>
                  <a:gd name="T52" fmla="*/ 38 w 658"/>
                  <a:gd name="T53" fmla="*/ 10 h 2471"/>
                  <a:gd name="T54" fmla="*/ 57 w 658"/>
                  <a:gd name="T55" fmla="*/ 2 h 2471"/>
                  <a:gd name="T56" fmla="*/ 76 w 658"/>
                  <a:gd name="T57" fmla="*/ 0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58" h="2471">
                    <a:moveTo>
                      <a:pt x="76" y="0"/>
                    </a:moveTo>
                    <a:lnTo>
                      <a:pt x="582" y="0"/>
                    </a:lnTo>
                    <a:lnTo>
                      <a:pt x="602" y="2"/>
                    </a:lnTo>
                    <a:lnTo>
                      <a:pt x="621" y="10"/>
                    </a:lnTo>
                    <a:lnTo>
                      <a:pt x="636" y="22"/>
                    </a:lnTo>
                    <a:lnTo>
                      <a:pt x="648" y="37"/>
                    </a:lnTo>
                    <a:lnTo>
                      <a:pt x="656" y="56"/>
                    </a:lnTo>
                    <a:lnTo>
                      <a:pt x="658" y="76"/>
                    </a:lnTo>
                    <a:lnTo>
                      <a:pt x="658" y="2395"/>
                    </a:lnTo>
                    <a:lnTo>
                      <a:pt x="656" y="2415"/>
                    </a:lnTo>
                    <a:lnTo>
                      <a:pt x="648" y="2434"/>
                    </a:lnTo>
                    <a:lnTo>
                      <a:pt x="636" y="2449"/>
                    </a:lnTo>
                    <a:lnTo>
                      <a:pt x="621" y="2461"/>
                    </a:lnTo>
                    <a:lnTo>
                      <a:pt x="602" y="2469"/>
                    </a:lnTo>
                    <a:lnTo>
                      <a:pt x="582" y="2471"/>
                    </a:lnTo>
                    <a:lnTo>
                      <a:pt x="76" y="2471"/>
                    </a:lnTo>
                    <a:lnTo>
                      <a:pt x="57" y="2469"/>
                    </a:lnTo>
                    <a:lnTo>
                      <a:pt x="38" y="2461"/>
                    </a:lnTo>
                    <a:lnTo>
                      <a:pt x="23" y="2449"/>
                    </a:lnTo>
                    <a:lnTo>
                      <a:pt x="10" y="2434"/>
                    </a:lnTo>
                    <a:lnTo>
                      <a:pt x="3" y="2415"/>
                    </a:lnTo>
                    <a:lnTo>
                      <a:pt x="0" y="2395"/>
                    </a:lnTo>
                    <a:lnTo>
                      <a:pt x="0" y="76"/>
                    </a:lnTo>
                    <a:lnTo>
                      <a:pt x="3" y="56"/>
                    </a:lnTo>
                    <a:lnTo>
                      <a:pt x="10" y="37"/>
                    </a:lnTo>
                    <a:lnTo>
                      <a:pt x="23" y="22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TextBox 106">
            <a:extLst>
              <a:ext uri="{FF2B5EF4-FFF2-40B4-BE49-F238E27FC236}">
                <a16:creationId xmlns:a16="http://schemas.microsoft.com/office/drawing/2014/main" id="{EFCF889D-7774-4B71-BB07-B5CB2DF6B496}"/>
              </a:ext>
            </a:extLst>
          </p:cNvPr>
          <p:cNvSpPr txBox="1"/>
          <p:nvPr/>
        </p:nvSpPr>
        <p:spPr>
          <a:xfrm flipH="1">
            <a:off x="7074639" y="3037542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أهداف الخطة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916925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5" name="TextBox 106">
            <a:extLst>
              <a:ext uri="{FF2B5EF4-FFF2-40B4-BE49-F238E27FC236}">
                <a16:creationId xmlns:a16="http://schemas.microsoft.com/office/drawing/2014/main" id="{126862EF-B7FB-4ACB-B348-1584AC9C58E0}"/>
              </a:ext>
            </a:extLst>
          </p:cNvPr>
          <p:cNvSpPr txBox="1"/>
          <p:nvPr/>
        </p:nvSpPr>
        <p:spPr>
          <a:xfrm flipH="1">
            <a:off x="7074639" y="4045086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الإستراتيجيات</a:t>
            </a:r>
          </a:p>
        </p:txBody>
      </p:sp>
      <p:sp>
        <p:nvSpPr>
          <p:cNvPr id="86" name="TextBox 106">
            <a:extLst>
              <a:ext uri="{FF2B5EF4-FFF2-40B4-BE49-F238E27FC236}">
                <a16:creationId xmlns:a16="http://schemas.microsoft.com/office/drawing/2014/main" id="{E1858584-0DB1-40DC-A809-390B32D9C0C1}"/>
              </a:ext>
            </a:extLst>
          </p:cNvPr>
          <p:cNvSpPr txBox="1"/>
          <p:nvPr/>
        </p:nvSpPr>
        <p:spPr>
          <a:xfrm flipH="1">
            <a:off x="7469419" y="5129559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الميزانية</a:t>
            </a:r>
          </a:p>
        </p:txBody>
      </p:sp>
    </p:spTree>
    <p:extLst>
      <p:ext uri="{BB962C8B-B14F-4D97-AF65-F5344CB8AC3E}">
        <p14:creationId xmlns:p14="http://schemas.microsoft.com/office/powerpoint/2010/main" val="419114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9097872" y="1206009"/>
            <a:ext cx="1802128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الخطة التسويقية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B3ECC54-2BB4-49F3-A436-30066AE80149}"/>
              </a:ext>
            </a:extLst>
          </p:cNvPr>
          <p:cNvSpPr/>
          <p:nvPr/>
        </p:nvSpPr>
        <p:spPr>
          <a:xfrm>
            <a:off x="9373449" y="1867164"/>
            <a:ext cx="2579552" cy="40011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0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جدول إعداد الخطة التسويقية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A7EE7A95-C8C2-4C4E-93FC-4FAD7186A9FE}"/>
              </a:ext>
            </a:extLst>
          </p:cNvPr>
          <p:cNvSpPr/>
          <p:nvPr/>
        </p:nvSpPr>
        <p:spPr>
          <a:xfrm>
            <a:off x="-8896506" y="-3506761"/>
            <a:ext cx="2069798" cy="646331"/>
          </a:xfrm>
          <a:prstGeom prst="rect">
            <a:avLst/>
          </a:prstGeom>
          <a:solidFill>
            <a:srgbClr val="FF0000">
              <a:alpha val="14902"/>
            </a:srgb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الميزانية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D0FDA39F-54EF-4F8A-A4B5-CEB14EF9E1CD}"/>
              </a:ext>
            </a:extLst>
          </p:cNvPr>
          <p:cNvSpPr/>
          <p:nvPr/>
        </p:nvSpPr>
        <p:spPr>
          <a:xfrm>
            <a:off x="-3221860" y="-3506761"/>
            <a:ext cx="2085828" cy="584775"/>
          </a:xfrm>
          <a:prstGeom prst="rect">
            <a:avLst/>
          </a:prstGeom>
          <a:solidFill>
            <a:srgbClr val="FF0000">
              <a:alpha val="14902"/>
            </a:srgb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أهداف الخطة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4EF1B33F-C008-4CAA-8F3B-2C225FD4B3BE}"/>
              </a:ext>
            </a:extLst>
          </p:cNvPr>
          <p:cNvSpPr/>
          <p:nvPr/>
        </p:nvSpPr>
        <p:spPr>
          <a:xfrm>
            <a:off x="-6059183" y="-3506761"/>
            <a:ext cx="2069798" cy="584775"/>
          </a:xfrm>
          <a:prstGeom prst="rect">
            <a:avLst/>
          </a:prstGeom>
          <a:solidFill>
            <a:srgbClr val="FF0000">
              <a:alpha val="14902"/>
            </a:srgb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الاستراتيجيات</a:t>
            </a:r>
            <a:endParaRPr lang="ar-SA" sz="36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916925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5EC10DA-3EEF-432C-BE8B-63FF0F6257BF}"/>
              </a:ext>
            </a:extLst>
          </p:cNvPr>
          <p:cNvSpPr/>
          <p:nvPr/>
        </p:nvSpPr>
        <p:spPr>
          <a:xfrm>
            <a:off x="6802057" y="2483144"/>
            <a:ext cx="4392548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rgbClr val="00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أسئلة تحدد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rgbClr val="00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معالم خطتك التسويقية</a:t>
            </a: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BA5498B4-767D-4339-A49B-7352A61059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2902" y="2483144"/>
            <a:ext cx="4536830" cy="3263299"/>
          </a:xfrm>
          <a:prstGeom prst="roundRect">
            <a:avLst>
              <a:gd name="adj" fmla="val 38461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864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22394" y="671224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01650" y="1206500"/>
            <a:ext cx="2851150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315566" y="1206500"/>
            <a:ext cx="767734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123450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382762" y="1206500"/>
            <a:ext cx="1307363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F1B047BD-526C-410A-ABF3-784C36D8CD67}"/>
              </a:ext>
            </a:extLst>
          </p:cNvPr>
          <p:cNvSpPr txBox="1">
            <a:spLocks/>
          </p:cNvSpPr>
          <p:nvPr/>
        </p:nvSpPr>
        <p:spPr bwMode="auto">
          <a:xfrm>
            <a:off x="3305175" y="1204196"/>
            <a:ext cx="2038628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ar-SA" alt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>محتويات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7383848" y="1216213"/>
            <a:ext cx="2770806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الفصل الحادي عشر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47" name="مستطيل 2">
            <a:extLst>
              <a:ext uri="{FF2B5EF4-FFF2-40B4-BE49-F238E27FC236}">
                <a16:creationId xmlns:a16="http://schemas.microsoft.com/office/drawing/2014/main" id="{86CCC385-1B31-49A2-BD42-B07D29BC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604" y="3419557"/>
            <a:ext cx="46585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cs typeface="AL-Mohanad Bold" pitchFamily="2" charset="-78"/>
              </a:rPr>
              <a:t>تسويق المشروع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82077A4-403A-4960-876E-8185936F0990}"/>
              </a:ext>
            </a:extLst>
          </p:cNvPr>
          <p:cNvGrpSpPr/>
          <p:nvPr/>
        </p:nvGrpSpPr>
        <p:grpSpPr>
          <a:xfrm>
            <a:off x="254280" y="1999881"/>
            <a:ext cx="4075470" cy="4074652"/>
            <a:chOff x="216180" y="1999881"/>
            <a:chExt cx="4075470" cy="4074652"/>
          </a:xfrm>
        </p:grpSpPr>
        <p:sp>
          <p:nvSpPr>
            <p:cNvPr id="83" name="مستطيل 82">
              <a:extLst>
                <a:ext uri="{FF2B5EF4-FFF2-40B4-BE49-F238E27FC236}">
                  <a16:creationId xmlns:a16="http://schemas.microsoft.com/office/drawing/2014/main" id="{985D9556-EB93-4AC2-952F-17CD9B219C86}"/>
                </a:ext>
              </a:extLst>
            </p:cNvPr>
            <p:cNvSpPr/>
            <p:nvPr/>
          </p:nvSpPr>
          <p:spPr>
            <a:xfrm>
              <a:off x="388941" y="2202513"/>
              <a:ext cx="3636959" cy="443817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id="{1A71484E-D8D6-4315-B3FC-5BB9B233D540}"/>
                </a:ext>
              </a:extLst>
            </p:cNvPr>
            <p:cNvSpPr/>
            <p:nvPr/>
          </p:nvSpPr>
          <p:spPr>
            <a:xfrm>
              <a:off x="1316724" y="2224366"/>
              <a:ext cx="23896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 rtl="1">
                <a:buNone/>
              </a:pPr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مفهوم التسويق</a:t>
              </a:r>
            </a:p>
          </p:txBody>
        </p:sp>
        <p:sp>
          <p:nvSpPr>
            <p:cNvPr id="91" name="مثلث قائم الزاوية 90">
              <a:extLst>
                <a:ext uri="{FF2B5EF4-FFF2-40B4-BE49-F238E27FC236}">
                  <a16:creationId xmlns:a16="http://schemas.microsoft.com/office/drawing/2014/main" id="{69048679-DE5D-40A9-ADBF-A695041FA1BA}"/>
                </a:ext>
              </a:extLst>
            </p:cNvPr>
            <p:cNvSpPr/>
            <p:nvPr/>
          </p:nvSpPr>
          <p:spPr>
            <a:xfrm flipH="1" flipV="1">
              <a:off x="388941" y="2653651"/>
              <a:ext cx="98198" cy="11773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85E3702A-A06F-42A7-A3EC-45C1030C0353}"/>
                </a:ext>
              </a:extLst>
            </p:cNvPr>
            <p:cNvSpPr/>
            <p:nvPr/>
          </p:nvSpPr>
          <p:spPr>
            <a:xfrm>
              <a:off x="3751650" y="1999881"/>
              <a:ext cx="540000" cy="54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01</a:t>
              </a:r>
              <a:endParaRPr lang="ar-S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85" name="مستطيل 84">
              <a:extLst>
                <a:ext uri="{FF2B5EF4-FFF2-40B4-BE49-F238E27FC236}">
                  <a16:creationId xmlns:a16="http://schemas.microsoft.com/office/drawing/2014/main" id="{0EAA10FE-F2FD-4C72-A336-A1221DDDE76D}"/>
                </a:ext>
              </a:extLst>
            </p:cNvPr>
            <p:cNvSpPr/>
            <p:nvPr/>
          </p:nvSpPr>
          <p:spPr>
            <a:xfrm>
              <a:off x="388941" y="3012125"/>
              <a:ext cx="3636959" cy="443817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6" name="مستطيل 85">
              <a:extLst>
                <a:ext uri="{FF2B5EF4-FFF2-40B4-BE49-F238E27FC236}">
                  <a16:creationId xmlns:a16="http://schemas.microsoft.com/office/drawing/2014/main" id="{DD20478F-EC61-4C56-BE83-DE8E9CEA3ECB}"/>
                </a:ext>
              </a:extLst>
            </p:cNvPr>
            <p:cNvSpPr/>
            <p:nvPr/>
          </p:nvSpPr>
          <p:spPr>
            <a:xfrm>
              <a:off x="1316724" y="3050225"/>
              <a:ext cx="23896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 rtl="1">
                <a:buNone/>
              </a:pPr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عناصر المزيج التسويقي </a:t>
              </a:r>
            </a:p>
          </p:txBody>
        </p:sp>
        <p:sp>
          <p:nvSpPr>
            <p:cNvPr id="92" name="مثلث قائم الزاوية 91">
              <a:extLst>
                <a:ext uri="{FF2B5EF4-FFF2-40B4-BE49-F238E27FC236}">
                  <a16:creationId xmlns:a16="http://schemas.microsoft.com/office/drawing/2014/main" id="{5BEC4BA0-6765-4045-AEE6-F24F1AD5F1B4}"/>
                </a:ext>
              </a:extLst>
            </p:cNvPr>
            <p:cNvSpPr/>
            <p:nvPr/>
          </p:nvSpPr>
          <p:spPr>
            <a:xfrm flipH="1" flipV="1">
              <a:off x="388941" y="3463083"/>
              <a:ext cx="98198" cy="11773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0" name="شكل بيضاوي 79">
              <a:extLst>
                <a:ext uri="{FF2B5EF4-FFF2-40B4-BE49-F238E27FC236}">
                  <a16:creationId xmlns:a16="http://schemas.microsoft.com/office/drawing/2014/main" id="{D85EB6EC-5339-4C53-BC80-FAB116A126FE}"/>
                </a:ext>
              </a:extLst>
            </p:cNvPr>
            <p:cNvSpPr/>
            <p:nvPr/>
          </p:nvSpPr>
          <p:spPr>
            <a:xfrm>
              <a:off x="3751650" y="2794337"/>
              <a:ext cx="540000" cy="540000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02</a:t>
              </a:r>
              <a:endParaRPr lang="ar-S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87" name="مستطيل 86">
              <a:extLst>
                <a:ext uri="{FF2B5EF4-FFF2-40B4-BE49-F238E27FC236}">
                  <a16:creationId xmlns:a16="http://schemas.microsoft.com/office/drawing/2014/main" id="{A722DA01-E7FD-4C6A-9671-70AC799F9347}"/>
                </a:ext>
              </a:extLst>
            </p:cNvPr>
            <p:cNvSpPr/>
            <p:nvPr/>
          </p:nvSpPr>
          <p:spPr>
            <a:xfrm>
              <a:off x="388941" y="3863254"/>
              <a:ext cx="3636959" cy="443817"/>
            </a:xfrm>
            <a:prstGeom prst="rect">
              <a:avLst/>
            </a:prstGeom>
            <a:solidFill>
              <a:srgbClr val="FF6600"/>
            </a:solidFill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ستطيل 87">
              <a:extLst>
                <a:ext uri="{FF2B5EF4-FFF2-40B4-BE49-F238E27FC236}">
                  <a16:creationId xmlns:a16="http://schemas.microsoft.com/office/drawing/2014/main" id="{A0E3B97E-15B1-4A86-9BAA-8E95FA877214}"/>
                </a:ext>
              </a:extLst>
            </p:cNvPr>
            <p:cNvSpPr/>
            <p:nvPr/>
          </p:nvSpPr>
          <p:spPr>
            <a:xfrm>
              <a:off x="1446978" y="3913633"/>
              <a:ext cx="22593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اختيار موقع المشروع</a:t>
              </a:r>
            </a:p>
          </p:txBody>
        </p:sp>
        <p:sp>
          <p:nvSpPr>
            <p:cNvPr id="93" name="مثلث قائم الزاوية 92">
              <a:extLst>
                <a:ext uri="{FF2B5EF4-FFF2-40B4-BE49-F238E27FC236}">
                  <a16:creationId xmlns:a16="http://schemas.microsoft.com/office/drawing/2014/main" id="{5F1FDCC7-BA0A-4B2B-B3D1-43E11DA4B37A}"/>
                </a:ext>
              </a:extLst>
            </p:cNvPr>
            <p:cNvSpPr/>
            <p:nvPr/>
          </p:nvSpPr>
          <p:spPr>
            <a:xfrm flipH="1" flipV="1">
              <a:off x="388941" y="4313332"/>
              <a:ext cx="98198" cy="11773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1" name="شكل بيضاوي 80">
              <a:extLst>
                <a:ext uri="{FF2B5EF4-FFF2-40B4-BE49-F238E27FC236}">
                  <a16:creationId xmlns:a16="http://schemas.microsoft.com/office/drawing/2014/main" id="{833620A7-80FB-4A03-AC3C-2E7A3CEFC6F2}"/>
                </a:ext>
              </a:extLst>
            </p:cNvPr>
            <p:cNvSpPr/>
            <p:nvPr/>
          </p:nvSpPr>
          <p:spPr>
            <a:xfrm>
              <a:off x="3751650" y="3603769"/>
              <a:ext cx="540000" cy="54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03</a:t>
              </a:r>
              <a:endParaRPr lang="ar-S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89" name="مستطيل 88">
              <a:extLst>
                <a:ext uri="{FF2B5EF4-FFF2-40B4-BE49-F238E27FC236}">
                  <a16:creationId xmlns:a16="http://schemas.microsoft.com/office/drawing/2014/main" id="{C4E09EFE-B8CA-49D1-9B6B-609A735FD8A6}"/>
                </a:ext>
              </a:extLst>
            </p:cNvPr>
            <p:cNvSpPr/>
            <p:nvPr/>
          </p:nvSpPr>
          <p:spPr>
            <a:xfrm>
              <a:off x="388941" y="4656651"/>
              <a:ext cx="3636959" cy="443817"/>
            </a:xfrm>
            <a:prstGeom prst="rect">
              <a:avLst/>
            </a:prstGeom>
            <a:solidFill>
              <a:srgbClr val="F9B520"/>
            </a:solidFill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ستطيل 89">
              <a:extLst>
                <a:ext uri="{FF2B5EF4-FFF2-40B4-BE49-F238E27FC236}">
                  <a16:creationId xmlns:a16="http://schemas.microsoft.com/office/drawing/2014/main" id="{BC946B7C-FB54-464C-A6F7-F1F3C3A0A55D}"/>
                </a:ext>
              </a:extLst>
            </p:cNvPr>
            <p:cNvSpPr/>
            <p:nvPr/>
          </p:nvSpPr>
          <p:spPr>
            <a:xfrm>
              <a:off x="216180" y="4694751"/>
              <a:ext cx="34901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 rtl="1">
                <a:buNone/>
              </a:pPr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التسويق باستخدام وسائل التواصل الاجتماعي</a:t>
              </a:r>
            </a:p>
          </p:txBody>
        </p:sp>
        <p:sp>
          <p:nvSpPr>
            <p:cNvPr id="94" name="مثلث قائم الزاوية 93">
              <a:extLst>
                <a:ext uri="{FF2B5EF4-FFF2-40B4-BE49-F238E27FC236}">
                  <a16:creationId xmlns:a16="http://schemas.microsoft.com/office/drawing/2014/main" id="{9ABBC2E6-371C-458F-BE64-E71C05513D21}"/>
                </a:ext>
              </a:extLst>
            </p:cNvPr>
            <p:cNvSpPr/>
            <p:nvPr/>
          </p:nvSpPr>
          <p:spPr>
            <a:xfrm flipH="1" flipV="1">
              <a:off x="388941" y="5106547"/>
              <a:ext cx="98198" cy="11773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id="{F7E3CFD7-6FF7-49FA-9156-8839F8373EAB}"/>
                </a:ext>
              </a:extLst>
            </p:cNvPr>
            <p:cNvSpPr/>
            <p:nvPr/>
          </p:nvSpPr>
          <p:spPr>
            <a:xfrm>
              <a:off x="3751650" y="4454018"/>
              <a:ext cx="540000" cy="540000"/>
            </a:xfrm>
            <a:prstGeom prst="ellipse">
              <a:avLst/>
            </a:prstGeom>
            <a:solidFill>
              <a:srgbClr val="FAB72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04</a:t>
              </a:r>
              <a:endParaRPr lang="ar-S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95" name="مستطيل 94">
              <a:extLst>
                <a:ext uri="{FF2B5EF4-FFF2-40B4-BE49-F238E27FC236}">
                  <a16:creationId xmlns:a16="http://schemas.microsoft.com/office/drawing/2014/main" id="{668728B7-6AF2-48B5-A940-498BA026C90B}"/>
                </a:ext>
              </a:extLst>
            </p:cNvPr>
            <p:cNvSpPr/>
            <p:nvPr/>
          </p:nvSpPr>
          <p:spPr>
            <a:xfrm>
              <a:off x="388941" y="5506718"/>
              <a:ext cx="3636959" cy="443817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6" name="مستطيل 95">
              <a:extLst>
                <a:ext uri="{FF2B5EF4-FFF2-40B4-BE49-F238E27FC236}">
                  <a16:creationId xmlns:a16="http://schemas.microsoft.com/office/drawing/2014/main" id="{5123B6C6-F4D8-47B3-913E-C2AABA929716}"/>
                </a:ext>
              </a:extLst>
            </p:cNvPr>
            <p:cNvSpPr/>
            <p:nvPr/>
          </p:nvSpPr>
          <p:spPr>
            <a:xfrm>
              <a:off x="1446978" y="5566621"/>
              <a:ext cx="22593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الخطة التسويقية</a:t>
              </a:r>
            </a:p>
          </p:txBody>
        </p:sp>
        <p:sp>
          <p:nvSpPr>
            <p:cNvPr id="99" name="مثلث قائم الزاوية 98">
              <a:extLst>
                <a:ext uri="{FF2B5EF4-FFF2-40B4-BE49-F238E27FC236}">
                  <a16:creationId xmlns:a16="http://schemas.microsoft.com/office/drawing/2014/main" id="{FC130744-F014-4C69-BAD0-B15E474E8040}"/>
                </a:ext>
              </a:extLst>
            </p:cNvPr>
            <p:cNvSpPr/>
            <p:nvPr/>
          </p:nvSpPr>
          <p:spPr>
            <a:xfrm flipH="1" flipV="1">
              <a:off x="388941" y="5956794"/>
              <a:ext cx="98198" cy="11773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شكل بيضاوي 100">
              <a:extLst>
                <a:ext uri="{FF2B5EF4-FFF2-40B4-BE49-F238E27FC236}">
                  <a16:creationId xmlns:a16="http://schemas.microsoft.com/office/drawing/2014/main" id="{D7915DBF-167B-4F9A-B218-72671E1890B6}"/>
                </a:ext>
              </a:extLst>
            </p:cNvPr>
            <p:cNvSpPr/>
            <p:nvPr/>
          </p:nvSpPr>
          <p:spPr>
            <a:xfrm>
              <a:off x="3751650" y="5247233"/>
              <a:ext cx="540000" cy="540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05</a:t>
              </a:r>
              <a:endParaRPr lang="ar-S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B7D898D-74D7-401E-BFF8-630B5F7533AA}"/>
              </a:ext>
            </a:extLst>
          </p:cNvPr>
          <p:cNvGrpSpPr/>
          <p:nvPr/>
        </p:nvGrpSpPr>
        <p:grpSpPr>
          <a:xfrm>
            <a:off x="11150224" y="5836443"/>
            <a:ext cx="803584" cy="797566"/>
            <a:chOff x="11150224" y="5836443"/>
            <a:chExt cx="803584" cy="797566"/>
          </a:xfrm>
        </p:grpSpPr>
        <p:sp>
          <p:nvSpPr>
            <p:cNvPr id="40" name="معين 28">
              <a:extLst>
                <a:ext uri="{FF2B5EF4-FFF2-40B4-BE49-F238E27FC236}">
                  <a16:creationId xmlns:a16="http://schemas.microsoft.com/office/drawing/2014/main" id="{A7CF6F12-867F-47CE-B093-5BB75938BC0D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41" name="مستطيل 31">
              <a:extLst>
                <a:ext uri="{FF2B5EF4-FFF2-40B4-BE49-F238E27FC236}">
                  <a16:creationId xmlns:a16="http://schemas.microsoft.com/office/drawing/2014/main" id="{D4563ECA-4F35-4205-ABA6-48E48993872F}"/>
                </a:ext>
              </a:extLst>
            </p:cNvPr>
            <p:cNvSpPr/>
            <p:nvPr/>
          </p:nvSpPr>
          <p:spPr>
            <a:xfrm>
              <a:off x="11180192" y="5836443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83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39" y="1206500"/>
            <a:ext cx="276874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922827" y="1204195"/>
            <a:ext cx="1928185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مفهوم التسويق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D6CF3626-7F8E-478C-AFBF-87E8A8A48752}"/>
              </a:ext>
            </a:extLst>
          </p:cNvPr>
          <p:cNvSpPr/>
          <p:nvPr/>
        </p:nvSpPr>
        <p:spPr>
          <a:xfrm>
            <a:off x="6527800" y="2411396"/>
            <a:ext cx="484575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Aft>
                <a:spcPts val="800"/>
              </a:spcAft>
            </a:pPr>
            <a:r>
              <a:rPr lang="ar-YE" sz="24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"نشاط إداري واجتماعي يقوم به عدد من المجموعات والأفراد، للحصول على ما يحتاجون أو يرغبون، عن طريق عملية تبادل المنتجات والقيم من الآخرين".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6AF810-23FA-4657-89AA-13E1865058C8}"/>
              </a:ext>
            </a:extLst>
          </p:cNvPr>
          <p:cNvSpPr/>
          <p:nvPr/>
        </p:nvSpPr>
        <p:spPr>
          <a:xfrm>
            <a:off x="5361709" y="1962221"/>
            <a:ext cx="1016949" cy="40011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YE" sz="20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المنافع: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89729" cy="771218"/>
            <a:chOff x="11150224" y="5862791"/>
            <a:chExt cx="789729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66337" y="5891863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AF363D43-1740-477F-B286-2E76ED9ADB55}"/>
              </a:ext>
            </a:extLst>
          </p:cNvPr>
          <p:cNvSpPr/>
          <p:nvPr/>
        </p:nvSpPr>
        <p:spPr>
          <a:xfrm>
            <a:off x="737762" y="2556678"/>
            <a:ext cx="5155258" cy="1938992"/>
          </a:xfrm>
          <a:prstGeom prst="rect">
            <a:avLst/>
          </a:prstGeom>
          <a:ln w="28575">
            <a:solidFill>
              <a:srgbClr val="FF66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tabLst>
                <a:tab pos="519113" algn="l"/>
              </a:tabLst>
            </a:pPr>
            <a:r>
              <a:rPr lang="ar-SA" sz="2400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"القيمة التي يحصل عليها العميل من شراء المنتج ، أي ماذا يريد العميل؟ </a:t>
            </a:r>
          </a:p>
          <a:p>
            <a:pPr algn="ctr" rtl="1"/>
            <a:endParaRPr lang="ar-SA" sz="2400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SA" sz="2400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«أداء مميز، توفير نقود، استمتاع، قيمة مستحقة» </a:t>
            </a:r>
          </a:p>
        </p:txBody>
      </p:sp>
    </p:spTree>
    <p:extLst>
      <p:ext uri="{BB962C8B-B14F-4D97-AF65-F5344CB8AC3E}">
        <p14:creationId xmlns:p14="http://schemas.microsoft.com/office/powerpoint/2010/main" val="384576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39" y="1206500"/>
            <a:ext cx="276874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922827" y="1204195"/>
            <a:ext cx="1928185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مفهوم التسويق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6AF810-23FA-4657-89AA-13E1865058C8}"/>
              </a:ext>
            </a:extLst>
          </p:cNvPr>
          <p:cNvSpPr/>
          <p:nvPr/>
        </p:nvSpPr>
        <p:spPr>
          <a:xfrm>
            <a:off x="10781652" y="2002036"/>
            <a:ext cx="1071127" cy="52322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YE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المنافع: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กลุ่ม 293">
            <a:extLst>
              <a:ext uri="{FF2B5EF4-FFF2-40B4-BE49-F238E27FC236}">
                <a16:creationId xmlns:a16="http://schemas.microsoft.com/office/drawing/2014/main" id="{886FFB81-509D-485B-BD5C-AC1DEA20845F}"/>
              </a:ext>
            </a:extLst>
          </p:cNvPr>
          <p:cNvGrpSpPr/>
          <p:nvPr/>
        </p:nvGrpSpPr>
        <p:grpSpPr>
          <a:xfrm>
            <a:off x="501877" y="2733786"/>
            <a:ext cx="2092766" cy="3659936"/>
            <a:chOff x="149130" y="701314"/>
            <a:chExt cx="7212107" cy="12612904"/>
          </a:xfrm>
        </p:grpSpPr>
        <p:grpSp>
          <p:nvGrpSpPr>
            <p:cNvPr id="118" name="กลุ่ม 240">
              <a:extLst>
                <a:ext uri="{FF2B5EF4-FFF2-40B4-BE49-F238E27FC236}">
                  <a16:creationId xmlns:a16="http://schemas.microsoft.com/office/drawing/2014/main" id="{6B5F6870-3F4A-4DBD-B6FE-DFB93DDFD41A}"/>
                </a:ext>
              </a:extLst>
            </p:cNvPr>
            <p:cNvGrpSpPr/>
            <p:nvPr/>
          </p:nvGrpSpPr>
          <p:grpSpPr>
            <a:xfrm>
              <a:off x="209625" y="7435084"/>
              <a:ext cx="3646412" cy="5879134"/>
              <a:chOff x="22255849" y="6798295"/>
              <a:chExt cx="2765848" cy="4459395"/>
            </a:xfrm>
          </p:grpSpPr>
          <p:sp>
            <p:nvSpPr>
              <p:cNvPr id="172" name="Freeform 563">
                <a:extLst>
                  <a:ext uri="{FF2B5EF4-FFF2-40B4-BE49-F238E27FC236}">
                    <a16:creationId xmlns:a16="http://schemas.microsoft.com/office/drawing/2014/main" id="{9DF587FD-A192-41A7-9495-6B27C7453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1949" y="10585374"/>
                <a:ext cx="1029748" cy="621254"/>
              </a:xfrm>
              <a:custGeom>
                <a:avLst/>
                <a:gdLst>
                  <a:gd name="T0" fmla="*/ 1 w 58"/>
                  <a:gd name="T1" fmla="*/ 0 h 35"/>
                  <a:gd name="T2" fmla="*/ 1 w 58"/>
                  <a:gd name="T3" fmla="*/ 22 h 35"/>
                  <a:gd name="T4" fmla="*/ 58 w 58"/>
                  <a:gd name="T5" fmla="*/ 30 h 35"/>
                  <a:gd name="T6" fmla="*/ 24 w 58"/>
                  <a:gd name="T7" fmla="*/ 2 h 35"/>
                  <a:gd name="T8" fmla="*/ 1 w 5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5">
                    <a:moveTo>
                      <a:pt x="1" y="0"/>
                    </a:moveTo>
                    <a:cubicBezTo>
                      <a:pt x="0" y="10"/>
                      <a:pt x="1" y="19"/>
                      <a:pt x="1" y="22"/>
                    </a:cubicBezTo>
                    <a:cubicBezTo>
                      <a:pt x="13" y="28"/>
                      <a:pt x="42" y="35"/>
                      <a:pt x="58" y="30"/>
                    </a:cubicBezTo>
                    <a:cubicBezTo>
                      <a:pt x="56" y="16"/>
                      <a:pt x="29" y="25"/>
                      <a:pt x="24" y="2"/>
                    </a:cubicBezTo>
                    <a:cubicBezTo>
                      <a:pt x="17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E25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73" name="Freeform 564">
                <a:extLst>
                  <a:ext uri="{FF2B5EF4-FFF2-40B4-BE49-F238E27FC236}">
                    <a16:creationId xmlns:a16="http://schemas.microsoft.com/office/drawing/2014/main" id="{B506D663-0AFB-4609-A679-2BD752604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5849" y="10619415"/>
                <a:ext cx="902091" cy="638275"/>
              </a:xfrm>
              <a:custGeom>
                <a:avLst/>
                <a:gdLst>
                  <a:gd name="T0" fmla="*/ 51 w 51"/>
                  <a:gd name="T1" fmla="*/ 2 h 36"/>
                  <a:gd name="T2" fmla="*/ 45 w 51"/>
                  <a:gd name="T3" fmla="*/ 21 h 36"/>
                  <a:gd name="T4" fmla="*/ 4 w 51"/>
                  <a:gd name="T5" fmla="*/ 34 h 36"/>
                  <a:gd name="T6" fmla="*/ 29 w 51"/>
                  <a:gd name="T7" fmla="*/ 0 h 36"/>
                  <a:gd name="T8" fmla="*/ 51 w 51"/>
                  <a:gd name="T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6">
                    <a:moveTo>
                      <a:pt x="51" y="2"/>
                    </a:moveTo>
                    <a:cubicBezTo>
                      <a:pt x="48" y="13"/>
                      <a:pt x="45" y="21"/>
                      <a:pt x="45" y="21"/>
                    </a:cubicBezTo>
                    <a:cubicBezTo>
                      <a:pt x="34" y="30"/>
                      <a:pt x="11" y="36"/>
                      <a:pt x="4" y="34"/>
                    </a:cubicBezTo>
                    <a:cubicBezTo>
                      <a:pt x="0" y="15"/>
                      <a:pt x="26" y="19"/>
                      <a:pt x="29" y="0"/>
                    </a:cubicBezTo>
                    <a:cubicBezTo>
                      <a:pt x="32" y="1"/>
                      <a:pt x="51" y="2"/>
                      <a:pt x="51" y="2"/>
                    </a:cubicBezTo>
                    <a:close/>
                  </a:path>
                </a:pathLst>
              </a:custGeom>
              <a:solidFill>
                <a:srgbClr val="3E25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74" name="Freeform 565">
                <a:extLst>
                  <a:ext uri="{FF2B5EF4-FFF2-40B4-BE49-F238E27FC236}">
                    <a16:creationId xmlns:a16="http://schemas.microsoft.com/office/drawing/2014/main" id="{A2F67550-3259-4683-9B34-11A4F39AF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9446" y="6798295"/>
                <a:ext cx="2025450" cy="3957290"/>
              </a:xfrm>
              <a:custGeom>
                <a:avLst/>
                <a:gdLst>
                  <a:gd name="T0" fmla="*/ 114 w 114"/>
                  <a:gd name="T1" fmla="*/ 12 h 223"/>
                  <a:gd name="T2" fmla="*/ 94 w 114"/>
                  <a:gd name="T3" fmla="*/ 215 h 223"/>
                  <a:gd name="T4" fmla="*/ 71 w 114"/>
                  <a:gd name="T5" fmla="*/ 215 h 223"/>
                  <a:gd name="T6" fmla="*/ 79 w 114"/>
                  <a:gd name="T7" fmla="*/ 36 h 223"/>
                  <a:gd name="T8" fmla="*/ 60 w 114"/>
                  <a:gd name="T9" fmla="*/ 36 h 223"/>
                  <a:gd name="T10" fmla="*/ 23 w 114"/>
                  <a:gd name="T11" fmla="*/ 217 h 223"/>
                  <a:gd name="T12" fmla="*/ 0 w 114"/>
                  <a:gd name="T13" fmla="*/ 218 h 223"/>
                  <a:gd name="T14" fmla="*/ 26 w 114"/>
                  <a:gd name="T15" fmla="*/ 10 h 223"/>
                  <a:gd name="T16" fmla="*/ 114 w 114"/>
                  <a:gd name="T17" fmla="*/ 1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23">
                    <a:moveTo>
                      <a:pt x="114" y="12"/>
                    </a:moveTo>
                    <a:cubicBezTo>
                      <a:pt x="113" y="37"/>
                      <a:pt x="98" y="165"/>
                      <a:pt x="94" y="215"/>
                    </a:cubicBezTo>
                    <a:cubicBezTo>
                      <a:pt x="85" y="220"/>
                      <a:pt x="71" y="215"/>
                      <a:pt x="71" y="215"/>
                    </a:cubicBezTo>
                    <a:cubicBezTo>
                      <a:pt x="73" y="181"/>
                      <a:pt x="81" y="50"/>
                      <a:pt x="79" y="36"/>
                    </a:cubicBezTo>
                    <a:cubicBezTo>
                      <a:pt x="71" y="33"/>
                      <a:pt x="60" y="36"/>
                      <a:pt x="60" y="36"/>
                    </a:cubicBezTo>
                    <a:cubicBezTo>
                      <a:pt x="55" y="46"/>
                      <a:pt x="27" y="205"/>
                      <a:pt x="23" y="217"/>
                    </a:cubicBezTo>
                    <a:cubicBezTo>
                      <a:pt x="10" y="223"/>
                      <a:pt x="0" y="218"/>
                      <a:pt x="0" y="218"/>
                    </a:cubicBezTo>
                    <a:cubicBezTo>
                      <a:pt x="8" y="188"/>
                      <a:pt x="25" y="20"/>
                      <a:pt x="26" y="10"/>
                    </a:cubicBezTo>
                    <a:cubicBezTo>
                      <a:pt x="39" y="0"/>
                      <a:pt x="110" y="10"/>
                      <a:pt x="114" y="12"/>
                    </a:cubicBezTo>
                    <a:close/>
                  </a:path>
                </a:pathLst>
              </a:custGeom>
              <a:solidFill>
                <a:srgbClr val="FBB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19" name="กลุ่ม 244">
              <a:extLst>
                <a:ext uri="{FF2B5EF4-FFF2-40B4-BE49-F238E27FC236}">
                  <a16:creationId xmlns:a16="http://schemas.microsoft.com/office/drawing/2014/main" id="{80A4D903-02BE-494D-8BCA-62E35743AF06}"/>
                </a:ext>
              </a:extLst>
            </p:cNvPr>
            <p:cNvGrpSpPr/>
            <p:nvPr/>
          </p:nvGrpSpPr>
          <p:grpSpPr>
            <a:xfrm flipH="1">
              <a:off x="149130" y="701314"/>
              <a:ext cx="7212107" cy="7258025"/>
              <a:chOff x="19250026" y="12167292"/>
              <a:chExt cx="682625" cy="677863"/>
            </a:xfrm>
          </p:grpSpPr>
          <p:sp>
            <p:nvSpPr>
              <p:cNvPr id="120" name="Freeform 1007">
                <a:extLst>
                  <a:ext uri="{FF2B5EF4-FFF2-40B4-BE49-F238E27FC236}">
                    <a16:creationId xmlns:a16="http://schemas.microsoft.com/office/drawing/2014/main" id="{2542EBC7-4290-4976-868E-E0D7A0177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4364" y="12395892"/>
                <a:ext cx="73025" cy="125413"/>
              </a:xfrm>
              <a:custGeom>
                <a:avLst/>
                <a:gdLst>
                  <a:gd name="T0" fmla="*/ 0 w 46"/>
                  <a:gd name="T1" fmla="*/ 79 h 79"/>
                  <a:gd name="T2" fmla="*/ 46 w 46"/>
                  <a:gd name="T3" fmla="*/ 79 h 79"/>
                  <a:gd name="T4" fmla="*/ 39 w 46"/>
                  <a:gd name="T5" fmla="*/ 0 h 79"/>
                  <a:gd name="T6" fmla="*/ 6 w 46"/>
                  <a:gd name="T7" fmla="*/ 0 h 79"/>
                  <a:gd name="T8" fmla="*/ 0 w 46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9">
                    <a:moveTo>
                      <a:pt x="0" y="79"/>
                    </a:moveTo>
                    <a:lnTo>
                      <a:pt x="46" y="79"/>
                    </a:lnTo>
                    <a:lnTo>
                      <a:pt x="39" y="0"/>
                    </a:lnTo>
                    <a:lnTo>
                      <a:pt x="6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6C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21" name="Freeform 1008">
                <a:extLst>
                  <a:ext uri="{FF2B5EF4-FFF2-40B4-BE49-F238E27FC236}">
                    <a16:creationId xmlns:a16="http://schemas.microsoft.com/office/drawing/2014/main" id="{F25DE103-9CED-405E-82C4-39BB2227B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4364" y="12395892"/>
                <a:ext cx="73025" cy="125413"/>
              </a:xfrm>
              <a:custGeom>
                <a:avLst/>
                <a:gdLst>
                  <a:gd name="T0" fmla="*/ 0 w 46"/>
                  <a:gd name="T1" fmla="*/ 79 h 79"/>
                  <a:gd name="T2" fmla="*/ 46 w 46"/>
                  <a:gd name="T3" fmla="*/ 79 h 79"/>
                  <a:gd name="T4" fmla="*/ 39 w 46"/>
                  <a:gd name="T5" fmla="*/ 0 h 79"/>
                  <a:gd name="T6" fmla="*/ 6 w 46"/>
                  <a:gd name="T7" fmla="*/ 0 h 79"/>
                  <a:gd name="T8" fmla="*/ 0 w 46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9">
                    <a:moveTo>
                      <a:pt x="0" y="79"/>
                    </a:moveTo>
                    <a:lnTo>
                      <a:pt x="46" y="79"/>
                    </a:lnTo>
                    <a:lnTo>
                      <a:pt x="39" y="0"/>
                    </a:lnTo>
                    <a:lnTo>
                      <a:pt x="6" y="0"/>
                    </a:lnTo>
                    <a:lnTo>
                      <a:pt x="0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22" name="Freeform 1009">
                <a:extLst>
                  <a:ext uri="{FF2B5EF4-FFF2-40B4-BE49-F238E27FC236}">
                    <a16:creationId xmlns:a16="http://schemas.microsoft.com/office/drawing/2014/main" id="{DBFEF22F-0F64-4AA2-B001-B2D526129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0714" y="12405417"/>
                <a:ext cx="3175" cy="49213"/>
              </a:xfrm>
              <a:custGeom>
                <a:avLst/>
                <a:gdLst>
                  <a:gd name="T0" fmla="*/ 1 w 1"/>
                  <a:gd name="T1" fmla="*/ 0 h 15"/>
                  <a:gd name="T2" fmla="*/ 1 w 1"/>
                  <a:gd name="T3" fmla="*/ 0 h 15"/>
                  <a:gd name="T4" fmla="*/ 0 w 1"/>
                  <a:gd name="T5" fmla="*/ 14 h 15"/>
                  <a:gd name="T6" fmla="*/ 0 w 1"/>
                  <a:gd name="T7" fmla="*/ 15 h 15"/>
                  <a:gd name="T8" fmla="*/ 1 w 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AD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23" name="Freeform 1010">
                <a:extLst>
                  <a:ext uri="{FF2B5EF4-FFF2-40B4-BE49-F238E27FC236}">
                    <a16:creationId xmlns:a16="http://schemas.microsoft.com/office/drawing/2014/main" id="{66D64671-1FD8-4604-90CB-37F82778B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0714" y="12405417"/>
                <a:ext cx="58738" cy="66675"/>
              </a:xfrm>
              <a:custGeom>
                <a:avLst/>
                <a:gdLst>
                  <a:gd name="T0" fmla="*/ 17 w 18"/>
                  <a:gd name="T1" fmla="*/ 0 h 20"/>
                  <a:gd name="T2" fmla="*/ 1 w 18"/>
                  <a:gd name="T3" fmla="*/ 0 h 20"/>
                  <a:gd name="T4" fmla="*/ 0 w 18"/>
                  <a:gd name="T5" fmla="*/ 15 h 20"/>
                  <a:gd name="T6" fmla="*/ 5 w 18"/>
                  <a:gd name="T7" fmla="*/ 20 h 20"/>
                  <a:gd name="T8" fmla="*/ 6 w 18"/>
                  <a:gd name="T9" fmla="*/ 20 h 20"/>
                  <a:gd name="T10" fmla="*/ 12 w 18"/>
                  <a:gd name="T11" fmla="*/ 18 h 20"/>
                  <a:gd name="T12" fmla="*/ 18 w 18"/>
                  <a:gd name="T13" fmla="*/ 14 h 20"/>
                  <a:gd name="T14" fmla="*/ 17 w 1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0">
                    <a:moveTo>
                      <a:pt x="1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3" y="20"/>
                      <a:pt x="5" y="20"/>
                    </a:cubicBezTo>
                    <a:cubicBezTo>
                      <a:pt x="5" y="20"/>
                      <a:pt x="6" y="20"/>
                      <a:pt x="6" y="20"/>
                    </a:cubicBezTo>
                    <a:cubicBezTo>
                      <a:pt x="8" y="20"/>
                      <a:pt x="10" y="19"/>
                      <a:pt x="12" y="18"/>
                    </a:cubicBezTo>
                    <a:cubicBezTo>
                      <a:pt x="15" y="17"/>
                      <a:pt x="17" y="15"/>
                      <a:pt x="18" y="14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2B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24" name="Freeform 1013">
                <a:extLst>
                  <a:ext uri="{FF2B5EF4-FFF2-40B4-BE49-F238E27FC236}">
                    <a16:creationId xmlns:a16="http://schemas.microsoft.com/office/drawing/2014/main" id="{7717E05B-8D2F-4617-AAC4-E9F9FB248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4988" y="12484792"/>
                <a:ext cx="234950" cy="354013"/>
              </a:xfrm>
              <a:custGeom>
                <a:avLst/>
                <a:gdLst>
                  <a:gd name="T0" fmla="*/ 59 w 71"/>
                  <a:gd name="T1" fmla="*/ 6 h 107"/>
                  <a:gd name="T2" fmla="*/ 58 w 71"/>
                  <a:gd name="T3" fmla="*/ 6 h 107"/>
                  <a:gd name="T4" fmla="*/ 52 w 71"/>
                  <a:gd name="T5" fmla="*/ 0 h 107"/>
                  <a:gd name="T6" fmla="*/ 35 w 71"/>
                  <a:gd name="T7" fmla="*/ 7 h 107"/>
                  <a:gd name="T8" fmla="*/ 19 w 71"/>
                  <a:gd name="T9" fmla="*/ 0 h 107"/>
                  <a:gd name="T10" fmla="*/ 11 w 71"/>
                  <a:gd name="T11" fmla="*/ 3 h 107"/>
                  <a:gd name="T12" fmla="*/ 11 w 71"/>
                  <a:gd name="T13" fmla="*/ 3 h 107"/>
                  <a:gd name="T14" fmla="*/ 4 w 71"/>
                  <a:gd name="T15" fmla="*/ 9 h 107"/>
                  <a:gd name="T16" fmla="*/ 5 w 71"/>
                  <a:gd name="T17" fmla="*/ 34 h 107"/>
                  <a:gd name="T18" fmla="*/ 8 w 71"/>
                  <a:gd name="T19" fmla="*/ 59 h 107"/>
                  <a:gd name="T20" fmla="*/ 7 w 71"/>
                  <a:gd name="T21" fmla="*/ 94 h 107"/>
                  <a:gd name="T22" fmla="*/ 9 w 71"/>
                  <a:gd name="T23" fmla="*/ 105 h 107"/>
                  <a:gd name="T24" fmla="*/ 22 w 71"/>
                  <a:gd name="T25" fmla="*/ 105 h 107"/>
                  <a:gd name="T26" fmla="*/ 37 w 71"/>
                  <a:gd name="T27" fmla="*/ 106 h 107"/>
                  <a:gd name="T28" fmla="*/ 65 w 71"/>
                  <a:gd name="T29" fmla="*/ 103 h 107"/>
                  <a:gd name="T30" fmla="*/ 67 w 71"/>
                  <a:gd name="T31" fmla="*/ 91 h 107"/>
                  <a:gd name="T32" fmla="*/ 67 w 71"/>
                  <a:gd name="T33" fmla="*/ 67 h 107"/>
                  <a:gd name="T34" fmla="*/ 68 w 71"/>
                  <a:gd name="T35" fmla="*/ 43 h 107"/>
                  <a:gd name="T36" fmla="*/ 65 w 71"/>
                  <a:gd name="T37" fmla="*/ 14 h 107"/>
                  <a:gd name="T38" fmla="*/ 59 w 71"/>
                  <a:gd name="T39" fmla="*/ 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107">
                    <a:moveTo>
                      <a:pt x="59" y="6"/>
                    </a:moveTo>
                    <a:cubicBezTo>
                      <a:pt x="58" y="6"/>
                      <a:pt x="58" y="6"/>
                      <a:pt x="58" y="6"/>
                    </a:cubicBezTo>
                    <a:cubicBezTo>
                      <a:pt x="58" y="5"/>
                      <a:pt x="52" y="0"/>
                      <a:pt x="52" y="0"/>
                    </a:cubicBezTo>
                    <a:cubicBezTo>
                      <a:pt x="52" y="0"/>
                      <a:pt x="38" y="7"/>
                      <a:pt x="35" y="7"/>
                    </a:cubicBezTo>
                    <a:cubicBezTo>
                      <a:pt x="31" y="8"/>
                      <a:pt x="19" y="0"/>
                      <a:pt x="19" y="0"/>
                    </a:cubicBezTo>
                    <a:cubicBezTo>
                      <a:pt x="16" y="1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8" y="5"/>
                      <a:pt x="6" y="6"/>
                      <a:pt x="4" y="9"/>
                    </a:cubicBezTo>
                    <a:cubicBezTo>
                      <a:pt x="0" y="15"/>
                      <a:pt x="3" y="30"/>
                      <a:pt x="5" y="34"/>
                    </a:cubicBezTo>
                    <a:cubicBezTo>
                      <a:pt x="7" y="39"/>
                      <a:pt x="8" y="54"/>
                      <a:pt x="8" y="59"/>
                    </a:cubicBezTo>
                    <a:cubicBezTo>
                      <a:pt x="8" y="60"/>
                      <a:pt x="7" y="81"/>
                      <a:pt x="7" y="94"/>
                    </a:cubicBezTo>
                    <a:cubicBezTo>
                      <a:pt x="7" y="96"/>
                      <a:pt x="7" y="103"/>
                      <a:pt x="9" y="105"/>
                    </a:cubicBezTo>
                    <a:cubicBezTo>
                      <a:pt x="11" y="107"/>
                      <a:pt x="19" y="105"/>
                      <a:pt x="22" y="105"/>
                    </a:cubicBezTo>
                    <a:cubicBezTo>
                      <a:pt x="27" y="106"/>
                      <a:pt x="32" y="106"/>
                      <a:pt x="37" y="106"/>
                    </a:cubicBezTo>
                    <a:cubicBezTo>
                      <a:pt x="46" y="106"/>
                      <a:pt x="56" y="106"/>
                      <a:pt x="65" y="103"/>
                    </a:cubicBezTo>
                    <a:cubicBezTo>
                      <a:pt x="68" y="102"/>
                      <a:pt x="67" y="93"/>
                      <a:pt x="67" y="91"/>
                    </a:cubicBezTo>
                    <a:cubicBezTo>
                      <a:pt x="68" y="83"/>
                      <a:pt x="67" y="75"/>
                      <a:pt x="67" y="67"/>
                    </a:cubicBezTo>
                    <a:cubicBezTo>
                      <a:pt x="68" y="59"/>
                      <a:pt x="68" y="51"/>
                      <a:pt x="68" y="43"/>
                    </a:cubicBezTo>
                    <a:cubicBezTo>
                      <a:pt x="68" y="34"/>
                      <a:pt x="71" y="22"/>
                      <a:pt x="65" y="14"/>
                    </a:cubicBezTo>
                    <a:cubicBezTo>
                      <a:pt x="63" y="10"/>
                      <a:pt x="60" y="8"/>
                      <a:pt x="59" y="6"/>
                    </a:cubicBezTo>
                    <a:close/>
                  </a:path>
                </a:pathLst>
              </a:custGeom>
              <a:solidFill>
                <a:srgbClr val="06A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25" name="Freeform 1014">
                <a:extLst>
                  <a:ext uri="{FF2B5EF4-FFF2-40B4-BE49-F238E27FC236}">
                    <a16:creationId xmlns:a16="http://schemas.microsoft.com/office/drawing/2014/main" id="{811E7E1C-292B-416F-9658-C22A8F8AC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1813" y="12487967"/>
                <a:ext cx="238125" cy="357188"/>
              </a:xfrm>
              <a:custGeom>
                <a:avLst/>
                <a:gdLst>
                  <a:gd name="T0" fmla="*/ 70 w 72"/>
                  <a:gd name="T1" fmla="*/ 43 h 108"/>
                  <a:gd name="T2" fmla="*/ 67 w 72"/>
                  <a:gd name="T3" fmla="*/ 14 h 108"/>
                  <a:gd name="T4" fmla="*/ 60 w 72"/>
                  <a:gd name="T5" fmla="*/ 5 h 108"/>
                  <a:gd name="T6" fmla="*/ 60 w 72"/>
                  <a:gd name="T7" fmla="*/ 5 h 108"/>
                  <a:gd name="T8" fmla="*/ 54 w 72"/>
                  <a:gd name="T9" fmla="*/ 0 h 108"/>
                  <a:gd name="T10" fmla="*/ 52 w 72"/>
                  <a:gd name="T11" fmla="*/ 33 h 108"/>
                  <a:gd name="T12" fmla="*/ 48 w 72"/>
                  <a:gd name="T13" fmla="*/ 57 h 108"/>
                  <a:gd name="T14" fmla="*/ 37 w 72"/>
                  <a:gd name="T15" fmla="*/ 83 h 108"/>
                  <a:gd name="T16" fmla="*/ 29 w 72"/>
                  <a:gd name="T17" fmla="*/ 68 h 108"/>
                  <a:gd name="T18" fmla="*/ 21 w 72"/>
                  <a:gd name="T19" fmla="*/ 38 h 108"/>
                  <a:gd name="T20" fmla="*/ 17 w 72"/>
                  <a:gd name="T21" fmla="*/ 0 h 108"/>
                  <a:gd name="T22" fmla="*/ 12 w 72"/>
                  <a:gd name="T23" fmla="*/ 2 h 108"/>
                  <a:gd name="T24" fmla="*/ 12 w 72"/>
                  <a:gd name="T25" fmla="*/ 2 h 108"/>
                  <a:gd name="T26" fmla="*/ 5 w 72"/>
                  <a:gd name="T27" fmla="*/ 8 h 108"/>
                  <a:gd name="T28" fmla="*/ 5 w 72"/>
                  <a:gd name="T29" fmla="*/ 34 h 108"/>
                  <a:gd name="T30" fmla="*/ 8 w 72"/>
                  <a:gd name="T31" fmla="*/ 59 h 108"/>
                  <a:gd name="T32" fmla="*/ 7 w 72"/>
                  <a:gd name="T33" fmla="*/ 95 h 108"/>
                  <a:gd name="T34" fmla="*/ 9 w 72"/>
                  <a:gd name="T35" fmla="*/ 106 h 108"/>
                  <a:gd name="T36" fmla="*/ 23 w 72"/>
                  <a:gd name="T37" fmla="*/ 107 h 108"/>
                  <a:gd name="T38" fmla="*/ 38 w 72"/>
                  <a:gd name="T39" fmla="*/ 107 h 108"/>
                  <a:gd name="T40" fmla="*/ 67 w 72"/>
                  <a:gd name="T41" fmla="*/ 105 h 108"/>
                  <a:gd name="T42" fmla="*/ 69 w 72"/>
                  <a:gd name="T43" fmla="*/ 92 h 108"/>
                  <a:gd name="T44" fmla="*/ 69 w 72"/>
                  <a:gd name="T45" fmla="*/ 68 h 108"/>
                  <a:gd name="T46" fmla="*/ 70 w 72"/>
                  <a:gd name="T47" fmla="*/ 4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108">
                    <a:moveTo>
                      <a:pt x="70" y="43"/>
                    </a:moveTo>
                    <a:cubicBezTo>
                      <a:pt x="70" y="34"/>
                      <a:pt x="72" y="22"/>
                      <a:pt x="67" y="14"/>
                    </a:cubicBezTo>
                    <a:cubicBezTo>
                      <a:pt x="64" y="10"/>
                      <a:pt x="62" y="7"/>
                      <a:pt x="60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5"/>
                      <a:pt x="56" y="2"/>
                      <a:pt x="54" y="0"/>
                    </a:cubicBezTo>
                    <a:cubicBezTo>
                      <a:pt x="54" y="8"/>
                      <a:pt x="53" y="20"/>
                      <a:pt x="52" y="33"/>
                    </a:cubicBezTo>
                    <a:cubicBezTo>
                      <a:pt x="51" y="41"/>
                      <a:pt x="49" y="49"/>
                      <a:pt x="48" y="57"/>
                    </a:cubicBezTo>
                    <a:cubicBezTo>
                      <a:pt x="47" y="61"/>
                      <a:pt x="44" y="86"/>
                      <a:pt x="37" y="83"/>
                    </a:cubicBezTo>
                    <a:cubicBezTo>
                      <a:pt x="33" y="82"/>
                      <a:pt x="30" y="72"/>
                      <a:pt x="29" y="68"/>
                    </a:cubicBezTo>
                    <a:cubicBezTo>
                      <a:pt x="25" y="58"/>
                      <a:pt x="23" y="48"/>
                      <a:pt x="21" y="38"/>
                    </a:cubicBezTo>
                    <a:cubicBezTo>
                      <a:pt x="19" y="22"/>
                      <a:pt x="18" y="7"/>
                      <a:pt x="17" y="0"/>
                    </a:cubicBezTo>
                    <a:cubicBezTo>
                      <a:pt x="15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8" y="4"/>
                      <a:pt x="6" y="6"/>
                      <a:pt x="5" y="8"/>
                    </a:cubicBezTo>
                    <a:cubicBezTo>
                      <a:pt x="0" y="15"/>
                      <a:pt x="4" y="29"/>
                      <a:pt x="5" y="34"/>
                    </a:cubicBezTo>
                    <a:cubicBezTo>
                      <a:pt x="7" y="39"/>
                      <a:pt x="8" y="54"/>
                      <a:pt x="8" y="59"/>
                    </a:cubicBezTo>
                    <a:cubicBezTo>
                      <a:pt x="9" y="61"/>
                      <a:pt x="7" y="82"/>
                      <a:pt x="7" y="95"/>
                    </a:cubicBezTo>
                    <a:cubicBezTo>
                      <a:pt x="7" y="98"/>
                      <a:pt x="7" y="105"/>
                      <a:pt x="9" y="106"/>
                    </a:cubicBezTo>
                    <a:cubicBezTo>
                      <a:pt x="11" y="108"/>
                      <a:pt x="20" y="107"/>
                      <a:pt x="23" y="107"/>
                    </a:cubicBezTo>
                    <a:cubicBezTo>
                      <a:pt x="28" y="107"/>
                      <a:pt x="33" y="107"/>
                      <a:pt x="38" y="107"/>
                    </a:cubicBezTo>
                    <a:cubicBezTo>
                      <a:pt x="48" y="107"/>
                      <a:pt x="58" y="107"/>
                      <a:pt x="67" y="105"/>
                    </a:cubicBezTo>
                    <a:cubicBezTo>
                      <a:pt x="70" y="104"/>
                      <a:pt x="69" y="95"/>
                      <a:pt x="69" y="92"/>
                    </a:cubicBezTo>
                    <a:cubicBezTo>
                      <a:pt x="69" y="84"/>
                      <a:pt x="69" y="76"/>
                      <a:pt x="69" y="68"/>
                    </a:cubicBezTo>
                    <a:cubicBezTo>
                      <a:pt x="70" y="60"/>
                      <a:pt x="70" y="51"/>
                      <a:pt x="70" y="43"/>
                    </a:cubicBezTo>
                    <a:close/>
                  </a:path>
                </a:pathLst>
              </a:custGeom>
              <a:solidFill>
                <a:srgbClr val="06A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26" name="Freeform 1015">
                <a:extLst>
                  <a:ext uri="{FF2B5EF4-FFF2-40B4-BE49-F238E27FC236}">
                    <a16:creationId xmlns:a16="http://schemas.microsoft.com/office/drawing/2014/main" id="{BDC740B3-FC75-4D52-9A9D-AE3601B2A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0551" y="12467329"/>
                <a:ext cx="119063" cy="84138"/>
              </a:xfrm>
              <a:custGeom>
                <a:avLst/>
                <a:gdLst>
                  <a:gd name="T0" fmla="*/ 8 w 36"/>
                  <a:gd name="T1" fmla="*/ 0 h 25"/>
                  <a:gd name="T2" fmla="*/ 0 w 36"/>
                  <a:gd name="T3" fmla="*/ 5 h 25"/>
                  <a:gd name="T4" fmla="*/ 10 w 36"/>
                  <a:gd name="T5" fmla="*/ 25 h 25"/>
                  <a:gd name="T6" fmla="*/ 18 w 36"/>
                  <a:gd name="T7" fmla="*/ 14 h 25"/>
                  <a:gd name="T8" fmla="*/ 27 w 36"/>
                  <a:gd name="T9" fmla="*/ 23 h 25"/>
                  <a:gd name="T10" fmla="*/ 36 w 36"/>
                  <a:gd name="T11" fmla="*/ 6 h 25"/>
                  <a:gd name="T12" fmla="*/ 29 w 36"/>
                  <a:gd name="T13" fmla="*/ 0 h 25"/>
                  <a:gd name="T14" fmla="*/ 18 w 36"/>
                  <a:gd name="T15" fmla="*/ 13 h 25"/>
                  <a:gd name="T16" fmla="*/ 8 w 36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5">
                    <a:moveTo>
                      <a:pt x="8" y="0"/>
                    </a:moveTo>
                    <a:cubicBezTo>
                      <a:pt x="6" y="2"/>
                      <a:pt x="0" y="4"/>
                      <a:pt x="0" y="5"/>
                    </a:cubicBezTo>
                    <a:cubicBezTo>
                      <a:pt x="0" y="6"/>
                      <a:pt x="6" y="22"/>
                      <a:pt x="10" y="25"/>
                    </a:cubicBezTo>
                    <a:cubicBezTo>
                      <a:pt x="15" y="19"/>
                      <a:pt x="18" y="14"/>
                      <a:pt x="18" y="1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5" y="15"/>
                      <a:pt x="36" y="6"/>
                      <a:pt x="36" y="6"/>
                    </a:cubicBezTo>
                    <a:cubicBezTo>
                      <a:pt x="36" y="5"/>
                      <a:pt x="30" y="2"/>
                      <a:pt x="29" y="0"/>
                    </a:cubicBezTo>
                    <a:cubicBezTo>
                      <a:pt x="25" y="7"/>
                      <a:pt x="18" y="13"/>
                      <a:pt x="18" y="13"/>
                    </a:cubicBezTo>
                    <a:cubicBezTo>
                      <a:pt x="18" y="13"/>
                      <a:pt x="9" y="4"/>
                      <a:pt x="8" y="0"/>
                    </a:cubicBezTo>
                    <a:close/>
                  </a:path>
                </a:pathLst>
              </a:custGeom>
              <a:solidFill>
                <a:srgbClr val="E8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27" name="Freeform 1016">
                <a:extLst>
                  <a:ext uri="{FF2B5EF4-FFF2-40B4-BE49-F238E27FC236}">
                    <a16:creationId xmlns:a16="http://schemas.microsoft.com/office/drawing/2014/main" id="{C821D3A9-329D-4C6D-885B-45CF505E4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4038" y="12295879"/>
                <a:ext cx="33338" cy="79375"/>
              </a:xfrm>
              <a:custGeom>
                <a:avLst/>
                <a:gdLst>
                  <a:gd name="T0" fmla="*/ 8 w 10"/>
                  <a:gd name="T1" fmla="*/ 6 h 24"/>
                  <a:gd name="T2" fmla="*/ 0 w 10"/>
                  <a:gd name="T3" fmla="*/ 10 h 24"/>
                  <a:gd name="T4" fmla="*/ 10 w 10"/>
                  <a:gd name="T5" fmla="*/ 14 h 24"/>
                  <a:gd name="T6" fmla="*/ 8 w 10"/>
                  <a:gd name="T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4">
                    <a:moveTo>
                      <a:pt x="8" y="6"/>
                    </a:moveTo>
                    <a:cubicBezTo>
                      <a:pt x="5" y="0"/>
                      <a:pt x="0" y="2"/>
                      <a:pt x="0" y="10"/>
                    </a:cubicBezTo>
                    <a:cubicBezTo>
                      <a:pt x="1" y="18"/>
                      <a:pt x="5" y="24"/>
                      <a:pt x="10" y="14"/>
                    </a:cubicBezTo>
                    <a:cubicBezTo>
                      <a:pt x="9" y="8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rgbClr val="F6C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28" name="Freeform 1017">
                <a:extLst>
                  <a:ext uri="{FF2B5EF4-FFF2-40B4-BE49-F238E27FC236}">
                    <a16:creationId xmlns:a16="http://schemas.microsoft.com/office/drawing/2014/main" id="{BC9B6537-D4E7-4A71-A350-01B936268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7213" y="12229204"/>
                <a:ext cx="20638" cy="109538"/>
              </a:xfrm>
              <a:custGeom>
                <a:avLst/>
                <a:gdLst>
                  <a:gd name="T0" fmla="*/ 2 w 6"/>
                  <a:gd name="T1" fmla="*/ 0 h 33"/>
                  <a:gd name="T2" fmla="*/ 6 w 6"/>
                  <a:gd name="T3" fmla="*/ 1 h 33"/>
                  <a:gd name="T4" fmla="*/ 6 w 6"/>
                  <a:gd name="T5" fmla="*/ 4 h 33"/>
                  <a:gd name="T6" fmla="*/ 5 w 6"/>
                  <a:gd name="T7" fmla="*/ 33 h 33"/>
                  <a:gd name="T8" fmla="*/ 3 w 6"/>
                  <a:gd name="T9" fmla="*/ 32 h 33"/>
                  <a:gd name="T10" fmla="*/ 3 w 6"/>
                  <a:gd name="T11" fmla="*/ 29 h 33"/>
                  <a:gd name="T12" fmla="*/ 2 w 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3">
                    <a:moveTo>
                      <a:pt x="2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12"/>
                      <a:pt x="5" y="33"/>
                      <a:pt x="5" y="33"/>
                    </a:cubicBezTo>
                    <a:cubicBezTo>
                      <a:pt x="5" y="33"/>
                      <a:pt x="3" y="33"/>
                      <a:pt x="3" y="32"/>
                    </a:cubicBezTo>
                    <a:cubicBezTo>
                      <a:pt x="3" y="32"/>
                      <a:pt x="3" y="31"/>
                      <a:pt x="3" y="29"/>
                    </a:cubicBezTo>
                    <a:cubicBezTo>
                      <a:pt x="0" y="18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B1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29" name="Freeform 1018">
                <a:extLst>
                  <a:ext uri="{FF2B5EF4-FFF2-40B4-BE49-F238E27FC236}">
                    <a16:creationId xmlns:a16="http://schemas.microsoft.com/office/drawing/2014/main" id="{4C0DA715-F305-441B-A552-AB503332B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6738" y="12195867"/>
                <a:ext cx="160338" cy="265113"/>
              </a:xfrm>
              <a:custGeom>
                <a:avLst/>
                <a:gdLst>
                  <a:gd name="T0" fmla="*/ 3 w 48"/>
                  <a:gd name="T1" fmla="*/ 13 h 80"/>
                  <a:gd name="T2" fmla="*/ 1 w 48"/>
                  <a:gd name="T3" fmla="*/ 66 h 80"/>
                  <a:gd name="T4" fmla="*/ 42 w 48"/>
                  <a:gd name="T5" fmla="*/ 68 h 80"/>
                  <a:gd name="T6" fmla="*/ 45 w 48"/>
                  <a:gd name="T7" fmla="*/ 14 h 80"/>
                  <a:gd name="T8" fmla="*/ 3 w 48"/>
                  <a:gd name="T9" fmla="*/ 1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0">
                    <a:moveTo>
                      <a:pt x="3" y="13"/>
                    </a:moveTo>
                    <a:cubicBezTo>
                      <a:pt x="0" y="23"/>
                      <a:pt x="3" y="36"/>
                      <a:pt x="1" y="66"/>
                    </a:cubicBezTo>
                    <a:cubicBezTo>
                      <a:pt x="0" y="71"/>
                      <a:pt x="24" y="80"/>
                      <a:pt x="42" y="68"/>
                    </a:cubicBezTo>
                    <a:cubicBezTo>
                      <a:pt x="44" y="66"/>
                      <a:pt x="48" y="20"/>
                      <a:pt x="45" y="14"/>
                    </a:cubicBezTo>
                    <a:cubicBezTo>
                      <a:pt x="41" y="9"/>
                      <a:pt x="15" y="0"/>
                      <a:pt x="3" y="13"/>
                    </a:cubicBezTo>
                    <a:close/>
                  </a:path>
                </a:pathLst>
              </a:custGeom>
              <a:solidFill>
                <a:srgbClr val="F6C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30" name="Freeform 1019">
                <a:extLst>
                  <a:ext uri="{FF2B5EF4-FFF2-40B4-BE49-F238E27FC236}">
                    <a16:creationId xmlns:a16="http://schemas.microsoft.com/office/drawing/2014/main" id="{F5149F7F-C990-4729-943D-86430E8A9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2788" y="12299054"/>
                <a:ext cx="36513" cy="82550"/>
              </a:xfrm>
              <a:custGeom>
                <a:avLst/>
                <a:gdLst>
                  <a:gd name="T0" fmla="*/ 2 w 11"/>
                  <a:gd name="T1" fmla="*/ 6 h 25"/>
                  <a:gd name="T2" fmla="*/ 10 w 11"/>
                  <a:gd name="T3" fmla="*/ 10 h 25"/>
                  <a:gd name="T4" fmla="*/ 0 w 11"/>
                  <a:gd name="T5" fmla="*/ 17 h 25"/>
                  <a:gd name="T6" fmla="*/ 2 w 11"/>
                  <a:gd name="T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5">
                    <a:moveTo>
                      <a:pt x="2" y="6"/>
                    </a:moveTo>
                    <a:cubicBezTo>
                      <a:pt x="5" y="0"/>
                      <a:pt x="11" y="2"/>
                      <a:pt x="10" y="10"/>
                    </a:cubicBezTo>
                    <a:cubicBezTo>
                      <a:pt x="10" y="18"/>
                      <a:pt x="2" y="25"/>
                      <a:pt x="0" y="17"/>
                    </a:cubicBezTo>
                    <a:cubicBezTo>
                      <a:pt x="2" y="11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6C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31" name="Freeform 1020">
                <a:extLst>
                  <a:ext uri="{FF2B5EF4-FFF2-40B4-BE49-F238E27FC236}">
                    <a16:creationId xmlns:a16="http://schemas.microsoft.com/office/drawing/2014/main" id="{302D5D7F-F15F-4ED6-9C46-23D0EE45D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4051" y="12262542"/>
                <a:ext cx="46038" cy="39688"/>
              </a:xfrm>
              <a:custGeom>
                <a:avLst/>
                <a:gdLst>
                  <a:gd name="T0" fmla="*/ 12 w 14"/>
                  <a:gd name="T1" fmla="*/ 12 h 12"/>
                  <a:gd name="T2" fmla="*/ 2 w 14"/>
                  <a:gd name="T3" fmla="*/ 5 h 12"/>
                  <a:gd name="T4" fmla="*/ 2 w 14"/>
                  <a:gd name="T5" fmla="*/ 9 h 12"/>
                  <a:gd name="T6" fmla="*/ 12 w 1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2">
                    <a:moveTo>
                      <a:pt x="12" y="12"/>
                    </a:moveTo>
                    <a:cubicBezTo>
                      <a:pt x="14" y="7"/>
                      <a:pt x="6" y="0"/>
                      <a:pt x="2" y="5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6" y="8"/>
                      <a:pt x="12" y="12"/>
                    </a:cubicBezTo>
                    <a:close/>
                  </a:path>
                </a:pathLst>
              </a:custGeom>
              <a:solidFill>
                <a:srgbClr val="2B1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32" name="Freeform 1021">
                <a:extLst>
                  <a:ext uri="{FF2B5EF4-FFF2-40B4-BE49-F238E27FC236}">
                    <a16:creationId xmlns:a16="http://schemas.microsoft.com/office/drawing/2014/main" id="{BB66EE7D-96E2-4207-B9D7-186424203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7851" y="12256192"/>
                <a:ext cx="42863" cy="42863"/>
              </a:xfrm>
              <a:custGeom>
                <a:avLst/>
                <a:gdLst>
                  <a:gd name="T0" fmla="*/ 1 w 13"/>
                  <a:gd name="T1" fmla="*/ 13 h 13"/>
                  <a:gd name="T2" fmla="*/ 12 w 13"/>
                  <a:gd name="T3" fmla="*/ 6 h 13"/>
                  <a:gd name="T4" fmla="*/ 12 w 13"/>
                  <a:gd name="T5" fmla="*/ 1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0" y="7"/>
                      <a:pt x="8" y="0"/>
                      <a:pt x="12" y="6"/>
                    </a:cubicBezTo>
                    <a:cubicBezTo>
                      <a:pt x="13" y="9"/>
                      <a:pt x="13" y="11"/>
                      <a:pt x="12" y="10"/>
                    </a:cubicBezTo>
                    <a:cubicBezTo>
                      <a:pt x="11" y="10"/>
                      <a:pt x="7" y="9"/>
                      <a:pt x="1" y="13"/>
                    </a:cubicBezTo>
                    <a:close/>
                  </a:path>
                </a:pathLst>
              </a:custGeom>
              <a:solidFill>
                <a:srgbClr val="2B1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33" name="Freeform 1022">
                <a:extLst>
                  <a:ext uri="{FF2B5EF4-FFF2-40B4-BE49-F238E27FC236}">
                    <a16:creationId xmlns:a16="http://schemas.microsoft.com/office/drawing/2014/main" id="{DB1F30B0-E89E-4C74-80B4-708BA81BE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3901" y="12322867"/>
                <a:ext cx="15875" cy="28575"/>
              </a:xfrm>
              <a:custGeom>
                <a:avLst/>
                <a:gdLst>
                  <a:gd name="T0" fmla="*/ 0 w 5"/>
                  <a:gd name="T1" fmla="*/ 9 h 9"/>
                  <a:gd name="T2" fmla="*/ 1 w 5"/>
                  <a:gd name="T3" fmla="*/ 9 h 9"/>
                  <a:gd name="T4" fmla="*/ 2 w 5"/>
                  <a:gd name="T5" fmla="*/ 8 h 9"/>
                  <a:gd name="T6" fmla="*/ 3 w 5"/>
                  <a:gd name="T7" fmla="*/ 6 h 9"/>
                  <a:gd name="T8" fmla="*/ 2 w 5"/>
                  <a:gd name="T9" fmla="*/ 4 h 9"/>
                  <a:gd name="T10" fmla="*/ 2 w 5"/>
                  <a:gd name="T11" fmla="*/ 4 h 9"/>
                  <a:gd name="T12" fmla="*/ 2 w 5"/>
                  <a:gd name="T13" fmla="*/ 4 h 9"/>
                  <a:gd name="T14" fmla="*/ 2 w 5"/>
                  <a:gd name="T15" fmla="*/ 4 h 9"/>
                  <a:gd name="T16" fmla="*/ 2 w 5"/>
                  <a:gd name="T17" fmla="*/ 4 h 9"/>
                  <a:gd name="T18" fmla="*/ 3 w 5"/>
                  <a:gd name="T19" fmla="*/ 2 h 9"/>
                  <a:gd name="T20" fmla="*/ 3 w 5"/>
                  <a:gd name="T21" fmla="*/ 1 h 9"/>
                  <a:gd name="T22" fmla="*/ 4 w 5"/>
                  <a:gd name="T23" fmla="*/ 1 h 9"/>
                  <a:gd name="T24" fmla="*/ 4 w 5"/>
                  <a:gd name="T25" fmla="*/ 3 h 9"/>
                  <a:gd name="T26" fmla="*/ 4 w 5"/>
                  <a:gd name="T27" fmla="*/ 3 h 9"/>
                  <a:gd name="T28" fmla="*/ 5 w 5"/>
                  <a:gd name="T29" fmla="*/ 3 h 9"/>
                  <a:gd name="T30" fmla="*/ 5 w 5"/>
                  <a:gd name="T31" fmla="*/ 2 h 9"/>
                  <a:gd name="T32" fmla="*/ 5 w 5"/>
                  <a:gd name="T33" fmla="*/ 1 h 9"/>
                  <a:gd name="T34" fmla="*/ 4 w 5"/>
                  <a:gd name="T35" fmla="*/ 1 h 9"/>
                  <a:gd name="T36" fmla="*/ 4 w 5"/>
                  <a:gd name="T37" fmla="*/ 0 h 9"/>
                  <a:gd name="T38" fmla="*/ 2 w 5"/>
                  <a:gd name="T39" fmla="*/ 1 h 9"/>
                  <a:gd name="T40" fmla="*/ 1 w 5"/>
                  <a:gd name="T41" fmla="*/ 3 h 9"/>
                  <a:gd name="T42" fmla="*/ 1 w 5"/>
                  <a:gd name="T43" fmla="*/ 4 h 9"/>
                  <a:gd name="T44" fmla="*/ 1 w 5"/>
                  <a:gd name="T45" fmla="*/ 5 h 9"/>
                  <a:gd name="T46" fmla="*/ 1 w 5"/>
                  <a:gd name="T47" fmla="*/ 5 h 9"/>
                  <a:gd name="T48" fmla="*/ 1 w 5"/>
                  <a:gd name="T49" fmla="*/ 5 h 9"/>
                  <a:gd name="T50" fmla="*/ 1 w 5"/>
                  <a:gd name="T51" fmla="*/ 5 h 9"/>
                  <a:gd name="T52" fmla="*/ 1 w 5"/>
                  <a:gd name="T53" fmla="*/ 5 h 9"/>
                  <a:gd name="T54" fmla="*/ 1 w 5"/>
                  <a:gd name="T55" fmla="*/ 5 h 9"/>
                  <a:gd name="T56" fmla="*/ 1 w 5"/>
                  <a:gd name="T57" fmla="*/ 5 h 9"/>
                  <a:gd name="T58" fmla="*/ 2 w 5"/>
                  <a:gd name="T59" fmla="*/ 5 h 9"/>
                  <a:gd name="T60" fmla="*/ 2 w 5"/>
                  <a:gd name="T61" fmla="*/ 6 h 9"/>
                  <a:gd name="T62" fmla="*/ 2 w 5"/>
                  <a:gd name="T63" fmla="*/ 7 h 9"/>
                  <a:gd name="T64" fmla="*/ 0 w 5"/>
                  <a:gd name="T6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A68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34" name="Freeform 1023">
                <a:extLst>
                  <a:ext uri="{FF2B5EF4-FFF2-40B4-BE49-F238E27FC236}">
                    <a16:creationId xmlns:a16="http://schemas.microsoft.com/office/drawing/2014/main" id="{BE71FD3C-DB0B-4144-84EF-7EEAD9B13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0713" y="12326042"/>
                <a:ext cx="23813" cy="42863"/>
              </a:xfrm>
              <a:custGeom>
                <a:avLst/>
                <a:gdLst>
                  <a:gd name="T0" fmla="*/ 7 w 7"/>
                  <a:gd name="T1" fmla="*/ 0 h 13"/>
                  <a:gd name="T2" fmla="*/ 4 w 7"/>
                  <a:gd name="T3" fmla="*/ 2 h 13"/>
                  <a:gd name="T4" fmla="*/ 2 w 7"/>
                  <a:gd name="T5" fmla="*/ 4 h 13"/>
                  <a:gd name="T6" fmla="*/ 0 w 7"/>
                  <a:gd name="T7" fmla="*/ 7 h 13"/>
                  <a:gd name="T8" fmla="*/ 0 w 7"/>
                  <a:gd name="T9" fmla="*/ 9 h 13"/>
                  <a:gd name="T10" fmla="*/ 1 w 7"/>
                  <a:gd name="T11" fmla="*/ 12 h 13"/>
                  <a:gd name="T12" fmla="*/ 3 w 7"/>
                  <a:gd name="T13" fmla="*/ 12 h 13"/>
                  <a:gd name="T14" fmla="*/ 3 w 7"/>
                  <a:gd name="T15" fmla="*/ 13 h 13"/>
                  <a:gd name="T16" fmla="*/ 4 w 7"/>
                  <a:gd name="T17" fmla="*/ 13 h 13"/>
                  <a:gd name="T18" fmla="*/ 5 w 7"/>
                  <a:gd name="T19" fmla="*/ 13 h 13"/>
                  <a:gd name="T20" fmla="*/ 5 w 7"/>
                  <a:gd name="T21" fmla="*/ 13 h 13"/>
                  <a:gd name="T22" fmla="*/ 6 w 7"/>
                  <a:gd name="T23" fmla="*/ 12 h 13"/>
                  <a:gd name="T24" fmla="*/ 7 w 7"/>
                  <a:gd name="T25" fmla="*/ 12 h 13"/>
                  <a:gd name="T26" fmla="*/ 6 w 7"/>
                  <a:gd name="T27" fmla="*/ 12 h 13"/>
                  <a:gd name="T28" fmla="*/ 5 w 7"/>
                  <a:gd name="T29" fmla="*/ 12 h 13"/>
                  <a:gd name="T30" fmla="*/ 4 w 7"/>
                  <a:gd name="T31" fmla="*/ 12 h 13"/>
                  <a:gd name="T32" fmla="*/ 4 w 7"/>
                  <a:gd name="T33" fmla="*/ 11 h 13"/>
                  <a:gd name="T34" fmla="*/ 3 w 7"/>
                  <a:gd name="T35" fmla="*/ 11 h 13"/>
                  <a:gd name="T36" fmla="*/ 2 w 7"/>
                  <a:gd name="T37" fmla="*/ 10 h 13"/>
                  <a:gd name="T38" fmla="*/ 2 w 7"/>
                  <a:gd name="T39" fmla="*/ 9 h 13"/>
                  <a:gd name="T40" fmla="*/ 2 w 7"/>
                  <a:gd name="T41" fmla="*/ 8 h 13"/>
                  <a:gd name="T42" fmla="*/ 3 w 7"/>
                  <a:gd name="T43" fmla="*/ 5 h 13"/>
                  <a:gd name="T44" fmla="*/ 5 w 7"/>
                  <a:gd name="T45" fmla="*/ 3 h 13"/>
                  <a:gd name="T46" fmla="*/ 7 w 7"/>
                  <a:gd name="T4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7" y="0"/>
                      <a:pt x="6" y="1"/>
                      <a:pt x="4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2" y="7"/>
                      <a:pt x="3" y="6"/>
                      <a:pt x="3" y="5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6" y="1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A68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35" name="Freeform 1024">
                <a:extLst>
                  <a:ext uri="{FF2B5EF4-FFF2-40B4-BE49-F238E27FC236}">
                    <a16:creationId xmlns:a16="http://schemas.microsoft.com/office/drawing/2014/main" id="{3E1619B5-C6D5-46B7-BFE2-E5EBB6EF9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4513" y="12167292"/>
                <a:ext cx="207963" cy="177800"/>
              </a:xfrm>
              <a:custGeom>
                <a:avLst/>
                <a:gdLst>
                  <a:gd name="T0" fmla="*/ 0 w 63"/>
                  <a:gd name="T1" fmla="*/ 16 h 54"/>
                  <a:gd name="T2" fmla="*/ 8 w 63"/>
                  <a:gd name="T3" fmla="*/ 8 h 54"/>
                  <a:gd name="T4" fmla="*/ 11 w 63"/>
                  <a:gd name="T5" fmla="*/ 9 h 54"/>
                  <a:gd name="T6" fmla="*/ 18 w 63"/>
                  <a:gd name="T7" fmla="*/ 3 h 54"/>
                  <a:gd name="T8" fmla="*/ 24 w 63"/>
                  <a:gd name="T9" fmla="*/ 6 h 54"/>
                  <a:gd name="T10" fmla="*/ 30 w 63"/>
                  <a:gd name="T11" fmla="*/ 3 h 54"/>
                  <a:gd name="T12" fmla="*/ 33 w 63"/>
                  <a:gd name="T13" fmla="*/ 4 h 54"/>
                  <a:gd name="T14" fmla="*/ 42 w 63"/>
                  <a:gd name="T15" fmla="*/ 0 h 54"/>
                  <a:gd name="T16" fmla="*/ 53 w 63"/>
                  <a:gd name="T17" fmla="*/ 9 h 54"/>
                  <a:gd name="T18" fmla="*/ 59 w 63"/>
                  <a:gd name="T19" fmla="*/ 17 h 54"/>
                  <a:gd name="T20" fmla="*/ 58 w 63"/>
                  <a:gd name="T21" fmla="*/ 20 h 54"/>
                  <a:gd name="T22" fmla="*/ 63 w 63"/>
                  <a:gd name="T23" fmla="*/ 27 h 54"/>
                  <a:gd name="T24" fmla="*/ 60 w 63"/>
                  <a:gd name="T25" fmla="*/ 33 h 54"/>
                  <a:gd name="T26" fmla="*/ 60 w 63"/>
                  <a:gd name="T27" fmla="*/ 36 h 54"/>
                  <a:gd name="T28" fmla="*/ 56 w 63"/>
                  <a:gd name="T29" fmla="*/ 40 h 54"/>
                  <a:gd name="T30" fmla="*/ 54 w 63"/>
                  <a:gd name="T31" fmla="*/ 45 h 54"/>
                  <a:gd name="T32" fmla="*/ 52 w 63"/>
                  <a:gd name="T33" fmla="*/ 54 h 54"/>
                  <a:gd name="T34" fmla="*/ 49 w 63"/>
                  <a:gd name="T35" fmla="*/ 53 h 54"/>
                  <a:gd name="T36" fmla="*/ 50 w 63"/>
                  <a:gd name="T37" fmla="*/ 44 h 54"/>
                  <a:gd name="T38" fmla="*/ 49 w 63"/>
                  <a:gd name="T39" fmla="*/ 40 h 54"/>
                  <a:gd name="T40" fmla="*/ 48 w 63"/>
                  <a:gd name="T41" fmla="*/ 35 h 54"/>
                  <a:gd name="T42" fmla="*/ 46 w 63"/>
                  <a:gd name="T43" fmla="*/ 30 h 54"/>
                  <a:gd name="T44" fmla="*/ 47 w 63"/>
                  <a:gd name="T45" fmla="*/ 26 h 54"/>
                  <a:gd name="T46" fmla="*/ 29 w 63"/>
                  <a:gd name="T47" fmla="*/ 27 h 54"/>
                  <a:gd name="T48" fmla="*/ 23 w 63"/>
                  <a:gd name="T49" fmla="*/ 30 h 54"/>
                  <a:gd name="T50" fmla="*/ 16 w 63"/>
                  <a:gd name="T51" fmla="*/ 25 h 54"/>
                  <a:gd name="T52" fmla="*/ 12 w 63"/>
                  <a:gd name="T53" fmla="*/ 22 h 54"/>
                  <a:gd name="T54" fmla="*/ 9 w 63"/>
                  <a:gd name="T55" fmla="*/ 23 h 54"/>
                  <a:gd name="T56" fmla="*/ 9 w 63"/>
                  <a:gd name="T57" fmla="*/ 23 h 54"/>
                  <a:gd name="T58" fmla="*/ 7 w 63"/>
                  <a:gd name="T59" fmla="*/ 26 h 54"/>
                  <a:gd name="T60" fmla="*/ 8 w 63"/>
                  <a:gd name="T61" fmla="*/ 28 h 54"/>
                  <a:gd name="T62" fmla="*/ 6 w 63"/>
                  <a:gd name="T63" fmla="*/ 32 h 54"/>
                  <a:gd name="T64" fmla="*/ 3 w 63"/>
                  <a:gd name="T65" fmla="*/ 29 h 54"/>
                  <a:gd name="T66" fmla="*/ 5 w 63"/>
                  <a:gd name="T67" fmla="*/ 26 h 54"/>
                  <a:gd name="T68" fmla="*/ 4 w 63"/>
                  <a:gd name="T69" fmla="*/ 23 h 54"/>
                  <a:gd name="T70" fmla="*/ 4 w 63"/>
                  <a:gd name="T71" fmla="*/ 22 h 54"/>
                  <a:gd name="T72" fmla="*/ 0 w 63"/>
                  <a:gd name="T73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54">
                    <a:moveTo>
                      <a:pt x="0" y="16"/>
                    </a:moveTo>
                    <a:cubicBezTo>
                      <a:pt x="0" y="12"/>
                      <a:pt x="3" y="8"/>
                      <a:pt x="8" y="8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5"/>
                      <a:pt x="15" y="3"/>
                      <a:pt x="18" y="3"/>
                    </a:cubicBezTo>
                    <a:cubicBezTo>
                      <a:pt x="21" y="3"/>
                      <a:pt x="23" y="4"/>
                      <a:pt x="24" y="6"/>
                    </a:cubicBezTo>
                    <a:cubicBezTo>
                      <a:pt x="26" y="4"/>
                      <a:pt x="28" y="3"/>
                      <a:pt x="30" y="3"/>
                    </a:cubicBezTo>
                    <a:cubicBezTo>
                      <a:pt x="31" y="3"/>
                      <a:pt x="32" y="4"/>
                      <a:pt x="33" y="4"/>
                    </a:cubicBezTo>
                    <a:cubicBezTo>
                      <a:pt x="35" y="2"/>
                      <a:pt x="38" y="0"/>
                      <a:pt x="42" y="0"/>
                    </a:cubicBezTo>
                    <a:cubicBezTo>
                      <a:pt x="47" y="0"/>
                      <a:pt x="52" y="4"/>
                      <a:pt x="53" y="9"/>
                    </a:cubicBezTo>
                    <a:cubicBezTo>
                      <a:pt x="56" y="10"/>
                      <a:pt x="59" y="13"/>
                      <a:pt x="59" y="17"/>
                    </a:cubicBezTo>
                    <a:cubicBezTo>
                      <a:pt x="59" y="18"/>
                      <a:pt x="59" y="19"/>
                      <a:pt x="58" y="20"/>
                    </a:cubicBezTo>
                    <a:cubicBezTo>
                      <a:pt x="61" y="21"/>
                      <a:pt x="63" y="24"/>
                      <a:pt x="63" y="27"/>
                    </a:cubicBezTo>
                    <a:cubicBezTo>
                      <a:pt x="63" y="29"/>
                      <a:pt x="62" y="32"/>
                      <a:pt x="60" y="33"/>
                    </a:cubicBezTo>
                    <a:cubicBezTo>
                      <a:pt x="60" y="34"/>
                      <a:pt x="60" y="35"/>
                      <a:pt x="60" y="36"/>
                    </a:cubicBezTo>
                    <a:cubicBezTo>
                      <a:pt x="60" y="38"/>
                      <a:pt x="59" y="40"/>
                      <a:pt x="56" y="40"/>
                    </a:cubicBezTo>
                    <a:cubicBezTo>
                      <a:pt x="55" y="42"/>
                      <a:pt x="55" y="44"/>
                      <a:pt x="54" y="45"/>
                    </a:cubicBezTo>
                    <a:cubicBezTo>
                      <a:pt x="53" y="47"/>
                      <a:pt x="52" y="54"/>
                      <a:pt x="52" y="54"/>
                    </a:cubicBezTo>
                    <a:cubicBezTo>
                      <a:pt x="52" y="54"/>
                      <a:pt x="50" y="54"/>
                      <a:pt x="49" y="53"/>
                    </a:cubicBezTo>
                    <a:cubicBezTo>
                      <a:pt x="49" y="53"/>
                      <a:pt x="50" y="47"/>
                      <a:pt x="50" y="44"/>
                    </a:cubicBezTo>
                    <a:cubicBezTo>
                      <a:pt x="51" y="43"/>
                      <a:pt x="50" y="41"/>
                      <a:pt x="49" y="40"/>
                    </a:cubicBezTo>
                    <a:cubicBezTo>
                      <a:pt x="49" y="39"/>
                      <a:pt x="49" y="37"/>
                      <a:pt x="48" y="35"/>
                    </a:cubicBezTo>
                    <a:cubicBezTo>
                      <a:pt x="47" y="34"/>
                      <a:pt x="46" y="32"/>
                      <a:pt x="46" y="30"/>
                    </a:cubicBezTo>
                    <a:cubicBezTo>
                      <a:pt x="46" y="29"/>
                      <a:pt x="46" y="27"/>
                      <a:pt x="47" y="26"/>
                    </a:cubicBezTo>
                    <a:cubicBezTo>
                      <a:pt x="42" y="28"/>
                      <a:pt x="33" y="30"/>
                      <a:pt x="29" y="27"/>
                    </a:cubicBezTo>
                    <a:cubicBezTo>
                      <a:pt x="27" y="29"/>
                      <a:pt x="25" y="30"/>
                      <a:pt x="23" y="30"/>
                    </a:cubicBezTo>
                    <a:cubicBezTo>
                      <a:pt x="20" y="30"/>
                      <a:pt x="17" y="28"/>
                      <a:pt x="16" y="25"/>
                    </a:cubicBezTo>
                    <a:cubicBezTo>
                      <a:pt x="15" y="24"/>
                      <a:pt x="13" y="24"/>
                      <a:pt x="12" y="22"/>
                    </a:cubicBezTo>
                    <a:cubicBezTo>
                      <a:pt x="11" y="23"/>
                      <a:pt x="10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5"/>
                      <a:pt x="8" y="26"/>
                      <a:pt x="7" y="26"/>
                    </a:cubicBezTo>
                    <a:cubicBezTo>
                      <a:pt x="7" y="27"/>
                      <a:pt x="8" y="27"/>
                      <a:pt x="8" y="28"/>
                    </a:cubicBezTo>
                    <a:cubicBezTo>
                      <a:pt x="8" y="30"/>
                      <a:pt x="7" y="32"/>
                      <a:pt x="6" y="32"/>
                    </a:cubicBezTo>
                    <a:cubicBezTo>
                      <a:pt x="4" y="32"/>
                      <a:pt x="3" y="31"/>
                      <a:pt x="3" y="29"/>
                    </a:cubicBezTo>
                    <a:cubicBezTo>
                      <a:pt x="3" y="27"/>
                      <a:pt x="3" y="26"/>
                      <a:pt x="5" y="26"/>
                    </a:cubicBezTo>
                    <a:cubicBezTo>
                      <a:pt x="4" y="25"/>
                      <a:pt x="4" y="24"/>
                      <a:pt x="4" y="23"/>
                    </a:cubicBezTo>
                    <a:cubicBezTo>
                      <a:pt x="4" y="23"/>
                      <a:pt x="4" y="23"/>
                      <a:pt x="4" y="22"/>
                    </a:cubicBezTo>
                    <a:cubicBezTo>
                      <a:pt x="2" y="21"/>
                      <a:pt x="0" y="19"/>
                      <a:pt x="0" y="16"/>
                    </a:cubicBezTo>
                    <a:close/>
                  </a:path>
                </a:pathLst>
              </a:custGeom>
              <a:solidFill>
                <a:srgbClr val="2B1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36" name="Freeform 1025">
                <a:extLst>
                  <a:ext uri="{FF2B5EF4-FFF2-40B4-BE49-F238E27FC236}">
                    <a16:creationId xmlns:a16="http://schemas.microsoft.com/office/drawing/2014/main" id="{8B3DCCA1-B0A1-4CE0-901E-7DD8755A5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1188" y="12399067"/>
                <a:ext cx="25400" cy="15875"/>
              </a:xfrm>
              <a:custGeom>
                <a:avLst/>
                <a:gdLst>
                  <a:gd name="T0" fmla="*/ 3 w 8"/>
                  <a:gd name="T1" fmla="*/ 1 h 5"/>
                  <a:gd name="T2" fmla="*/ 7 w 8"/>
                  <a:gd name="T3" fmla="*/ 3 h 5"/>
                  <a:gd name="T4" fmla="*/ 0 w 8"/>
                  <a:gd name="T5" fmla="*/ 0 h 5"/>
                  <a:gd name="T6" fmla="*/ 3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1"/>
                    </a:moveTo>
                    <a:cubicBezTo>
                      <a:pt x="5" y="2"/>
                      <a:pt x="8" y="2"/>
                      <a:pt x="7" y="3"/>
                    </a:cubicBezTo>
                    <a:cubicBezTo>
                      <a:pt x="3" y="5"/>
                      <a:pt x="0" y="1"/>
                      <a:pt x="0" y="0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A58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37" name="Freeform 1026">
                <a:extLst>
                  <a:ext uri="{FF2B5EF4-FFF2-40B4-BE49-F238E27FC236}">
                    <a16:creationId xmlns:a16="http://schemas.microsoft.com/office/drawing/2014/main" id="{31F2060C-DE73-4E67-B7E3-48965D3BD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8013" y="12378429"/>
                <a:ext cx="58738" cy="30163"/>
              </a:xfrm>
              <a:custGeom>
                <a:avLst/>
                <a:gdLst>
                  <a:gd name="T0" fmla="*/ 17 w 18"/>
                  <a:gd name="T1" fmla="*/ 1 h 9"/>
                  <a:gd name="T2" fmla="*/ 1 w 18"/>
                  <a:gd name="T3" fmla="*/ 4 h 9"/>
                  <a:gd name="T4" fmla="*/ 2 w 18"/>
                  <a:gd name="T5" fmla="*/ 0 h 9"/>
                  <a:gd name="T6" fmla="*/ 17 w 18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7" y="1"/>
                    </a:moveTo>
                    <a:cubicBezTo>
                      <a:pt x="18" y="7"/>
                      <a:pt x="11" y="9"/>
                      <a:pt x="1" y="4"/>
                    </a:cubicBezTo>
                    <a:cubicBezTo>
                      <a:pt x="0" y="4"/>
                      <a:pt x="2" y="1"/>
                      <a:pt x="2" y="0"/>
                    </a:cubicBezTo>
                    <a:cubicBezTo>
                      <a:pt x="6" y="1"/>
                      <a:pt x="13" y="2"/>
                      <a:pt x="17" y="1"/>
                    </a:cubicBezTo>
                    <a:close/>
                  </a:path>
                </a:pathLst>
              </a:custGeom>
              <a:solidFill>
                <a:srgbClr val="0C05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38" name="Freeform 1027">
                <a:extLst>
                  <a:ext uri="{FF2B5EF4-FFF2-40B4-BE49-F238E27FC236}">
                    <a16:creationId xmlns:a16="http://schemas.microsoft.com/office/drawing/2014/main" id="{9FE88DDF-EBF6-43C1-8B98-16E831141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8013" y="12378429"/>
                <a:ext cx="55563" cy="20638"/>
              </a:xfrm>
              <a:custGeom>
                <a:avLst/>
                <a:gdLst>
                  <a:gd name="T0" fmla="*/ 11 w 17"/>
                  <a:gd name="T1" fmla="*/ 2 h 6"/>
                  <a:gd name="T2" fmla="*/ 17 w 17"/>
                  <a:gd name="T3" fmla="*/ 1 h 6"/>
                  <a:gd name="T4" fmla="*/ 1 w 17"/>
                  <a:gd name="T5" fmla="*/ 1 h 6"/>
                  <a:gd name="T6" fmla="*/ 1 w 17"/>
                  <a:gd name="T7" fmla="*/ 0 h 6"/>
                  <a:gd name="T8" fmla="*/ 11 w 1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1" y="2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6" y="6"/>
                      <a:pt x="0" y="2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39" name="Freeform 1028">
                <a:extLst>
                  <a:ext uri="{FF2B5EF4-FFF2-40B4-BE49-F238E27FC236}">
                    <a16:creationId xmlns:a16="http://schemas.microsoft.com/office/drawing/2014/main" id="{75476466-C83B-404E-B5BA-5EDD23B3E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8013" y="12362554"/>
                <a:ext cx="65088" cy="22225"/>
              </a:xfrm>
              <a:custGeom>
                <a:avLst/>
                <a:gdLst>
                  <a:gd name="T0" fmla="*/ 0 w 20"/>
                  <a:gd name="T1" fmla="*/ 5 h 7"/>
                  <a:gd name="T2" fmla="*/ 8 w 20"/>
                  <a:gd name="T3" fmla="*/ 7 h 7"/>
                  <a:gd name="T4" fmla="*/ 13 w 20"/>
                  <a:gd name="T5" fmla="*/ 7 h 7"/>
                  <a:gd name="T6" fmla="*/ 15 w 20"/>
                  <a:gd name="T7" fmla="*/ 7 h 7"/>
                  <a:gd name="T8" fmla="*/ 16 w 20"/>
                  <a:gd name="T9" fmla="*/ 7 h 7"/>
                  <a:gd name="T10" fmla="*/ 18 w 20"/>
                  <a:gd name="T11" fmla="*/ 5 h 7"/>
                  <a:gd name="T12" fmla="*/ 19 w 20"/>
                  <a:gd name="T13" fmla="*/ 2 h 7"/>
                  <a:gd name="T14" fmla="*/ 20 w 20"/>
                  <a:gd name="T15" fmla="*/ 1 h 7"/>
                  <a:gd name="T16" fmla="*/ 19 w 20"/>
                  <a:gd name="T17" fmla="*/ 0 h 7"/>
                  <a:gd name="T18" fmla="*/ 18 w 20"/>
                  <a:gd name="T19" fmla="*/ 1 h 7"/>
                  <a:gd name="T20" fmla="*/ 18 w 20"/>
                  <a:gd name="T21" fmla="*/ 2 h 7"/>
                  <a:gd name="T22" fmla="*/ 18 w 20"/>
                  <a:gd name="T23" fmla="*/ 4 h 7"/>
                  <a:gd name="T24" fmla="*/ 16 w 20"/>
                  <a:gd name="T25" fmla="*/ 6 h 7"/>
                  <a:gd name="T26" fmla="*/ 15 w 20"/>
                  <a:gd name="T27" fmla="*/ 6 h 7"/>
                  <a:gd name="T28" fmla="*/ 8 w 20"/>
                  <a:gd name="T29" fmla="*/ 6 h 7"/>
                  <a:gd name="T30" fmla="*/ 1 w 20"/>
                  <a:gd name="T31" fmla="*/ 4 h 7"/>
                  <a:gd name="T32" fmla="*/ 0 w 20"/>
                  <a:gd name="T33" fmla="*/ 4 h 7"/>
                  <a:gd name="T34" fmla="*/ 0 w 20"/>
                  <a:gd name="T3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7">
                    <a:moveTo>
                      <a:pt x="0" y="5"/>
                    </a:moveTo>
                    <a:cubicBezTo>
                      <a:pt x="3" y="6"/>
                      <a:pt x="6" y="7"/>
                      <a:pt x="8" y="7"/>
                    </a:cubicBezTo>
                    <a:cubicBezTo>
                      <a:pt x="10" y="7"/>
                      <a:pt x="12" y="7"/>
                      <a:pt x="13" y="7"/>
                    </a:cubicBezTo>
                    <a:cubicBezTo>
                      <a:pt x="14" y="7"/>
                      <a:pt x="14" y="7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6"/>
                      <a:pt x="18" y="6"/>
                      <a:pt x="18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1"/>
                      <a:pt x="18" y="1"/>
                    </a:cubicBezTo>
                    <a:cubicBezTo>
                      <a:pt x="18" y="1"/>
                      <a:pt x="18" y="2"/>
                      <a:pt x="18" y="2"/>
                    </a:cubicBezTo>
                    <a:cubicBezTo>
                      <a:pt x="18" y="3"/>
                      <a:pt x="18" y="4"/>
                      <a:pt x="18" y="4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1" y="6"/>
                      <a:pt x="8" y="6"/>
                    </a:cubicBezTo>
                    <a:cubicBezTo>
                      <a:pt x="6" y="6"/>
                      <a:pt x="3" y="5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A58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40" name="Freeform 1029">
                <a:extLst>
                  <a:ext uri="{FF2B5EF4-FFF2-40B4-BE49-F238E27FC236}">
                    <a16:creationId xmlns:a16="http://schemas.microsoft.com/office/drawing/2014/main" id="{ADD57D9B-AAA7-4FA8-B0EA-14214C990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7226" y="12308579"/>
                <a:ext cx="22225" cy="23813"/>
              </a:xfrm>
              <a:custGeom>
                <a:avLst/>
                <a:gdLst>
                  <a:gd name="T0" fmla="*/ 7 w 7"/>
                  <a:gd name="T1" fmla="*/ 6 h 7"/>
                  <a:gd name="T2" fmla="*/ 7 w 7"/>
                  <a:gd name="T3" fmla="*/ 4 h 7"/>
                  <a:gd name="T4" fmla="*/ 6 w 7"/>
                  <a:gd name="T5" fmla="*/ 3 h 7"/>
                  <a:gd name="T6" fmla="*/ 4 w 7"/>
                  <a:gd name="T7" fmla="*/ 1 h 7"/>
                  <a:gd name="T8" fmla="*/ 2 w 7"/>
                  <a:gd name="T9" fmla="*/ 1 h 7"/>
                  <a:gd name="T10" fmla="*/ 0 w 7"/>
                  <a:gd name="T11" fmla="*/ 2 h 7"/>
                  <a:gd name="T12" fmla="*/ 0 w 7"/>
                  <a:gd name="T13" fmla="*/ 4 h 7"/>
                  <a:gd name="T14" fmla="*/ 0 w 7"/>
                  <a:gd name="T15" fmla="*/ 6 h 7"/>
                  <a:gd name="T16" fmla="*/ 1 w 7"/>
                  <a:gd name="T17" fmla="*/ 4 h 7"/>
                  <a:gd name="T18" fmla="*/ 2 w 7"/>
                  <a:gd name="T19" fmla="*/ 3 h 7"/>
                  <a:gd name="T20" fmla="*/ 2 w 7"/>
                  <a:gd name="T21" fmla="*/ 2 h 7"/>
                  <a:gd name="T22" fmla="*/ 3 w 7"/>
                  <a:gd name="T23" fmla="*/ 3 h 7"/>
                  <a:gd name="T24" fmla="*/ 4 w 7"/>
                  <a:gd name="T25" fmla="*/ 4 h 7"/>
                  <a:gd name="T26" fmla="*/ 6 w 7"/>
                  <a:gd name="T27" fmla="*/ 5 h 7"/>
                  <a:gd name="T28" fmla="*/ 7 w 7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7" y="6"/>
                    </a:moveTo>
                    <a:cubicBezTo>
                      <a:pt x="7" y="6"/>
                      <a:pt x="7" y="6"/>
                      <a:pt x="7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6" y="6"/>
                      <a:pt x="7" y="7"/>
                      <a:pt x="7" y="6"/>
                    </a:cubicBezTo>
                    <a:close/>
                  </a:path>
                </a:pathLst>
              </a:custGeom>
              <a:solidFill>
                <a:srgbClr val="2B1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41" name="Freeform 1030">
                <a:extLst>
                  <a:ext uri="{FF2B5EF4-FFF2-40B4-BE49-F238E27FC236}">
                    <a16:creationId xmlns:a16="http://schemas.microsoft.com/office/drawing/2014/main" id="{42502963-47B9-4B9A-9537-91235D24B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3726" y="12305404"/>
                <a:ext cx="26988" cy="20638"/>
              </a:xfrm>
              <a:custGeom>
                <a:avLst/>
                <a:gdLst>
                  <a:gd name="T0" fmla="*/ 8 w 8"/>
                  <a:gd name="T1" fmla="*/ 6 h 6"/>
                  <a:gd name="T2" fmla="*/ 7 w 8"/>
                  <a:gd name="T3" fmla="*/ 4 h 6"/>
                  <a:gd name="T4" fmla="*/ 6 w 8"/>
                  <a:gd name="T5" fmla="*/ 2 h 6"/>
                  <a:gd name="T6" fmla="*/ 4 w 8"/>
                  <a:gd name="T7" fmla="*/ 1 h 6"/>
                  <a:gd name="T8" fmla="*/ 2 w 8"/>
                  <a:gd name="T9" fmla="*/ 1 h 6"/>
                  <a:gd name="T10" fmla="*/ 1 w 8"/>
                  <a:gd name="T11" fmla="*/ 2 h 6"/>
                  <a:gd name="T12" fmla="*/ 0 w 8"/>
                  <a:gd name="T13" fmla="*/ 4 h 6"/>
                  <a:gd name="T14" fmla="*/ 1 w 8"/>
                  <a:gd name="T15" fmla="*/ 6 h 6"/>
                  <a:gd name="T16" fmla="*/ 2 w 8"/>
                  <a:gd name="T17" fmla="*/ 4 h 6"/>
                  <a:gd name="T18" fmla="*/ 2 w 8"/>
                  <a:gd name="T19" fmla="*/ 3 h 6"/>
                  <a:gd name="T20" fmla="*/ 3 w 8"/>
                  <a:gd name="T21" fmla="*/ 3 h 6"/>
                  <a:gd name="T22" fmla="*/ 3 w 8"/>
                  <a:gd name="T23" fmla="*/ 3 h 6"/>
                  <a:gd name="T24" fmla="*/ 5 w 8"/>
                  <a:gd name="T25" fmla="*/ 4 h 6"/>
                  <a:gd name="T26" fmla="*/ 6 w 8"/>
                  <a:gd name="T27" fmla="*/ 5 h 6"/>
                  <a:gd name="T28" fmla="*/ 8 w 8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7" y="4"/>
                      <a:pt x="7" y="3"/>
                      <a:pt x="6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7" y="6"/>
                      <a:pt x="7" y="6"/>
                      <a:pt x="8" y="6"/>
                    </a:cubicBezTo>
                    <a:close/>
                  </a:path>
                </a:pathLst>
              </a:custGeom>
              <a:solidFill>
                <a:srgbClr val="2B1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42" name="Freeform 1031">
                <a:extLst>
                  <a:ext uri="{FF2B5EF4-FFF2-40B4-BE49-F238E27FC236}">
                    <a16:creationId xmlns:a16="http://schemas.microsoft.com/office/drawing/2014/main" id="{1BC84C9E-A1BB-4292-8699-AEE6981BC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3588" y="12699104"/>
                <a:ext cx="33338" cy="36513"/>
              </a:xfrm>
              <a:custGeom>
                <a:avLst/>
                <a:gdLst>
                  <a:gd name="T0" fmla="*/ 1 w 10"/>
                  <a:gd name="T1" fmla="*/ 0 h 11"/>
                  <a:gd name="T2" fmla="*/ 8 w 10"/>
                  <a:gd name="T3" fmla="*/ 11 h 11"/>
                  <a:gd name="T4" fmla="*/ 1 w 10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1" y="0"/>
                    </a:moveTo>
                    <a:cubicBezTo>
                      <a:pt x="0" y="1"/>
                      <a:pt x="5" y="11"/>
                      <a:pt x="8" y="11"/>
                    </a:cubicBezTo>
                    <a:cubicBezTo>
                      <a:pt x="10" y="6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9FA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43" name="Freeform 1032">
                <a:extLst>
                  <a:ext uri="{FF2B5EF4-FFF2-40B4-BE49-F238E27FC236}">
                    <a16:creationId xmlns:a16="http://schemas.microsoft.com/office/drawing/2014/main" id="{0A2FE0C8-9600-4CA7-B45B-D5ED26A0E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2476" y="12699104"/>
                <a:ext cx="36513" cy="36513"/>
              </a:xfrm>
              <a:custGeom>
                <a:avLst/>
                <a:gdLst>
                  <a:gd name="T0" fmla="*/ 17 w 23"/>
                  <a:gd name="T1" fmla="*/ 0 h 23"/>
                  <a:gd name="T2" fmla="*/ 0 w 23"/>
                  <a:gd name="T3" fmla="*/ 7 h 23"/>
                  <a:gd name="T4" fmla="*/ 13 w 23"/>
                  <a:gd name="T5" fmla="*/ 23 h 23"/>
                  <a:gd name="T6" fmla="*/ 23 w 23"/>
                  <a:gd name="T7" fmla="*/ 17 h 23"/>
                  <a:gd name="T8" fmla="*/ 17 w 2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7" y="0"/>
                    </a:moveTo>
                    <a:lnTo>
                      <a:pt x="0" y="7"/>
                    </a:lnTo>
                    <a:lnTo>
                      <a:pt x="13" y="23"/>
                    </a:lnTo>
                    <a:lnTo>
                      <a:pt x="23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D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44" name="Freeform 1033">
                <a:extLst>
                  <a:ext uri="{FF2B5EF4-FFF2-40B4-BE49-F238E27FC236}">
                    <a16:creationId xmlns:a16="http://schemas.microsoft.com/office/drawing/2014/main" id="{7F8FF28F-7479-4624-9A23-FE0CDCB10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2476" y="12699104"/>
                <a:ext cx="36513" cy="36513"/>
              </a:xfrm>
              <a:custGeom>
                <a:avLst/>
                <a:gdLst>
                  <a:gd name="T0" fmla="*/ 17 w 23"/>
                  <a:gd name="T1" fmla="*/ 0 h 23"/>
                  <a:gd name="T2" fmla="*/ 0 w 23"/>
                  <a:gd name="T3" fmla="*/ 7 h 23"/>
                  <a:gd name="T4" fmla="*/ 13 w 23"/>
                  <a:gd name="T5" fmla="*/ 23 h 23"/>
                  <a:gd name="T6" fmla="*/ 23 w 23"/>
                  <a:gd name="T7" fmla="*/ 17 h 23"/>
                  <a:gd name="T8" fmla="*/ 17 w 2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7" y="0"/>
                    </a:moveTo>
                    <a:lnTo>
                      <a:pt x="0" y="7"/>
                    </a:lnTo>
                    <a:lnTo>
                      <a:pt x="13" y="23"/>
                    </a:lnTo>
                    <a:lnTo>
                      <a:pt x="23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6C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45" name="Freeform 1034">
                <a:extLst>
                  <a:ext uri="{FF2B5EF4-FFF2-40B4-BE49-F238E27FC236}">
                    <a16:creationId xmlns:a16="http://schemas.microsoft.com/office/drawing/2014/main" id="{3FB11E27-CF98-449D-99AF-3ADE2FA28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5963" y="12494317"/>
                <a:ext cx="166688" cy="241300"/>
              </a:xfrm>
              <a:custGeom>
                <a:avLst/>
                <a:gdLst>
                  <a:gd name="T0" fmla="*/ 2 w 50"/>
                  <a:gd name="T1" fmla="*/ 1 h 73"/>
                  <a:gd name="T2" fmla="*/ 0 w 50"/>
                  <a:gd name="T3" fmla="*/ 0 h 73"/>
                  <a:gd name="T4" fmla="*/ 3 w 50"/>
                  <a:gd name="T5" fmla="*/ 26 h 73"/>
                  <a:gd name="T6" fmla="*/ 28 w 50"/>
                  <a:gd name="T7" fmla="*/ 45 h 73"/>
                  <a:gd name="T8" fmla="*/ 15 w 50"/>
                  <a:gd name="T9" fmla="*/ 62 h 73"/>
                  <a:gd name="T10" fmla="*/ 22 w 50"/>
                  <a:gd name="T11" fmla="*/ 73 h 73"/>
                  <a:gd name="T12" fmla="*/ 48 w 50"/>
                  <a:gd name="T13" fmla="*/ 51 h 73"/>
                  <a:gd name="T14" fmla="*/ 2 w 50"/>
                  <a:gd name="T15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73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7"/>
                      <a:pt x="2" y="18"/>
                      <a:pt x="3" y="26"/>
                    </a:cubicBezTo>
                    <a:cubicBezTo>
                      <a:pt x="5" y="27"/>
                      <a:pt x="23" y="37"/>
                      <a:pt x="28" y="45"/>
                    </a:cubicBezTo>
                    <a:cubicBezTo>
                      <a:pt x="30" y="47"/>
                      <a:pt x="22" y="59"/>
                      <a:pt x="15" y="62"/>
                    </a:cubicBezTo>
                    <a:cubicBezTo>
                      <a:pt x="15" y="62"/>
                      <a:pt x="20" y="64"/>
                      <a:pt x="22" y="73"/>
                    </a:cubicBezTo>
                    <a:cubicBezTo>
                      <a:pt x="26" y="73"/>
                      <a:pt x="47" y="61"/>
                      <a:pt x="48" y="51"/>
                    </a:cubicBezTo>
                    <a:cubicBezTo>
                      <a:pt x="50" y="36"/>
                      <a:pt x="5" y="3"/>
                      <a:pt x="2" y="1"/>
                    </a:cubicBezTo>
                    <a:close/>
                  </a:path>
                </a:pathLst>
              </a:custGeom>
              <a:solidFill>
                <a:srgbClr val="06A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46" name="Freeform 1035">
                <a:extLst>
                  <a:ext uri="{FF2B5EF4-FFF2-40B4-BE49-F238E27FC236}">
                    <a16:creationId xmlns:a16="http://schemas.microsoft.com/office/drawing/2014/main" id="{AE8C7EAD-2441-42D2-92DA-F9C5DF46F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3738" y="12680054"/>
                <a:ext cx="85725" cy="66675"/>
              </a:xfrm>
              <a:custGeom>
                <a:avLst/>
                <a:gdLst>
                  <a:gd name="T0" fmla="*/ 20 w 26"/>
                  <a:gd name="T1" fmla="*/ 8 h 20"/>
                  <a:gd name="T2" fmla="*/ 12 w 26"/>
                  <a:gd name="T3" fmla="*/ 1 h 20"/>
                  <a:gd name="T4" fmla="*/ 0 w 26"/>
                  <a:gd name="T5" fmla="*/ 11 h 20"/>
                  <a:gd name="T6" fmla="*/ 8 w 26"/>
                  <a:gd name="T7" fmla="*/ 19 h 20"/>
                  <a:gd name="T8" fmla="*/ 16 w 26"/>
                  <a:gd name="T9" fmla="*/ 15 h 20"/>
                  <a:gd name="T10" fmla="*/ 21 w 26"/>
                  <a:gd name="T11" fmla="*/ 19 h 20"/>
                  <a:gd name="T12" fmla="*/ 26 w 26"/>
                  <a:gd name="T13" fmla="*/ 16 h 20"/>
                  <a:gd name="T14" fmla="*/ 20 w 26"/>
                  <a:gd name="T1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0">
                    <a:moveTo>
                      <a:pt x="20" y="8"/>
                    </a:moveTo>
                    <a:cubicBezTo>
                      <a:pt x="16" y="3"/>
                      <a:pt x="14" y="0"/>
                      <a:pt x="12" y="1"/>
                    </a:cubicBezTo>
                    <a:cubicBezTo>
                      <a:pt x="10" y="1"/>
                      <a:pt x="0" y="9"/>
                      <a:pt x="0" y="11"/>
                    </a:cubicBezTo>
                    <a:cubicBezTo>
                      <a:pt x="0" y="13"/>
                      <a:pt x="6" y="19"/>
                      <a:pt x="8" y="19"/>
                    </a:cubicBezTo>
                    <a:cubicBezTo>
                      <a:pt x="9" y="20"/>
                      <a:pt x="16" y="14"/>
                      <a:pt x="16" y="15"/>
                    </a:cubicBezTo>
                    <a:cubicBezTo>
                      <a:pt x="17" y="16"/>
                      <a:pt x="19" y="19"/>
                      <a:pt x="21" y="19"/>
                    </a:cubicBezTo>
                    <a:cubicBezTo>
                      <a:pt x="24" y="20"/>
                      <a:pt x="26" y="17"/>
                      <a:pt x="26" y="16"/>
                    </a:cubicBezTo>
                    <a:cubicBezTo>
                      <a:pt x="25" y="15"/>
                      <a:pt x="20" y="8"/>
                      <a:pt x="20" y="8"/>
                    </a:cubicBezTo>
                    <a:close/>
                  </a:path>
                </a:pathLst>
              </a:custGeom>
              <a:solidFill>
                <a:srgbClr val="F6C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47" name="Freeform 1036">
                <a:extLst>
                  <a:ext uri="{FF2B5EF4-FFF2-40B4-BE49-F238E27FC236}">
                    <a16:creationId xmlns:a16="http://schemas.microsoft.com/office/drawing/2014/main" id="{4B13C64B-B761-42B3-96A4-E599FE37A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2788" y="12713392"/>
                <a:ext cx="36513" cy="26988"/>
              </a:xfrm>
              <a:custGeom>
                <a:avLst/>
                <a:gdLst>
                  <a:gd name="T0" fmla="*/ 11 w 11"/>
                  <a:gd name="T1" fmla="*/ 1 h 8"/>
                  <a:gd name="T2" fmla="*/ 6 w 11"/>
                  <a:gd name="T3" fmla="*/ 4 h 8"/>
                  <a:gd name="T4" fmla="*/ 0 w 11"/>
                  <a:gd name="T5" fmla="*/ 7 h 8"/>
                  <a:gd name="T6" fmla="*/ 5 w 11"/>
                  <a:gd name="T7" fmla="*/ 4 h 8"/>
                  <a:gd name="T8" fmla="*/ 11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1"/>
                    </a:moveTo>
                    <a:cubicBezTo>
                      <a:pt x="11" y="1"/>
                      <a:pt x="9" y="3"/>
                      <a:pt x="6" y="4"/>
                    </a:cubicBezTo>
                    <a:cubicBezTo>
                      <a:pt x="3" y="6"/>
                      <a:pt x="0" y="8"/>
                      <a:pt x="0" y="7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8" y="2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A68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48" name="Freeform 1037">
                <a:extLst>
                  <a:ext uri="{FF2B5EF4-FFF2-40B4-BE49-F238E27FC236}">
                    <a16:creationId xmlns:a16="http://schemas.microsoft.com/office/drawing/2014/main" id="{71C3E409-BDF5-46B1-81C1-4AFB5DA54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3263" y="12703867"/>
                <a:ext cx="36513" cy="22225"/>
              </a:xfrm>
              <a:custGeom>
                <a:avLst/>
                <a:gdLst>
                  <a:gd name="T0" fmla="*/ 11 w 11"/>
                  <a:gd name="T1" fmla="*/ 0 h 7"/>
                  <a:gd name="T2" fmla="*/ 6 w 11"/>
                  <a:gd name="T3" fmla="*/ 4 h 7"/>
                  <a:gd name="T4" fmla="*/ 0 w 11"/>
                  <a:gd name="T5" fmla="*/ 7 h 7"/>
                  <a:gd name="T6" fmla="*/ 5 w 11"/>
                  <a:gd name="T7" fmla="*/ 3 h 7"/>
                  <a:gd name="T8" fmla="*/ 11 w 1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11" y="0"/>
                      <a:pt x="9" y="2"/>
                      <a:pt x="6" y="4"/>
                    </a:cubicBezTo>
                    <a:cubicBezTo>
                      <a:pt x="3" y="6"/>
                      <a:pt x="0" y="7"/>
                      <a:pt x="0" y="7"/>
                    </a:cubicBezTo>
                    <a:cubicBezTo>
                      <a:pt x="0" y="7"/>
                      <a:pt x="2" y="5"/>
                      <a:pt x="5" y="3"/>
                    </a:cubicBezTo>
                    <a:cubicBezTo>
                      <a:pt x="8" y="1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A68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49" name="Freeform 1038">
                <a:extLst>
                  <a:ext uri="{FF2B5EF4-FFF2-40B4-BE49-F238E27FC236}">
                    <a16:creationId xmlns:a16="http://schemas.microsoft.com/office/drawing/2014/main" id="{E71CF02E-655F-4D2B-A6DF-393CF9DC5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3738" y="12692754"/>
                <a:ext cx="36513" cy="23813"/>
              </a:xfrm>
              <a:custGeom>
                <a:avLst/>
                <a:gdLst>
                  <a:gd name="T0" fmla="*/ 11 w 11"/>
                  <a:gd name="T1" fmla="*/ 0 h 7"/>
                  <a:gd name="T2" fmla="*/ 6 w 11"/>
                  <a:gd name="T3" fmla="*/ 4 h 7"/>
                  <a:gd name="T4" fmla="*/ 0 w 11"/>
                  <a:gd name="T5" fmla="*/ 7 h 7"/>
                  <a:gd name="T6" fmla="*/ 5 w 11"/>
                  <a:gd name="T7" fmla="*/ 3 h 7"/>
                  <a:gd name="T8" fmla="*/ 11 w 1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11" y="1"/>
                      <a:pt x="9" y="2"/>
                      <a:pt x="6" y="4"/>
                    </a:cubicBezTo>
                    <a:cubicBezTo>
                      <a:pt x="3" y="6"/>
                      <a:pt x="0" y="7"/>
                      <a:pt x="0" y="7"/>
                    </a:cubicBezTo>
                    <a:cubicBezTo>
                      <a:pt x="0" y="7"/>
                      <a:pt x="2" y="5"/>
                      <a:pt x="5" y="3"/>
                    </a:cubicBezTo>
                    <a:cubicBezTo>
                      <a:pt x="8" y="1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A68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50" name="Freeform 1039">
                <a:extLst>
                  <a:ext uri="{FF2B5EF4-FFF2-40B4-BE49-F238E27FC236}">
                    <a16:creationId xmlns:a16="http://schemas.microsoft.com/office/drawing/2014/main" id="{946F6074-2506-46C3-AC73-0DB97A576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0026" y="12289529"/>
                <a:ext cx="138113" cy="171450"/>
              </a:xfrm>
              <a:custGeom>
                <a:avLst/>
                <a:gdLst>
                  <a:gd name="T0" fmla="*/ 2 w 42"/>
                  <a:gd name="T1" fmla="*/ 51 h 52"/>
                  <a:gd name="T2" fmla="*/ 2 w 42"/>
                  <a:gd name="T3" fmla="*/ 51 h 52"/>
                  <a:gd name="T4" fmla="*/ 6 w 42"/>
                  <a:gd name="T5" fmla="*/ 51 h 52"/>
                  <a:gd name="T6" fmla="*/ 41 w 42"/>
                  <a:gd name="T7" fmla="*/ 6 h 52"/>
                  <a:gd name="T8" fmla="*/ 40 w 42"/>
                  <a:gd name="T9" fmla="*/ 1 h 52"/>
                  <a:gd name="T10" fmla="*/ 40 w 42"/>
                  <a:gd name="T11" fmla="*/ 1 h 52"/>
                  <a:gd name="T12" fmla="*/ 35 w 42"/>
                  <a:gd name="T13" fmla="*/ 2 h 52"/>
                  <a:gd name="T14" fmla="*/ 1 w 42"/>
                  <a:gd name="T15" fmla="*/ 46 h 52"/>
                  <a:gd name="T16" fmla="*/ 2 w 42"/>
                  <a:gd name="T17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52"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3" y="52"/>
                      <a:pt x="5" y="52"/>
                      <a:pt x="6" y="51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4"/>
                      <a:pt x="42" y="2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9" y="0"/>
                      <a:pt x="37" y="0"/>
                      <a:pt x="35" y="2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8"/>
                      <a:pt x="0" y="50"/>
                      <a:pt x="2" y="51"/>
                    </a:cubicBezTo>
                    <a:close/>
                  </a:path>
                </a:pathLst>
              </a:custGeom>
              <a:solidFill>
                <a:srgbClr val="333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51" name="Freeform 1040">
                <a:extLst>
                  <a:ext uri="{FF2B5EF4-FFF2-40B4-BE49-F238E27FC236}">
                    <a16:creationId xmlns:a16="http://schemas.microsoft.com/office/drawing/2014/main" id="{8CCB4113-9FBA-45A1-B48D-E1FB8E742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0026" y="12424467"/>
                <a:ext cx="33338" cy="36513"/>
              </a:xfrm>
              <a:custGeom>
                <a:avLst/>
                <a:gdLst>
                  <a:gd name="T0" fmla="*/ 5 w 10"/>
                  <a:gd name="T1" fmla="*/ 5 h 11"/>
                  <a:gd name="T2" fmla="*/ 5 w 10"/>
                  <a:gd name="T3" fmla="*/ 5 h 11"/>
                  <a:gd name="T4" fmla="*/ 10 w 10"/>
                  <a:gd name="T5" fmla="*/ 5 h 11"/>
                  <a:gd name="T6" fmla="*/ 6 w 10"/>
                  <a:gd name="T7" fmla="*/ 10 h 11"/>
                  <a:gd name="T8" fmla="*/ 2 w 10"/>
                  <a:gd name="T9" fmla="*/ 10 h 11"/>
                  <a:gd name="T10" fmla="*/ 2 w 10"/>
                  <a:gd name="T11" fmla="*/ 10 h 11"/>
                  <a:gd name="T12" fmla="*/ 1 w 10"/>
                  <a:gd name="T13" fmla="*/ 5 h 11"/>
                  <a:gd name="T14" fmla="*/ 5 w 10"/>
                  <a:gd name="T15" fmla="*/ 0 h 11"/>
                  <a:gd name="T16" fmla="*/ 5 w 10"/>
                  <a:gd name="T1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6"/>
                      <a:pt x="9" y="6"/>
                      <a:pt x="10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7"/>
                      <a:pt x="1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4" y="4"/>
                      <a:pt x="5" y="5"/>
                    </a:cubicBezTo>
                    <a:close/>
                  </a:path>
                </a:pathLst>
              </a:custGeom>
              <a:solidFill>
                <a:srgbClr val="24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52" name="Freeform 1041">
                <a:extLst>
                  <a:ext uri="{FF2B5EF4-FFF2-40B4-BE49-F238E27FC236}">
                    <a16:creationId xmlns:a16="http://schemas.microsoft.com/office/drawing/2014/main" id="{42F7D22A-FDA9-418B-9E8F-B0FF92ED8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1638" y="12460979"/>
                <a:ext cx="79375" cy="93663"/>
              </a:xfrm>
              <a:custGeom>
                <a:avLst/>
                <a:gdLst>
                  <a:gd name="T0" fmla="*/ 0 w 24"/>
                  <a:gd name="T1" fmla="*/ 22 h 28"/>
                  <a:gd name="T2" fmla="*/ 8 w 24"/>
                  <a:gd name="T3" fmla="*/ 27 h 28"/>
                  <a:gd name="T4" fmla="*/ 11 w 24"/>
                  <a:gd name="T5" fmla="*/ 26 h 28"/>
                  <a:gd name="T6" fmla="*/ 23 w 24"/>
                  <a:gd name="T7" fmla="*/ 10 h 28"/>
                  <a:gd name="T8" fmla="*/ 23 w 24"/>
                  <a:gd name="T9" fmla="*/ 7 h 28"/>
                  <a:gd name="T10" fmla="*/ 17 w 24"/>
                  <a:gd name="T11" fmla="*/ 0 h 28"/>
                  <a:gd name="T12" fmla="*/ 0 w 24"/>
                  <a:gd name="T13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8">
                    <a:moveTo>
                      <a:pt x="0" y="22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10" y="27"/>
                      <a:pt x="11" y="26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9"/>
                      <a:pt x="24" y="8"/>
                      <a:pt x="23" y="7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33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53" name="Freeform 1042">
                <a:extLst>
                  <a:ext uri="{FF2B5EF4-FFF2-40B4-BE49-F238E27FC236}">
                    <a16:creationId xmlns:a16="http://schemas.microsoft.com/office/drawing/2014/main" id="{12CB66D0-14AA-4432-B175-88592FA45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1638" y="12460979"/>
                <a:ext cx="66675" cy="82550"/>
              </a:xfrm>
              <a:custGeom>
                <a:avLst/>
                <a:gdLst>
                  <a:gd name="T0" fmla="*/ 42 w 42"/>
                  <a:gd name="T1" fmla="*/ 7 h 52"/>
                  <a:gd name="T2" fmla="*/ 42 w 42"/>
                  <a:gd name="T3" fmla="*/ 7 h 52"/>
                  <a:gd name="T4" fmla="*/ 6 w 42"/>
                  <a:gd name="T5" fmla="*/ 50 h 52"/>
                  <a:gd name="T6" fmla="*/ 6 w 42"/>
                  <a:gd name="T7" fmla="*/ 52 h 52"/>
                  <a:gd name="T8" fmla="*/ 0 w 42"/>
                  <a:gd name="T9" fmla="*/ 46 h 52"/>
                  <a:gd name="T10" fmla="*/ 36 w 42"/>
                  <a:gd name="T11" fmla="*/ 0 h 52"/>
                  <a:gd name="T12" fmla="*/ 42 w 42"/>
                  <a:gd name="T1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2">
                    <a:moveTo>
                      <a:pt x="42" y="7"/>
                    </a:moveTo>
                    <a:lnTo>
                      <a:pt x="42" y="7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0" y="46"/>
                    </a:lnTo>
                    <a:lnTo>
                      <a:pt x="36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24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54" name="Freeform 1043">
                <a:extLst>
                  <a:ext uri="{FF2B5EF4-FFF2-40B4-BE49-F238E27FC236}">
                    <a16:creationId xmlns:a16="http://schemas.microsoft.com/office/drawing/2014/main" id="{39F303D4-4DBA-4462-AE8F-1E8FEC21C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2251" y="12308579"/>
                <a:ext cx="239713" cy="231775"/>
              </a:xfrm>
              <a:custGeom>
                <a:avLst/>
                <a:gdLst>
                  <a:gd name="T0" fmla="*/ 34 w 72"/>
                  <a:gd name="T1" fmla="*/ 0 h 70"/>
                  <a:gd name="T2" fmla="*/ 37 w 72"/>
                  <a:gd name="T3" fmla="*/ 9 h 70"/>
                  <a:gd name="T4" fmla="*/ 52 w 72"/>
                  <a:gd name="T5" fmla="*/ 29 h 70"/>
                  <a:gd name="T6" fmla="*/ 71 w 72"/>
                  <a:gd name="T7" fmla="*/ 44 h 70"/>
                  <a:gd name="T8" fmla="*/ 71 w 72"/>
                  <a:gd name="T9" fmla="*/ 47 h 70"/>
                  <a:gd name="T10" fmla="*/ 55 w 72"/>
                  <a:gd name="T11" fmla="*/ 68 h 70"/>
                  <a:gd name="T12" fmla="*/ 51 w 72"/>
                  <a:gd name="T13" fmla="*/ 69 h 70"/>
                  <a:gd name="T14" fmla="*/ 32 w 72"/>
                  <a:gd name="T15" fmla="*/ 54 h 70"/>
                  <a:gd name="T16" fmla="*/ 9 w 72"/>
                  <a:gd name="T17" fmla="*/ 45 h 70"/>
                  <a:gd name="T18" fmla="*/ 0 w 72"/>
                  <a:gd name="T19" fmla="*/ 44 h 70"/>
                  <a:gd name="T20" fmla="*/ 34 w 72"/>
                  <a:gd name="T2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0">
                    <a:moveTo>
                      <a:pt x="34" y="0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40" y="17"/>
                      <a:pt x="45" y="24"/>
                      <a:pt x="52" y="29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2" y="45"/>
                      <a:pt x="72" y="46"/>
                      <a:pt x="71" y="47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4" y="70"/>
                      <a:pt x="52" y="70"/>
                      <a:pt x="51" y="69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6" y="49"/>
                      <a:pt x="18" y="46"/>
                      <a:pt x="9" y="45"/>
                    </a:cubicBezTo>
                    <a:cubicBezTo>
                      <a:pt x="0" y="44"/>
                      <a:pt x="0" y="44"/>
                      <a:pt x="0" y="44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26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55" name="Freeform 1044">
                <a:extLst>
                  <a:ext uri="{FF2B5EF4-FFF2-40B4-BE49-F238E27FC236}">
                    <a16:creationId xmlns:a16="http://schemas.microsoft.com/office/drawing/2014/main" id="{11A65664-B732-4B16-8DE6-D5D235C3A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2251" y="12441929"/>
                <a:ext cx="196850" cy="98425"/>
              </a:xfrm>
              <a:custGeom>
                <a:avLst/>
                <a:gdLst>
                  <a:gd name="T0" fmla="*/ 36 w 59"/>
                  <a:gd name="T1" fmla="*/ 9 h 30"/>
                  <a:gd name="T2" fmla="*/ 55 w 59"/>
                  <a:gd name="T3" fmla="*/ 24 h 30"/>
                  <a:gd name="T4" fmla="*/ 59 w 59"/>
                  <a:gd name="T5" fmla="*/ 23 h 30"/>
                  <a:gd name="T6" fmla="*/ 55 w 59"/>
                  <a:gd name="T7" fmla="*/ 28 h 30"/>
                  <a:gd name="T8" fmla="*/ 51 w 59"/>
                  <a:gd name="T9" fmla="*/ 29 h 30"/>
                  <a:gd name="T10" fmla="*/ 32 w 59"/>
                  <a:gd name="T11" fmla="*/ 14 h 30"/>
                  <a:gd name="T12" fmla="*/ 9 w 59"/>
                  <a:gd name="T13" fmla="*/ 5 h 30"/>
                  <a:gd name="T14" fmla="*/ 0 w 59"/>
                  <a:gd name="T15" fmla="*/ 4 h 30"/>
                  <a:gd name="T16" fmla="*/ 3 w 59"/>
                  <a:gd name="T17" fmla="*/ 0 h 30"/>
                  <a:gd name="T18" fmla="*/ 13 w 59"/>
                  <a:gd name="T19" fmla="*/ 0 h 30"/>
                  <a:gd name="T20" fmla="*/ 36 w 59"/>
                  <a:gd name="T2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0">
                    <a:moveTo>
                      <a:pt x="36" y="9"/>
                    </a:moveTo>
                    <a:cubicBezTo>
                      <a:pt x="55" y="24"/>
                      <a:pt x="55" y="24"/>
                      <a:pt x="55" y="24"/>
                    </a:cubicBezTo>
                    <a:cubicBezTo>
                      <a:pt x="56" y="25"/>
                      <a:pt x="58" y="25"/>
                      <a:pt x="59" y="23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4" y="30"/>
                      <a:pt x="52" y="30"/>
                      <a:pt x="51" y="29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26" y="9"/>
                      <a:pt x="18" y="6"/>
                      <a:pt x="9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1" y="1"/>
                      <a:pt x="29" y="4"/>
                      <a:pt x="36" y="9"/>
                    </a:cubicBezTo>
                    <a:close/>
                  </a:path>
                </a:pathLst>
              </a:custGeom>
              <a:solidFill>
                <a:srgbClr val="CE4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56" name="Freeform 1045">
                <a:extLst>
                  <a:ext uri="{FF2B5EF4-FFF2-40B4-BE49-F238E27FC236}">
                    <a16:creationId xmlns:a16="http://schemas.microsoft.com/office/drawing/2014/main" id="{258CF4EC-EF1D-44B3-9536-8C1D9CB92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1313" y="12414942"/>
                <a:ext cx="120650" cy="125413"/>
              </a:xfrm>
              <a:custGeom>
                <a:avLst/>
                <a:gdLst>
                  <a:gd name="T0" fmla="*/ 19 w 36"/>
                  <a:gd name="T1" fmla="*/ 0 h 38"/>
                  <a:gd name="T2" fmla="*/ 35 w 36"/>
                  <a:gd name="T3" fmla="*/ 12 h 38"/>
                  <a:gd name="T4" fmla="*/ 35 w 36"/>
                  <a:gd name="T5" fmla="*/ 15 h 38"/>
                  <a:gd name="T6" fmla="*/ 19 w 36"/>
                  <a:gd name="T7" fmla="*/ 36 h 38"/>
                  <a:gd name="T8" fmla="*/ 15 w 36"/>
                  <a:gd name="T9" fmla="*/ 37 h 38"/>
                  <a:gd name="T10" fmla="*/ 0 w 36"/>
                  <a:gd name="T11" fmla="*/ 25 h 38"/>
                  <a:gd name="T12" fmla="*/ 19 w 36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8">
                    <a:moveTo>
                      <a:pt x="19" y="0"/>
                    </a:move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3"/>
                      <a:pt x="36" y="14"/>
                      <a:pt x="35" y="1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8"/>
                      <a:pt x="16" y="38"/>
                      <a:pt x="15" y="37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8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59" name="Freeform 1046">
                <a:extLst>
                  <a:ext uri="{FF2B5EF4-FFF2-40B4-BE49-F238E27FC236}">
                    <a16:creationId xmlns:a16="http://schemas.microsoft.com/office/drawing/2014/main" id="{4BF58908-1840-4C11-98D3-491F8E204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9563" y="12514954"/>
                <a:ext cx="82550" cy="65088"/>
              </a:xfrm>
              <a:custGeom>
                <a:avLst/>
                <a:gdLst>
                  <a:gd name="T0" fmla="*/ 0 w 25"/>
                  <a:gd name="T1" fmla="*/ 16 h 20"/>
                  <a:gd name="T2" fmla="*/ 4 w 25"/>
                  <a:gd name="T3" fmla="*/ 20 h 20"/>
                  <a:gd name="T4" fmla="*/ 8 w 25"/>
                  <a:gd name="T5" fmla="*/ 20 h 20"/>
                  <a:gd name="T6" fmla="*/ 25 w 25"/>
                  <a:gd name="T7" fmla="*/ 7 h 20"/>
                  <a:gd name="T8" fmla="*/ 17 w 25"/>
                  <a:gd name="T9" fmla="*/ 0 h 20"/>
                  <a:gd name="T10" fmla="*/ 0 w 25"/>
                  <a:gd name="T11" fmla="*/ 15 h 20"/>
                  <a:gd name="T12" fmla="*/ 0 w 25"/>
                  <a:gd name="T1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0">
                    <a:moveTo>
                      <a:pt x="0" y="16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7" y="20"/>
                      <a:pt x="8" y="2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333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60" name="Freeform 1047">
                <a:extLst>
                  <a:ext uri="{FF2B5EF4-FFF2-40B4-BE49-F238E27FC236}">
                    <a16:creationId xmlns:a16="http://schemas.microsoft.com/office/drawing/2014/main" id="{E3DA672D-9864-49C6-8F3C-BC277A267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1" y="12514954"/>
                <a:ext cx="36513" cy="28575"/>
              </a:xfrm>
              <a:custGeom>
                <a:avLst/>
                <a:gdLst>
                  <a:gd name="T0" fmla="*/ 17 w 23"/>
                  <a:gd name="T1" fmla="*/ 18 h 18"/>
                  <a:gd name="T2" fmla="*/ 0 w 23"/>
                  <a:gd name="T3" fmla="*/ 6 h 18"/>
                  <a:gd name="T4" fmla="*/ 6 w 23"/>
                  <a:gd name="T5" fmla="*/ 0 h 18"/>
                  <a:gd name="T6" fmla="*/ 23 w 23"/>
                  <a:gd name="T7" fmla="*/ 14 h 18"/>
                  <a:gd name="T8" fmla="*/ 17 w 2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17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23" y="14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24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61" name="Freeform 1048">
                <a:extLst>
                  <a:ext uri="{FF2B5EF4-FFF2-40B4-BE49-F238E27FC236}">
                    <a16:creationId xmlns:a16="http://schemas.microsoft.com/office/drawing/2014/main" id="{EA5A69E9-B72A-47C0-AEAA-9C59F0220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1313" y="12481617"/>
                <a:ext cx="77788" cy="58738"/>
              </a:xfrm>
              <a:custGeom>
                <a:avLst/>
                <a:gdLst>
                  <a:gd name="T0" fmla="*/ 19 w 23"/>
                  <a:gd name="T1" fmla="*/ 12 h 18"/>
                  <a:gd name="T2" fmla="*/ 23 w 23"/>
                  <a:gd name="T3" fmla="*/ 11 h 18"/>
                  <a:gd name="T4" fmla="*/ 19 w 23"/>
                  <a:gd name="T5" fmla="*/ 16 h 18"/>
                  <a:gd name="T6" fmla="*/ 15 w 23"/>
                  <a:gd name="T7" fmla="*/ 17 h 18"/>
                  <a:gd name="T8" fmla="*/ 0 w 23"/>
                  <a:gd name="T9" fmla="*/ 5 h 18"/>
                  <a:gd name="T10" fmla="*/ 3 w 23"/>
                  <a:gd name="T11" fmla="*/ 0 h 18"/>
                  <a:gd name="T12" fmla="*/ 19 w 23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8">
                    <a:moveTo>
                      <a:pt x="19" y="12"/>
                    </a:moveTo>
                    <a:cubicBezTo>
                      <a:pt x="20" y="13"/>
                      <a:pt x="22" y="13"/>
                      <a:pt x="23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8"/>
                      <a:pt x="16" y="18"/>
                      <a:pt x="15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E8A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62" name="Freeform 1049">
                <a:extLst>
                  <a:ext uri="{FF2B5EF4-FFF2-40B4-BE49-F238E27FC236}">
                    <a16:creationId xmlns:a16="http://schemas.microsoft.com/office/drawing/2014/main" id="{B3937FF6-DBE5-4DE9-9DC9-263E0BC9C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4813" y="12441929"/>
                <a:ext cx="30163" cy="22225"/>
              </a:xfrm>
              <a:custGeom>
                <a:avLst/>
                <a:gdLst>
                  <a:gd name="T0" fmla="*/ 0 w 9"/>
                  <a:gd name="T1" fmla="*/ 1 h 7"/>
                  <a:gd name="T2" fmla="*/ 2 w 9"/>
                  <a:gd name="T3" fmla="*/ 0 h 7"/>
                  <a:gd name="T4" fmla="*/ 8 w 9"/>
                  <a:gd name="T5" fmla="*/ 4 h 7"/>
                  <a:gd name="T6" fmla="*/ 8 w 9"/>
                  <a:gd name="T7" fmla="*/ 6 h 7"/>
                  <a:gd name="T8" fmla="*/ 6 w 9"/>
                  <a:gd name="T9" fmla="*/ 7 h 7"/>
                  <a:gd name="T10" fmla="*/ 1 w 9"/>
                  <a:gd name="T11" fmla="*/ 3 h 7"/>
                  <a:gd name="T12" fmla="*/ 0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8A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63" name="Freeform 1050">
                <a:extLst>
                  <a:ext uri="{FF2B5EF4-FFF2-40B4-BE49-F238E27FC236}">
                    <a16:creationId xmlns:a16="http://schemas.microsoft.com/office/drawing/2014/main" id="{AFCE2991-4677-4902-B933-3D59DC324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5288" y="12454629"/>
                <a:ext cx="30163" cy="23813"/>
              </a:xfrm>
              <a:custGeom>
                <a:avLst/>
                <a:gdLst>
                  <a:gd name="T0" fmla="*/ 0 w 9"/>
                  <a:gd name="T1" fmla="*/ 0 h 7"/>
                  <a:gd name="T2" fmla="*/ 2 w 9"/>
                  <a:gd name="T3" fmla="*/ 0 h 7"/>
                  <a:gd name="T4" fmla="*/ 8 w 9"/>
                  <a:gd name="T5" fmla="*/ 4 h 7"/>
                  <a:gd name="T6" fmla="*/ 8 w 9"/>
                  <a:gd name="T7" fmla="*/ 6 h 7"/>
                  <a:gd name="T8" fmla="*/ 6 w 9"/>
                  <a:gd name="T9" fmla="*/ 6 h 7"/>
                  <a:gd name="T10" fmla="*/ 1 w 9"/>
                  <a:gd name="T11" fmla="*/ 3 h 7"/>
                  <a:gd name="T12" fmla="*/ 0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8" y="6"/>
                    </a:cubicBezTo>
                    <a:cubicBezTo>
                      <a:pt x="8" y="7"/>
                      <a:pt x="7" y="7"/>
                      <a:pt x="6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8A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64" name="Freeform 1051">
                <a:extLst>
                  <a:ext uri="{FF2B5EF4-FFF2-40B4-BE49-F238E27FC236}">
                    <a16:creationId xmlns:a16="http://schemas.microsoft.com/office/drawing/2014/main" id="{2E944962-B24A-4701-91AC-2EB42A2F5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2588" y="12464154"/>
                <a:ext cx="28575" cy="26988"/>
              </a:xfrm>
              <a:custGeom>
                <a:avLst/>
                <a:gdLst>
                  <a:gd name="T0" fmla="*/ 1 w 9"/>
                  <a:gd name="T1" fmla="*/ 1 h 8"/>
                  <a:gd name="T2" fmla="*/ 3 w 9"/>
                  <a:gd name="T3" fmla="*/ 1 h 8"/>
                  <a:gd name="T4" fmla="*/ 9 w 9"/>
                  <a:gd name="T5" fmla="*/ 5 h 8"/>
                  <a:gd name="T6" fmla="*/ 9 w 9"/>
                  <a:gd name="T7" fmla="*/ 7 h 8"/>
                  <a:gd name="T8" fmla="*/ 7 w 9"/>
                  <a:gd name="T9" fmla="*/ 7 h 8"/>
                  <a:gd name="T10" fmla="*/ 1 w 9"/>
                  <a:gd name="T11" fmla="*/ 3 h 8"/>
                  <a:gd name="T12" fmla="*/ 1 w 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1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6"/>
                      <a:pt x="9" y="7"/>
                    </a:cubicBezTo>
                    <a:cubicBezTo>
                      <a:pt x="8" y="7"/>
                      <a:pt x="7" y="8"/>
                      <a:pt x="7" y="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E8A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65" name="Freeform 1052">
                <a:extLst>
                  <a:ext uri="{FF2B5EF4-FFF2-40B4-BE49-F238E27FC236}">
                    <a16:creationId xmlns:a16="http://schemas.microsoft.com/office/drawing/2014/main" id="{3BDAAB01-F5EC-4F4B-9631-D23A719E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2101" y="12508604"/>
                <a:ext cx="85725" cy="111125"/>
              </a:xfrm>
              <a:custGeom>
                <a:avLst/>
                <a:gdLst>
                  <a:gd name="T0" fmla="*/ 1 w 26"/>
                  <a:gd name="T1" fmla="*/ 10 h 34"/>
                  <a:gd name="T2" fmla="*/ 4 w 26"/>
                  <a:gd name="T3" fmla="*/ 10 h 34"/>
                  <a:gd name="T4" fmla="*/ 4 w 26"/>
                  <a:gd name="T5" fmla="*/ 10 h 34"/>
                  <a:gd name="T6" fmla="*/ 4 w 26"/>
                  <a:gd name="T7" fmla="*/ 7 h 34"/>
                  <a:gd name="T8" fmla="*/ 7 w 26"/>
                  <a:gd name="T9" fmla="*/ 7 h 34"/>
                  <a:gd name="T10" fmla="*/ 7 w 26"/>
                  <a:gd name="T11" fmla="*/ 7 h 34"/>
                  <a:gd name="T12" fmla="*/ 7 w 26"/>
                  <a:gd name="T13" fmla="*/ 4 h 34"/>
                  <a:gd name="T14" fmla="*/ 11 w 26"/>
                  <a:gd name="T15" fmla="*/ 4 h 34"/>
                  <a:gd name="T16" fmla="*/ 11 w 26"/>
                  <a:gd name="T17" fmla="*/ 1 h 34"/>
                  <a:gd name="T18" fmla="*/ 14 w 26"/>
                  <a:gd name="T19" fmla="*/ 2 h 34"/>
                  <a:gd name="T20" fmla="*/ 18 w 26"/>
                  <a:gd name="T21" fmla="*/ 6 h 34"/>
                  <a:gd name="T22" fmla="*/ 18 w 26"/>
                  <a:gd name="T23" fmla="*/ 6 h 34"/>
                  <a:gd name="T24" fmla="*/ 19 w 26"/>
                  <a:gd name="T25" fmla="*/ 6 h 34"/>
                  <a:gd name="T26" fmla="*/ 24 w 26"/>
                  <a:gd name="T27" fmla="*/ 14 h 34"/>
                  <a:gd name="T28" fmla="*/ 25 w 26"/>
                  <a:gd name="T29" fmla="*/ 22 h 34"/>
                  <a:gd name="T30" fmla="*/ 24 w 26"/>
                  <a:gd name="T31" fmla="*/ 24 h 34"/>
                  <a:gd name="T32" fmla="*/ 26 w 26"/>
                  <a:gd name="T33" fmla="*/ 28 h 34"/>
                  <a:gd name="T34" fmla="*/ 16 w 26"/>
                  <a:gd name="T35" fmla="*/ 34 h 34"/>
                  <a:gd name="T36" fmla="*/ 13 w 26"/>
                  <a:gd name="T37" fmla="*/ 29 h 34"/>
                  <a:gd name="T38" fmla="*/ 11 w 26"/>
                  <a:gd name="T39" fmla="*/ 27 h 34"/>
                  <a:gd name="T40" fmla="*/ 11 w 26"/>
                  <a:gd name="T41" fmla="*/ 27 h 34"/>
                  <a:gd name="T42" fmla="*/ 4 w 26"/>
                  <a:gd name="T43" fmla="*/ 18 h 34"/>
                  <a:gd name="T44" fmla="*/ 0 w 26"/>
                  <a:gd name="T45" fmla="*/ 13 h 34"/>
                  <a:gd name="T46" fmla="*/ 1 w 26"/>
                  <a:gd name="T4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34">
                    <a:moveTo>
                      <a:pt x="1" y="10"/>
                    </a:moveTo>
                    <a:cubicBezTo>
                      <a:pt x="2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9"/>
                      <a:pt x="3" y="8"/>
                      <a:pt x="4" y="7"/>
                    </a:cubicBezTo>
                    <a:cubicBezTo>
                      <a:pt x="5" y="6"/>
                      <a:pt x="6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8" y="3"/>
                      <a:pt x="10" y="3"/>
                      <a:pt x="11" y="4"/>
                    </a:cubicBezTo>
                    <a:cubicBezTo>
                      <a:pt x="10" y="3"/>
                      <a:pt x="10" y="2"/>
                      <a:pt x="11" y="1"/>
                    </a:cubicBezTo>
                    <a:cubicBezTo>
                      <a:pt x="12" y="0"/>
                      <a:pt x="14" y="1"/>
                      <a:pt x="14" y="2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9" y="5"/>
                      <a:pt x="19" y="6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7"/>
                      <a:pt x="25" y="19"/>
                      <a:pt x="25" y="2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8"/>
                      <a:pt x="11" y="28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5"/>
                      <a:pt x="5" y="19"/>
                      <a:pt x="4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1"/>
                      <a:pt x="1" y="10"/>
                    </a:cubicBezTo>
                    <a:close/>
                  </a:path>
                </a:pathLst>
              </a:custGeom>
              <a:solidFill>
                <a:srgbClr val="F6C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66" name="Freeform 1053">
                <a:extLst>
                  <a:ext uri="{FF2B5EF4-FFF2-40B4-BE49-F238E27FC236}">
                    <a16:creationId xmlns:a16="http://schemas.microsoft.com/office/drawing/2014/main" id="{2BAED84B-0111-46E3-9B98-3B4867D0B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5438" y="12521304"/>
                <a:ext cx="20638" cy="26988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1 w 6"/>
                  <a:gd name="T5" fmla="*/ 1 h 8"/>
                  <a:gd name="T6" fmla="*/ 3 w 6"/>
                  <a:gd name="T7" fmla="*/ 4 h 8"/>
                  <a:gd name="T8" fmla="*/ 6 w 6"/>
                  <a:gd name="T9" fmla="*/ 7 h 8"/>
                  <a:gd name="T10" fmla="*/ 3 w 6"/>
                  <a:gd name="T11" fmla="*/ 4 h 8"/>
                  <a:gd name="T12" fmla="*/ 1 w 6"/>
                  <a:gd name="T13" fmla="*/ 1 h 8"/>
                  <a:gd name="T14" fmla="*/ 0 w 6"/>
                  <a:gd name="T15" fmla="*/ 0 h 8"/>
                  <a:gd name="T16" fmla="*/ 0 w 6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8"/>
                      <a:pt x="6" y="7"/>
                    </a:cubicBezTo>
                    <a:cubicBezTo>
                      <a:pt x="6" y="7"/>
                      <a:pt x="5" y="6"/>
                      <a:pt x="3" y="4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68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67" name="Freeform 1054">
                <a:extLst>
                  <a:ext uri="{FF2B5EF4-FFF2-40B4-BE49-F238E27FC236}">
                    <a16:creationId xmlns:a16="http://schemas.microsoft.com/office/drawing/2014/main" id="{99AE8747-E744-4FB5-A727-AFF7F1FC0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5913" y="12530829"/>
                <a:ext cx="19050" cy="238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1 h 7"/>
                  <a:gd name="T4" fmla="*/ 3 w 6"/>
                  <a:gd name="T5" fmla="*/ 4 h 7"/>
                  <a:gd name="T6" fmla="*/ 5 w 6"/>
                  <a:gd name="T7" fmla="*/ 6 h 7"/>
                  <a:gd name="T8" fmla="*/ 6 w 6"/>
                  <a:gd name="T9" fmla="*/ 7 h 7"/>
                  <a:gd name="T10" fmla="*/ 5 w 6"/>
                  <a:gd name="T11" fmla="*/ 6 h 7"/>
                  <a:gd name="T12" fmla="*/ 3 w 6"/>
                  <a:gd name="T13" fmla="*/ 3 h 7"/>
                  <a:gd name="T14" fmla="*/ 1 w 6"/>
                  <a:gd name="T15" fmla="*/ 1 h 7"/>
                  <a:gd name="T16" fmla="*/ 0 w 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68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68" name="Freeform 1055">
                <a:extLst>
                  <a:ext uri="{FF2B5EF4-FFF2-40B4-BE49-F238E27FC236}">
                    <a16:creationId xmlns:a16="http://schemas.microsoft.com/office/drawing/2014/main" id="{DFD4E041-77D7-4767-8AE0-B731E1C49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1626" y="12537179"/>
                <a:ext cx="20638" cy="20638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1 h 6"/>
                  <a:gd name="T4" fmla="*/ 2 w 6"/>
                  <a:gd name="T5" fmla="*/ 4 h 6"/>
                  <a:gd name="T6" fmla="*/ 5 w 6"/>
                  <a:gd name="T7" fmla="*/ 6 h 6"/>
                  <a:gd name="T8" fmla="*/ 6 w 6"/>
                  <a:gd name="T9" fmla="*/ 6 h 6"/>
                  <a:gd name="T10" fmla="*/ 5 w 6"/>
                  <a:gd name="T11" fmla="*/ 5 h 6"/>
                  <a:gd name="T12" fmla="*/ 3 w 6"/>
                  <a:gd name="T13" fmla="*/ 3 h 6"/>
                  <a:gd name="T14" fmla="*/ 1 w 6"/>
                  <a:gd name="T15" fmla="*/ 1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3" y="5"/>
                      <a:pt x="4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5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68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169" name="Freeform 1056">
                <a:extLst>
                  <a:ext uri="{FF2B5EF4-FFF2-40B4-BE49-F238E27FC236}">
                    <a16:creationId xmlns:a16="http://schemas.microsoft.com/office/drawing/2014/main" id="{564E89BF-C0E6-40F5-A1A2-0F8E170D1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1788" y="12511779"/>
                <a:ext cx="258763" cy="214313"/>
              </a:xfrm>
              <a:custGeom>
                <a:avLst/>
                <a:gdLst>
                  <a:gd name="T0" fmla="*/ 76 w 78"/>
                  <a:gd name="T1" fmla="*/ 28 h 65"/>
                  <a:gd name="T2" fmla="*/ 78 w 78"/>
                  <a:gd name="T3" fmla="*/ 25 h 65"/>
                  <a:gd name="T4" fmla="*/ 65 w 78"/>
                  <a:gd name="T5" fmla="*/ 0 h 65"/>
                  <a:gd name="T6" fmla="*/ 49 w 78"/>
                  <a:gd name="T7" fmla="*/ 25 h 65"/>
                  <a:gd name="T8" fmla="*/ 27 w 78"/>
                  <a:gd name="T9" fmla="*/ 42 h 65"/>
                  <a:gd name="T10" fmla="*/ 13 w 78"/>
                  <a:gd name="T11" fmla="*/ 25 h 65"/>
                  <a:gd name="T12" fmla="*/ 1 w 78"/>
                  <a:gd name="T13" fmla="*/ 29 h 65"/>
                  <a:gd name="T14" fmla="*/ 16 w 78"/>
                  <a:gd name="T15" fmla="*/ 59 h 65"/>
                  <a:gd name="T16" fmla="*/ 76 w 78"/>
                  <a:gd name="T17" fmla="*/ 2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65">
                    <a:moveTo>
                      <a:pt x="76" y="28"/>
                    </a:moveTo>
                    <a:cubicBezTo>
                      <a:pt x="77" y="27"/>
                      <a:pt x="77" y="26"/>
                      <a:pt x="78" y="25"/>
                    </a:cubicBezTo>
                    <a:cubicBezTo>
                      <a:pt x="71" y="24"/>
                      <a:pt x="73" y="1"/>
                      <a:pt x="65" y="0"/>
                    </a:cubicBezTo>
                    <a:cubicBezTo>
                      <a:pt x="65" y="0"/>
                      <a:pt x="51" y="24"/>
                      <a:pt x="49" y="25"/>
                    </a:cubicBezTo>
                    <a:cubicBezTo>
                      <a:pt x="45" y="30"/>
                      <a:pt x="34" y="40"/>
                      <a:pt x="27" y="42"/>
                    </a:cubicBezTo>
                    <a:cubicBezTo>
                      <a:pt x="25" y="43"/>
                      <a:pt x="15" y="32"/>
                      <a:pt x="13" y="25"/>
                    </a:cubicBezTo>
                    <a:cubicBezTo>
                      <a:pt x="13" y="25"/>
                      <a:pt x="11" y="29"/>
                      <a:pt x="1" y="29"/>
                    </a:cubicBezTo>
                    <a:cubicBezTo>
                      <a:pt x="0" y="33"/>
                      <a:pt x="7" y="56"/>
                      <a:pt x="16" y="59"/>
                    </a:cubicBezTo>
                    <a:cubicBezTo>
                      <a:pt x="31" y="65"/>
                      <a:pt x="73" y="30"/>
                      <a:pt x="76" y="28"/>
                    </a:cubicBezTo>
                    <a:close/>
                  </a:path>
                </a:pathLst>
              </a:custGeom>
              <a:solidFill>
                <a:srgbClr val="06A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086602" rtl="1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192" name="กลุ่ม 342">
            <a:extLst>
              <a:ext uri="{FF2B5EF4-FFF2-40B4-BE49-F238E27FC236}">
                <a16:creationId xmlns:a16="http://schemas.microsoft.com/office/drawing/2014/main" id="{9CF09391-023A-4F97-9C38-4A92DB96954E}"/>
              </a:ext>
            </a:extLst>
          </p:cNvPr>
          <p:cNvGrpSpPr/>
          <p:nvPr/>
        </p:nvGrpSpPr>
        <p:grpSpPr>
          <a:xfrm flipH="1">
            <a:off x="9963441" y="2944665"/>
            <a:ext cx="1738106" cy="1743086"/>
            <a:chOff x="16910051" y="11198226"/>
            <a:chExt cx="554038" cy="555625"/>
          </a:xfrm>
        </p:grpSpPr>
        <p:sp>
          <p:nvSpPr>
            <p:cNvPr id="193" name="Oval 855">
              <a:extLst>
                <a:ext uri="{FF2B5EF4-FFF2-40B4-BE49-F238E27FC236}">
                  <a16:creationId xmlns:a16="http://schemas.microsoft.com/office/drawing/2014/main" id="{1A8F42B3-67D9-46A4-80E1-15E3A577F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0051" y="11274426"/>
              <a:ext cx="477838" cy="479425"/>
            </a:xfrm>
            <a:prstGeom prst="ellipse">
              <a:avLst/>
            </a:prstGeom>
            <a:solidFill>
              <a:srgbClr val="E8D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94" name="Oval 856">
              <a:extLst>
                <a:ext uri="{FF2B5EF4-FFF2-40B4-BE49-F238E27FC236}">
                  <a16:creationId xmlns:a16="http://schemas.microsoft.com/office/drawing/2014/main" id="{2D05EDC8-F327-4A6C-B76B-DDDE90ABC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6089" y="11323638"/>
              <a:ext cx="384175" cy="381000"/>
            </a:xfrm>
            <a:prstGeom prst="ellipse">
              <a:avLst/>
            </a:prstGeom>
            <a:solidFill>
              <a:srgbClr val="F26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95" name="Oval 857">
              <a:extLst>
                <a:ext uri="{FF2B5EF4-FFF2-40B4-BE49-F238E27FC236}">
                  <a16:creationId xmlns:a16="http://schemas.microsoft.com/office/drawing/2014/main" id="{0E95EF32-9B27-40E4-8BC2-FA76EF14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26" y="11369676"/>
              <a:ext cx="292100" cy="288925"/>
            </a:xfrm>
            <a:prstGeom prst="ellipse">
              <a:avLst/>
            </a:prstGeom>
            <a:solidFill>
              <a:srgbClr val="E8D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96" name="Oval 858">
              <a:extLst>
                <a:ext uri="{FF2B5EF4-FFF2-40B4-BE49-F238E27FC236}">
                  <a16:creationId xmlns:a16="http://schemas.microsoft.com/office/drawing/2014/main" id="{5FA6DE0B-7C1F-4CB8-80B2-6AC380DA3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2926" y="11415713"/>
              <a:ext cx="192088" cy="195263"/>
            </a:xfrm>
            <a:prstGeom prst="ellipse">
              <a:avLst/>
            </a:prstGeom>
            <a:solidFill>
              <a:srgbClr val="F26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97" name="Oval 859">
              <a:extLst>
                <a:ext uri="{FF2B5EF4-FFF2-40B4-BE49-F238E27FC236}">
                  <a16:creationId xmlns:a16="http://schemas.microsoft.com/office/drawing/2014/main" id="{4B93DB3B-E580-4378-A8CF-50B962C4C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8964" y="11466513"/>
              <a:ext cx="100013" cy="95250"/>
            </a:xfrm>
            <a:prstGeom prst="ellipse">
              <a:avLst/>
            </a:prstGeom>
            <a:solidFill>
              <a:srgbClr val="E8D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98" name="Freeform 860">
              <a:extLst>
                <a:ext uri="{FF2B5EF4-FFF2-40B4-BE49-F238E27FC236}">
                  <a16:creationId xmlns:a16="http://schemas.microsoft.com/office/drawing/2014/main" id="{C96EA7A5-F7A3-4D7B-BE87-C9707CD24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8814" y="11241088"/>
              <a:ext cx="252413" cy="250825"/>
            </a:xfrm>
            <a:custGeom>
              <a:avLst/>
              <a:gdLst>
                <a:gd name="T0" fmla="*/ 152 w 159"/>
                <a:gd name="T1" fmla="*/ 0 h 158"/>
                <a:gd name="T2" fmla="*/ 0 w 159"/>
                <a:gd name="T3" fmla="*/ 152 h 158"/>
                <a:gd name="T4" fmla="*/ 6 w 159"/>
                <a:gd name="T5" fmla="*/ 158 h 158"/>
                <a:gd name="T6" fmla="*/ 159 w 159"/>
                <a:gd name="T7" fmla="*/ 6 h 158"/>
                <a:gd name="T8" fmla="*/ 152 w 159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8">
                  <a:moveTo>
                    <a:pt x="152" y="0"/>
                  </a:moveTo>
                  <a:lnTo>
                    <a:pt x="0" y="152"/>
                  </a:lnTo>
                  <a:lnTo>
                    <a:pt x="6" y="158"/>
                  </a:lnTo>
                  <a:lnTo>
                    <a:pt x="159" y="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333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99" name="Freeform 861">
              <a:extLst>
                <a:ext uri="{FF2B5EF4-FFF2-40B4-BE49-F238E27FC236}">
                  <a16:creationId xmlns:a16="http://schemas.microsoft.com/office/drawing/2014/main" id="{82A09B3B-CF1A-4054-943C-36F506178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8176" y="11455401"/>
              <a:ext cx="60325" cy="57150"/>
            </a:xfrm>
            <a:custGeom>
              <a:avLst/>
              <a:gdLst>
                <a:gd name="T0" fmla="*/ 17 w 38"/>
                <a:gd name="T1" fmla="*/ 0 h 36"/>
                <a:gd name="T2" fmla="*/ 0 w 38"/>
                <a:gd name="T3" fmla="*/ 36 h 36"/>
                <a:gd name="T4" fmla="*/ 38 w 38"/>
                <a:gd name="T5" fmla="*/ 19 h 36"/>
                <a:gd name="T6" fmla="*/ 23 w 38"/>
                <a:gd name="T7" fmla="*/ 15 h 36"/>
                <a:gd name="T8" fmla="*/ 17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17" y="0"/>
                  </a:moveTo>
                  <a:lnTo>
                    <a:pt x="0" y="36"/>
                  </a:lnTo>
                  <a:lnTo>
                    <a:pt x="38" y="19"/>
                  </a:lnTo>
                  <a:lnTo>
                    <a:pt x="23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3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200" name="Freeform 862">
              <a:extLst>
                <a:ext uri="{FF2B5EF4-FFF2-40B4-BE49-F238E27FC236}">
                  <a16:creationId xmlns:a16="http://schemas.microsoft.com/office/drawing/2014/main" id="{736379FD-691C-4907-89D3-EDD888C5B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8176" y="11455401"/>
              <a:ext cx="60325" cy="57150"/>
            </a:xfrm>
            <a:custGeom>
              <a:avLst/>
              <a:gdLst>
                <a:gd name="T0" fmla="*/ 17 w 38"/>
                <a:gd name="T1" fmla="*/ 0 h 36"/>
                <a:gd name="T2" fmla="*/ 0 w 38"/>
                <a:gd name="T3" fmla="*/ 36 h 36"/>
                <a:gd name="T4" fmla="*/ 38 w 38"/>
                <a:gd name="T5" fmla="*/ 19 h 36"/>
                <a:gd name="T6" fmla="*/ 23 w 38"/>
                <a:gd name="T7" fmla="*/ 15 h 36"/>
                <a:gd name="T8" fmla="*/ 17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17" y="0"/>
                  </a:moveTo>
                  <a:lnTo>
                    <a:pt x="0" y="36"/>
                  </a:lnTo>
                  <a:lnTo>
                    <a:pt x="38" y="19"/>
                  </a:lnTo>
                  <a:lnTo>
                    <a:pt x="23" y="15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201" name="Freeform 863">
              <a:extLst>
                <a:ext uri="{FF2B5EF4-FFF2-40B4-BE49-F238E27FC236}">
                  <a16:creationId xmlns:a16="http://schemas.microsoft.com/office/drawing/2014/main" id="{9FCE226F-D109-4AB6-8CCF-9E17B1DC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1064" y="11198226"/>
              <a:ext cx="73025" cy="73025"/>
            </a:xfrm>
            <a:custGeom>
              <a:avLst/>
              <a:gdLst>
                <a:gd name="T0" fmla="*/ 27 w 46"/>
                <a:gd name="T1" fmla="*/ 0 h 46"/>
                <a:gd name="T2" fmla="*/ 0 w 46"/>
                <a:gd name="T3" fmla="*/ 27 h 46"/>
                <a:gd name="T4" fmla="*/ 0 w 46"/>
                <a:gd name="T5" fmla="*/ 46 h 46"/>
                <a:gd name="T6" fmla="*/ 21 w 46"/>
                <a:gd name="T7" fmla="*/ 46 h 46"/>
                <a:gd name="T8" fmla="*/ 46 w 46"/>
                <a:gd name="T9" fmla="*/ 21 h 46"/>
                <a:gd name="T10" fmla="*/ 27 w 46"/>
                <a:gd name="T11" fmla="*/ 21 h 46"/>
                <a:gd name="T12" fmla="*/ 27 w 46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6">
                  <a:moveTo>
                    <a:pt x="27" y="0"/>
                  </a:moveTo>
                  <a:lnTo>
                    <a:pt x="0" y="27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46" y="21"/>
                  </a:lnTo>
                  <a:lnTo>
                    <a:pt x="27" y="2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33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202" name="Freeform 864">
              <a:extLst>
                <a:ext uri="{FF2B5EF4-FFF2-40B4-BE49-F238E27FC236}">
                  <a16:creationId xmlns:a16="http://schemas.microsoft.com/office/drawing/2014/main" id="{741F054C-3AA5-40B8-A4E5-9CCF487F4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1526" y="11644313"/>
              <a:ext cx="39688" cy="42863"/>
            </a:xfrm>
            <a:custGeom>
              <a:avLst/>
              <a:gdLst>
                <a:gd name="T0" fmla="*/ 2 w 12"/>
                <a:gd name="T1" fmla="*/ 0 h 13"/>
                <a:gd name="T2" fmla="*/ 0 w 12"/>
                <a:gd name="T3" fmla="*/ 3 h 13"/>
                <a:gd name="T4" fmla="*/ 10 w 12"/>
                <a:gd name="T5" fmla="*/ 13 h 13"/>
                <a:gd name="T6" fmla="*/ 12 w 12"/>
                <a:gd name="T7" fmla="*/ 10 h 13"/>
                <a:gd name="T8" fmla="*/ 2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4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203" name="Freeform 865">
              <a:extLst>
                <a:ext uri="{FF2B5EF4-FFF2-40B4-BE49-F238E27FC236}">
                  <a16:creationId xmlns:a16="http://schemas.microsoft.com/office/drawing/2014/main" id="{87A176C9-B4DB-440D-B54B-D2010C03E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5014" y="11610976"/>
              <a:ext cx="42863" cy="44450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3 h 13"/>
                <a:gd name="T4" fmla="*/ 11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1"/>
                    <a:pt x="13" y="1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C15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204" name="Freeform 866">
              <a:extLst>
                <a:ext uri="{FF2B5EF4-FFF2-40B4-BE49-F238E27FC236}">
                  <a16:creationId xmlns:a16="http://schemas.microsoft.com/office/drawing/2014/main" id="{E82145A3-709F-4ECB-AE5C-6811017E9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1676" y="11579226"/>
              <a:ext cx="42863" cy="42863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2 h 13"/>
                <a:gd name="T4" fmla="*/ 10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1"/>
                    <a:pt x="13" y="1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4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205" name="Freeform 867">
              <a:extLst>
                <a:ext uri="{FF2B5EF4-FFF2-40B4-BE49-F238E27FC236}">
                  <a16:creationId xmlns:a16="http://schemas.microsoft.com/office/drawing/2014/main" id="{B53D706B-1DF3-4CCF-AF70-73B540B67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8814" y="11536363"/>
              <a:ext cx="52388" cy="49213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2 w 16"/>
                <a:gd name="T5" fmla="*/ 11 h 15"/>
                <a:gd name="T6" fmla="*/ 4 w 16"/>
                <a:gd name="T7" fmla="*/ 6 h 15"/>
                <a:gd name="T8" fmla="*/ 13 w 16"/>
                <a:gd name="T9" fmla="*/ 15 h 15"/>
                <a:gd name="T10" fmla="*/ 16 w 16"/>
                <a:gd name="T11" fmla="*/ 13 h 15"/>
                <a:gd name="T12" fmla="*/ 7 w 16"/>
                <a:gd name="T13" fmla="*/ 3 h 15"/>
                <a:gd name="T14" fmla="*/ 12 w 16"/>
                <a:gd name="T15" fmla="*/ 2 h 15"/>
                <a:gd name="T16" fmla="*/ 8 w 16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6" y="3"/>
                    <a:pt x="3" y="5"/>
                    <a:pt x="0" y="7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5" y="14"/>
                    <a:pt x="16" y="1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C15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206" name="Freeform 868">
              <a:extLst>
                <a:ext uri="{FF2B5EF4-FFF2-40B4-BE49-F238E27FC236}">
                  <a16:creationId xmlns:a16="http://schemas.microsoft.com/office/drawing/2014/main" id="{7085B1B7-F3E1-4D6E-B80E-2061C46AA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8176" y="11512551"/>
              <a:ext cx="47625" cy="46038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0 h 14"/>
                <a:gd name="T4" fmla="*/ 6 w 14"/>
                <a:gd name="T5" fmla="*/ 14 h 14"/>
                <a:gd name="T6" fmla="*/ 14 w 14"/>
                <a:gd name="T7" fmla="*/ 7 h 14"/>
                <a:gd name="T8" fmla="*/ 0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2"/>
                    <a:pt x="12" y="10"/>
                    <a:pt x="1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4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589DDB3-F143-4F28-BAC1-500AF3AF1352}"/>
              </a:ext>
            </a:extLst>
          </p:cNvPr>
          <p:cNvGrpSpPr/>
          <p:nvPr/>
        </p:nvGrpSpPr>
        <p:grpSpPr>
          <a:xfrm>
            <a:off x="2991810" y="1872271"/>
            <a:ext cx="6891670" cy="4149715"/>
            <a:chOff x="14907767" y="2262191"/>
            <a:chExt cx="6891670" cy="4149715"/>
          </a:xfrm>
        </p:grpSpPr>
        <p:grpSp>
          <p:nvGrpSpPr>
            <p:cNvPr id="175" name="กลุ่ม 309">
              <a:extLst>
                <a:ext uri="{FF2B5EF4-FFF2-40B4-BE49-F238E27FC236}">
                  <a16:creationId xmlns:a16="http://schemas.microsoft.com/office/drawing/2014/main" id="{E515B342-F282-4530-87C3-89B14E981DCC}"/>
                </a:ext>
              </a:extLst>
            </p:cNvPr>
            <p:cNvGrpSpPr/>
            <p:nvPr/>
          </p:nvGrpSpPr>
          <p:grpSpPr>
            <a:xfrm flipH="1">
              <a:off x="14907767" y="4043184"/>
              <a:ext cx="6891670" cy="618880"/>
              <a:chOff x="6511278" y="4296443"/>
              <a:chExt cx="10029392" cy="900650"/>
            </a:xfrm>
          </p:grpSpPr>
          <p:grpSp>
            <p:nvGrpSpPr>
              <p:cNvPr id="176" name="Group 1">
                <a:extLst>
                  <a:ext uri="{FF2B5EF4-FFF2-40B4-BE49-F238E27FC236}">
                    <a16:creationId xmlns:a16="http://schemas.microsoft.com/office/drawing/2014/main" id="{D0410F20-5035-43B2-958C-0433474699E5}"/>
                  </a:ext>
                </a:extLst>
              </p:cNvPr>
              <p:cNvGrpSpPr/>
              <p:nvPr/>
            </p:nvGrpSpPr>
            <p:grpSpPr>
              <a:xfrm>
                <a:off x="6511278" y="4589654"/>
                <a:ext cx="2471894" cy="580510"/>
                <a:chOff x="4579261" y="7238421"/>
                <a:chExt cx="2471894" cy="580510"/>
              </a:xfrm>
              <a:solidFill>
                <a:schemeClr val="accent3"/>
              </a:solidFill>
            </p:grpSpPr>
            <p:sp>
              <p:nvSpPr>
                <p:cNvPr id="186" name="Round Same Side Corner Rectangle 23">
                  <a:extLst>
                    <a:ext uri="{FF2B5EF4-FFF2-40B4-BE49-F238E27FC236}">
                      <a16:creationId xmlns:a16="http://schemas.microsoft.com/office/drawing/2014/main" id="{39FA03AD-BBB0-41CB-8F7D-F556C9B70535}"/>
                    </a:ext>
                  </a:extLst>
                </p:cNvPr>
                <p:cNvSpPr/>
                <p:nvPr/>
              </p:nvSpPr>
              <p:spPr>
                <a:xfrm rot="16200000" flipH="1">
                  <a:off x="5654273" y="6163409"/>
                  <a:ext cx="321869" cy="247189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9710" tIns="54855" rIns="109710" bIns="54855" rtlCol="0" anchor="ctr"/>
                <a:lstStyle/>
                <a:p>
                  <a:pPr algn="ctr" defTabSz="1086602" rtl="0"/>
                  <a:endParaRPr lang="bg-BG" sz="3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7" name="Freeform 734">
                  <a:extLst>
                    <a:ext uri="{FF2B5EF4-FFF2-40B4-BE49-F238E27FC236}">
                      <a16:creationId xmlns:a16="http://schemas.microsoft.com/office/drawing/2014/main" id="{9CC8C61A-396D-48FA-80C2-828960371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746002" y="7418886"/>
                  <a:ext cx="342077" cy="458013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l" defTabSz="1086602" rtl="0"/>
                  <a:endParaRPr lang="en-US" sz="335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7" name="Group 5">
                <a:extLst>
                  <a:ext uri="{FF2B5EF4-FFF2-40B4-BE49-F238E27FC236}">
                    <a16:creationId xmlns:a16="http://schemas.microsoft.com/office/drawing/2014/main" id="{296569AB-6052-480D-9DEE-B726CCDDF80A}"/>
                  </a:ext>
                </a:extLst>
              </p:cNvPr>
              <p:cNvGrpSpPr/>
              <p:nvPr/>
            </p:nvGrpSpPr>
            <p:grpSpPr>
              <a:xfrm>
                <a:off x="11553002" y="4592932"/>
                <a:ext cx="2471894" cy="604161"/>
                <a:chOff x="14684641" y="7220769"/>
                <a:chExt cx="2471894" cy="604161"/>
              </a:xfrm>
              <a:solidFill>
                <a:schemeClr val="accent6"/>
              </a:solidFill>
            </p:grpSpPr>
            <p:sp>
              <p:nvSpPr>
                <p:cNvPr id="184" name="Rectangle 27">
                  <a:extLst>
                    <a:ext uri="{FF2B5EF4-FFF2-40B4-BE49-F238E27FC236}">
                      <a16:creationId xmlns:a16="http://schemas.microsoft.com/office/drawing/2014/main" id="{CF0B5F0C-9E77-4F26-AD6F-6015A7B906AD}"/>
                    </a:ext>
                  </a:extLst>
                </p:cNvPr>
                <p:cNvSpPr/>
                <p:nvPr/>
              </p:nvSpPr>
              <p:spPr>
                <a:xfrm>
                  <a:off x="14684641" y="7220769"/>
                  <a:ext cx="2471894" cy="3218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9710" tIns="54855" rIns="109710" bIns="54855" rtlCol="0" anchor="ctr"/>
                <a:lstStyle/>
                <a:p>
                  <a:pPr algn="ctr" defTabSz="1086602" rtl="0"/>
                  <a:endParaRPr lang="bg-BG" sz="3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5" name="Freeform 734">
                  <a:extLst>
                    <a:ext uri="{FF2B5EF4-FFF2-40B4-BE49-F238E27FC236}">
                      <a16:creationId xmlns:a16="http://schemas.microsoft.com/office/drawing/2014/main" id="{4F54891B-968F-4580-B579-5B70DAE86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5834927" y="7424885"/>
                  <a:ext cx="342077" cy="458013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l" defTabSz="1086602" rtl="0"/>
                  <a:endParaRPr lang="en-US" sz="335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8" name="Group 7">
                <a:extLst>
                  <a:ext uri="{FF2B5EF4-FFF2-40B4-BE49-F238E27FC236}">
                    <a16:creationId xmlns:a16="http://schemas.microsoft.com/office/drawing/2014/main" id="{57A12D83-5079-413E-8494-4A9052885773}"/>
                  </a:ext>
                </a:extLst>
              </p:cNvPr>
              <p:cNvGrpSpPr/>
              <p:nvPr/>
            </p:nvGrpSpPr>
            <p:grpSpPr>
              <a:xfrm>
                <a:off x="14068776" y="4317674"/>
                <a:ext cx="2471894" cy="597120"/>
                <a:chOff x="17200415" y="6945511"/>
                <a:chExt cx="2471894" cy="597120"/>
              </a:xfrm>
            </p:grpSpPr>
            <p:sp>
              <p:nvSpPr>
                <p:cNvPr id="182" name="Round Same Side Corner Rectangle 6">
                  <a:extLst>
                    <a:ext uri="{FF2B5EF4-FFF2-40B4-BE49-F238E27FC236}">
                      <a16:creationId xmlns:a16="http://schemas.microsoft.com/office/drawing/2014/main" id="{B30549B3-927D-4057-9965-72CFC2B82330}"/>
                    </a:ext>
                  </a:extLst>
                </p:cNvPr>
                <p:cNvSpPr/>
                <p:nvPr/>
              </p:nvSpPr>
              <p:spPr>
                <a:xfrm rot="5400000">
                  <a:off x="18275427" y="6145750"/>
                  <a:ext cx="321869" cy="247189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9710" tIns="54855" rIns="109710" bIns="54855" rtlCol="0" anchor="ctr"/>
                <a:lstStyle/>
                <a:p>
                  <a:pPr algn="ctr" defTabSz="1086602" rtl="0"/>
                  <a:endParaRPr lang="bg-BG" sz="3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3" name="Freeform 734">
                  <a:extLst>
                    <a:ext uri="{FF2B5EF4-FFF2-40B4-BE49-F238E27FC236}">
                      <a16:creationId xmlns:a16="http://schemas.microsoft.com/office/drawing/2014/main" id="{8333D26D-EC02-49C2-AC12-B7A9E0510E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8271029" y="6887543"/>
                  <a:ext cx="342077" cy="458013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l" defTabSz="1086602" rtl="0"/>
                  <a:endParaRPr lang="en-US" sz="335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9" name="Group 4">
                <a:extLst>
                  <a:ext uri="{FF2B5EF4-FFF2-40B4-BE49-F238E27FC236}">
                    <a16:creationId xmlns:a16="http://schemas.microsoft.com/office/drawing/2014/main" id="{9FEE81E6-F780-4BA0-AFE8-FC14FB721651}"/>
                  </a:ext>
                </a:extLst>
              </p:cNvPr>
              <p:cNvGrpSpPr/>
              <p:nvPr/>
            </p:nvGrpSpPr>
            <p:grpSpPr>
              <a:xfrm>
                <a:off x="9037229" y="4296443"/>
                <a:ext cx="2471894" cy="618360"/>
                <a:chOff x="12168868" y="6924280"/>
                <a:chExt cx="2471894" cy="618360"/>
              </a:xfrm>
            </p:grpSpPr>
            <p:sp>
              <p:nvSpPr>
                <p:cNvPr id="180" name="Rectangle 26">
                  <a:extLst>
                    <a:ext uri="{FF2B5EF4-FFF2-40B4-BE49-F238E27FC236}">
                      <a16:creationId xmlns:a16="http://schemas.microsoft.com/office/drawing/2014/main" id="{A6D07F48-6248-473D-A45F-54215E8A62BB}"/>
                    </a:ext>
                  </a:extLst>
                </p:cNvPr>
                <p:cNvSpPr/>
                <p:nvPr/>
              </p:nvSpPr>
              <p:spPr>
                <a:xfrm>
                  <a:off x="12168868" y="7220769"/>
                  <a:ext cx="2471894" cy="32187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9710" tIns="54855" rIns="109710" bIns="54855" rtlCol="0" anchor="ctr"/>
                <a:lstStyle/>
                <a:p>
                  <a:pPr algn="ctr" defTabSz="1086602" rtl="0"/>
                  <a:endParaRPr lang="bg-BG" sz="3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1" name="Freeform 734">
                  <a:extLst>
                    <a:ext uri="{FF2B5EF4-FFF2-40B4-BE49-F238E27FC236}">
                      <a16:creationId xmlns:a16="http://schemas.microsoft.com/office/drawing/2014/main" id="{CD7678F7-5FF5-41D1-BBF8-81452EE65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3261997" y="6866312"/>
                  <a:ext cx="342077" cy="458013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l" defTabSz="1086602" rtl="0"/>
                  <a:endParaRPr lang="en-US" sz="335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88" name="Oval 14">
              <a:extLst>
                <a:ext uri="{FF2B5EF4-FFF2-40B4-BE49-F238E27FC236}">
                  <a16:creationId xmlns:a16="http://schemas.microsoft.com/office/drawing/2014/main" id="{2DD2D47D-ADF6-4642-A246-4A10F54420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321446" flipV="1">
              <a:off x="20207448" y="4971906"/>
              <a:ext cx="1440000" cy="144000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 rtl="0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89" name="Oval 14">
              <a:extLst>
                <a:ext uri="{FF2B5EF4-FFF2-40B4-BE49-F238E27FC236}">
                  <a16:creationId xmlns:a16="http://schemas.microsoft.com/office/drawing/2014/main" id="{3A4B5989-BCF3-4166-A95F-B878D15A7E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78554">
              <a:off x="18526791" y="2262191"/>
              <a:ext cx="1440000" cy="1440000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90" name="Oval 14">
              <a:extLst>
                <a:ext uri="{FF2B5EF4-FFF2-40B4-BE49-F238E27FC236}">
                  <a16:creationId xmlns:a16="http://schemas.microsoft.com/office/drawing/2014/main" id="{215FAF37-80EF-45FD-8744-F9FAB0AE7E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321446" flipV="1">
              <a:off x="16751450" y="4971906"/>
              <a:ext cx="1440000" cy="1440000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 rtl="0"/>
              <a:endParaRPr lang="th-TH" sz="3350" dirty="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91" name="Oval 14">
              <a:extLst>
                <a:ext uri="{FF2B5EF4-FFF2-40B4-BE49-F238E27FC236}">
                  <a16:creationId xmlns:a16="http://schemas.microsoft.com/office/drawing/2014/main" id="{3124DA30-3663-4A97-AA14-4D93E17D8C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78554">
              <a:off x="15088309" y="2287797"/>
              <a:ext cx="1440000" cy="144000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l"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B247963B-C92B-40D5-941A-3C8D4279462F}"/>
                </a:ext>
              </a:extLst>
            </p:cNvPr>
            <p:cNvSpPr/>
            <p:nvPr/>
          </p:nvSpPr>
          <p:spPr>
            <a:xfrm>
              <a:off x="17047189" y="5464376"/>
              <a:ext cx="9156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إدراكية</a:t>
              </a:r>
              <a:endParaRPr lang="en-S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BBB7DCF5-DFF4-4F65-B2D8-CA91D1475C1B}"/>
                </a:ext>
              </a:extLst>
            </p:cNvPr>
            <p:cNvSpPr/>
            <p:nvPr/>
          </p:nvSpPr>
          <p:spPr>
            <a:xfrm>
              <a:off x="20490831" y="5398118"/>
              <a:ext cx="9188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حيازية</a:t>
              </a:r>
              <a:endParaRPr lang="en-S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053A0986-EC98-48EA-B14E-DDF61C691825}"/>
                </a:ext>
              </a:extLst>
            </p:cNvPr>
            <p:cNvSpPr/>
            <p:nvPr/>
          </p:nvSpPr>
          <p:spPr>
            <a:xfrm>
              <a:off x="15390575" y="2804582"/>
              <a:ext cx="8691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زمانية</a:t>
              </a:r>
              <a:endParaRPr lang="en-S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B8C6427D-3CC7-45B1-A353-2B733D1BE859}"/>
                </a:ext>
              </a:extLst>
            </p:cNvPr>
            <p:cNvSpPr/>
            <p:nvPr/>
          </p:nvSpPr>
          <p:spPr>
            <a:xfrm>
              <a:off x="18837923" y="2765923"/>
              <a:ext cx="8931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مكانية</a:t>
              </a:r>
              <a:endParaRPr lang="en-S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40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19835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236679" y="1191495"/>
            <a:ext cx="2703233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عناصر المزيج التسويقي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6AF810-23FA-4657-89AA-13E1865058C8}"/>
              </a:ext>
            </a:extLst>
          </p:cNvPr>
          <p:cNvSpPr/>
          <p:nvPr/>
        </p:nvSpPr>
        <p:spPr>
          <a:xfrm>
            <a:off x="10781652" y="2002036"/>
            <a:ext cx="1071127" cy="52322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YE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المنافع: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215197" y="1737153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EB88133-1139-472B-A2CF-1B87FAC32C1F}"/>
              </a:ext>
            </a:extLst>
          </p:cNvPr>
          <p:cNvGrpSpPr/>
          <p:nvPr/>
        </p:nvGrpSpPr>
        <p:grpSpPr>
          <a:xfrm>
            <a:off x="3901884" y="1735420"/>
            <a:ext cx="4528514" cy="4528514"/>
            <a:chOff x="3901884" y="1735420"/>
            <a:chExt cx="4528514" cy="4528514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71C6ACBB-F91B-47A6-9D5A-523A3A46AC84}"/>
                </a:ext>
              </a:extLst>
            </p:cNvPr>
            <p:cNvGrpSpPr/>
            <p:nvPr/>
          </p:nvGrpSpPr>
          <p:grpSpPr>
            <a:xfrm>
              <a:off x="3901884" y="1735420"/>
              <a:ext cx="2970087" cy="2220806"/>
              <a:chOff x="4657725" y="946151"/>
              <a:chExt cx="2441575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C0801403-1EA7-4574-8962-094BCCA01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FBFD5AA8-F443-4EC9-81B0-54F42B4DB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7EB60520-B39C-4D61-B67B-E2907C47B4A9}"/>
                </a:ext>
              </a:extLst>
            </p:cNvPr>
            <p:cNvGrpSpPr/>
            <p:nvPr/>
          </p:nvGrpSpPr>
          <p:grpSpPr>
            <a:xfrm>
              <a:off x="3901884" y="3330538"/>
              <a:ext cx="2220806" cy="2933396"/>
              <a:chOff x="4657725" y="2257426"/>
              <a:chExt cx="1825625" cy="241141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4278B2D5-B7FA-4BAA-AB8F-93B83C532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170A3ECD-AB96-41A3-90F1-B8ABAB1A5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49" name="Group 10">
              <a:extLst>
                <a:ext uri="{FF2B5EF4-FFF2-40B4-BE49-F238E27FC236}">
                  <a16:creationId xmlns:a16="http://schemas.microsoft.com/office/drawing/2014/main" id="{53FAC020-3DF3-4F4A-95B2-C85B290555D7}"/>
                </a:ext>
              </a:extLst>
            </p:cNvPr>
            <p:cNvGrpSpPr/>
            <p:nvPr/>
          </p:nvGrpSpPr>
          <p:grpSpPr>
            <a:xfrm>
              <a:off x="5477690" y="4043127"/>
              <a:ext cx="2952707" cy="2220806"/>
              <a:chOff x="5953125" y="2843213"/>
              <a:chExt cx="2427288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DEF947D4-E8B5-41AC-96D8-DE257010D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1" name="Freeform 12">
                <a:extLst>
                  <a:ext uri="{FF2B5EF4-FFF2-40B4-BE49-F238E27FC236}">
                    <a16:creationId xmlns:a16="http://schemas.microsoft.com/office/drawing/2014/main" id="{E0323A57-AD8D-489B-8D5E-0E360F1F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87256A84-1729-4164-ABBB-B63F03ECDC85}"/>
                </a:ext>
              </a:extLst>
            </p:cNvPr>
            <p:cNvGrpSpPr/>
            <p:nvPr/>
          </p:nvGrpSpPr>
          <p:grpSpPr>
            <a:xfrm>
              <a:off x="6209592" y="1735420"/>
              <a:ext cx="2220806" cy="2989398"/>
              <a:chOff x="6554788" y="946151"/>
              <a:chExt cx="1825625" cy="245745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53" name="Freeform 14">
                <a:extLst>
                  <a:ext uri="{FF2B5EF4-FFF2-40B4-BE49-F238E27FC236}">
                    <a16:creationId xmlns:a16="http://schemas.microsoft.com/office/drawing/2014/main" id="{88508309-CC49-42D3-82CB-2BB24E5FA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3DC162FF-BC4B-4066-99A1-BA5878F2F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55" name="Oval 14">
              <a:extLst>
                <a:ext uri="{FF2B5EF4-FFF2-40B4-BE49-F238E27FC236}">
                  <a16:creationId xmlns:a16="http://schemas.microsoft.com/office/drawing/2014/main" id="{7A6EC47A-4B59-4D6D-87AD-8A5FCC92BE2F}"/>
                </a:ext>
              </a:extLst>
            </p:cNvPr>
            <p:cNvSpPr/>
            <p:nvPr/>
          </p:nvSpPr>
          <p:spPr>
            <a:xfrm rot="120000">
              <a:off x="5168781" y="3151017"/>
              <a:ext cx="1999125" cy="1707701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8">
              <a:extLst>
                <a:ext uri="{FF2B5EF4-FFF2-40B4-BE49-F238E27FC236}">
                  <a16:creationId xmlns:a16="http://schemas.microsoft.com/office/drawing/2014/main" id="{37DF5DA3-88F7-4F3C-8248-258AC1336BF5}"/>
                </a:ext>
              </a:extLst>
            </p:cNvPr>
            <p:cNvSpPr/>
            <p:nvPr/>
          </p:nvSpPr>
          <p:spPr>
            <a:xfrm>
              <a:off x="5126253" y="3324747"/>
              <a:ext cx="2041456" cy="138499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عناصر </a:t>
              </a:r>
            </a:p>
            <a:p>
              <a:pPr algn="ctr"/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المزيج </a:t>
              </a:r>
            </a:p>
            <a:p>
              <a:pPr algn="ctr"/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التسويقى </a:t>
              </a:r>
              <a:endParaRPr lang="ar-SA" sz="2800" dirty="0">
                <a:solidFill>
                  <a:prstClr val="black"/>
                </a:solidFill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C9519C12-7CE8-4023-A288-178B31A3E9FD}"/>
                </a:ext>
              </a:extLst>
            </p:cNvPr>
            <p:cNvSpPr txBox="1"/>
            <p:nvPr/>
          </p:nvSpPr>
          <p:spPr>
            <a:xfrm rot="2819369">
              <a:off x="6613875" y="2511246"/>
              <a:ext cx="1236236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ar-S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المنتج</a:t>
              </a:r>
            </a:p>
            <a:p>
              <a:pPr algn="ctr" rtl="1"/>
              <a:r>
                <a:rPr lang="ar-S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Product</a:t>
              </a:r>
              <a:endPara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62F98809-C661-4C61-B2B1-305B9DB33BA8}"/>
                </a:ext>
              </a:extLst>
            </p:cNvPr>
            <p:cNvSpPr txBox="1"/>
            <p:nvPr/>
          </p:nvSpPr>
          <p:spPr>
            <a:xfrm rot="19180066">
              <a:off x="4478963" y="2548723"/>
              <a:ext cx="1431802" cy="76944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ar-SA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الترويج</a:t>
              </a:r>
            </a:p>
            <a:p>
              <a:pPr algn="ctr" rtl="1"/>
              <a:r>
                <a:rPr lang="ar-SA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Promotion</a:t>
              </a:r>
              <a:endParaRPr lang="ar-S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1E40E4F4-FA3F-4295-A20C-622546E78F31}"/>
                </a:ext>
              </a:extLst>
            </p:cNvPr>
            <p:cNvSpPr txBox="1"/>
            <p:nvPr/>
          </p:nvSpPr>
          <p:spPr>
            <a:xfrm rot="3049859">
              <a:off x="4698508" y="4671698"/>
              <a:ext cx="853119" cy="76944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ar-SA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السعر</a:t>
              </a:r>
            </a:p>
            <a:p>
              <a:pPr algn="ctr" rtl="1"/>
              <a:r>
                <a:rPr lang="ar-SA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Price</a:t>
              </a:r>
              <a:endParaRPr lang="ar-S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D818719B-6C2D-456C-AA64-4712A54A3A9A}"/>
                </a:ext>
              </a:extLst>
            </p:cNvPr>
            <p:cNvSpPr txBox="1"/>
            <p:nvPr/>
          </p:nvSpPr>
          <p:spPr>
            <a:xfrm rot="19008983">
              <a:off x="6735198" y="4682728"/>
              <a:ext cx="938077" cy="76944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ar-SA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التوزيع</a:t>
              </a:r>
            </a:p>
            <a:p>
              <a:pPr algn="ctr" rtl="1"/>
              <a:r>
                <a:rPr lang="ar-SA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Place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91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19835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236679" y="1191495"/>
            <a:ext cx="2703233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عناصر المزيج التسويقي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6AF810-23FA-4657-89AA-13E1865058C8}"/>
              </a:ext>
            </a:extLst>
          </p:cNvPr>
          <p:cNvSpPr/>
          <p:nvPr/>
        </p:nvSpPr>
        <p:spPr>
          <a:xfrm>
            <a:off x="8673184" y="1991641"/>
            <a:ext cx="3401893" cy="52322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أولاً: المنتج (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Product</a:t>
            </a: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):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06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6A2FB2CC-018E-4666-8DD5-99F0B740C2BA}"/>
              </a:ext>
            </a:extLst>
          </p:cNvPr>
          <p:cNvSpPr/>
          <p:nvPr/>
        </p:nvSpPr>
        <p:spPr>
          <a:xfrm>
            <a:off x="1463361" y="3255707"/>
            <a:ext cx="9589700" cy="2492990"/>
          </a:xfrm>
          <a:prstGeom prst="rect">
            <a:avLst/>
          </a:prstGeom>
          <a:ln w="28575">
            <a:solidFill>
              <a:srgbClr val="FF6600"/>
            </a:solidFill>
            <a:prstDash val="lgDash"/>
          </a:ln>
        </p:spPr>
        <p:txBody>
          <a:bodyPr wrap="square">
            <a:spAutoFit/>
          </a:bodyPr>
          <a:lstStyle/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مزيج المنتجات: يتكون من كافة المنتجات التي تنتجها أو تبيعها المؤسسة</a:t>
            </a:r>
          </a:p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التمييز: استخدام المؤسسة لشعار أو رمز أو اسم لجعل المنتج مختلف عن منتجات المنافسين</a:t>
            </a:r>
          </a:p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اسم المنتج: كلمات أو أرقام تدل على المنتج</a:t>
            </a:r>
          </a:p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علامة المنتج: استخدام شكل أو رمز</a:t>
            </a:r>
          </a:p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العلامة التجارية: اسم العلامة التي تتمتع بحماية القانون</a:t>
            </a:r>
          </a:p>
        </p:txBody>
      </p: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F44DAFF6-4B1F-43F0-AC90-19C974F1B584}"/>
              </a:ext>
            </a:extLst>
          </p:cNvPr>
          <p:cNvSpPr/>
          <p:nvPr/>
        </p:nvSpPr>
        <p:spPr>
          <a:xfrm>
            <a:off x="8208427" y="2737791"/>
            <a:ext cx="2882520" cy="46166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مصطلحات مرتبطة بالمنتج 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C0D68651-1A1F-4999-A37D-2665DEB5F814}"/>
              </a:ext>
            </a:extLst>
          </p:cNvPr>
          <p:cNvGrpSpPr/>
          <p:nvPr/>
        </p:nvGrpSpPr>
        <p:grpSpPr>
          <a:xfrm>
            <a:off x="643610" y="4702119"/>
            <a:ext cx="1737578" cy="1671580"/>
            <a:chOff x="3901884" y="1735420"/>
            <a:chExt cx="4707311" cy="4528514"/>
          </a:xfrm>
        </p:grpSpPr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E00D04D6-A00D-4FF0-BCCF-FA5833E75999}"/>
                </a:ext>
              </a:extLst>
            </p:cNvPr>
            <p:cNvGrpSpPr/>
            <p:nvPr/>
          </p:nvGrpSpPr>
          <p:grpSpPr>
            <a:xfrm>
              <a:off x="3901884" y="1735420"/>
              <a:ext cx="2970087" cy="2220806"/>
              <a:chOff x="4657725" y="946151"/>
              <a:chExt cx="2441575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9" name="Freeform 5">
                <a:extLst>
                  <a:ext uri="{FF2B5EF4-FFF2-40B4-BE49-F238E27FC236}">
                    <a16:creationId xmlns:a16="http://schemas.microsoft.com/office/drawing/2014/main" id="{62731F17-769A-430B-A934-A755D8302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id="{EED040A8-64F3-480A-B6C8-D4F13028C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42" name="Group 7">
              <a:extLst>
                <a:ext uri="{FF2B5EF4-FFF2-40B4-BE49-F238E27FC236}">
                  <a16:creationId xmlns:a16="http://schemas.microsoft.com/office/drawing/2014/main" id="{AD3C138D-D559-4E9B-A030-602B1E2CA669}"/>
                </a:ext>
              </a:extLst>
            </p:cNvPr>
            <p:cNvGrpSpPr/>
            <p:nvPr/>
          </p:nvGrpSpPr>
          <p:grpSpPr>
            <a:xfrm>
              <a:off x="3901884" y="3330538"/>
              <a:ext cx="2220806" cy="2933396"/>
              <a:chOff x="4657725" y="2257426"/>
              <a:chExt cx="1825625" cy="241141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990D01F8-5CDC-438E-9F9B-7623D0F4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id="{B8F5AE8B-4F3A-42B5-8E7F-D2E482A5B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57" name="Group 10">
              <a:extLst>
                <a:ext uri="{FF2B5EF4-FFF2-40B4-BE49-F238E27FC236}">
                  <a16:creationId xmlns:a16="http://schemas.microsoft.com/office/drawing/2014/main" id="{26FCE3C1-F9C7-46BC-8EC4-A02C4FD8E6C7}"/>
                </a:ext>
              </a:extLst>
            </p:cNvPr>
            <p:cNvGrpSpPr/>
            <p:nvPr/>
          </p:nvGrpSpPr>
          <p:grpSpPr>
            <a:xfrm>
              <a:off x="5477690" y="4043127"/>
              <a:ext cx="2952707" cy="2220806"/>
              <a:chOff x="5953125" y="2843213"/>
              <a:chExt cx="2427288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E42D3A2D-C5C0-4133-8CB2-03C2F0088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DEDCAD1C-BF59-49B1-8E99-2F2B8F90A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575CFF3E-769A-4052-96B7-935DAF43239F}"/>
                </a:ext>
              </a:extLst>
            </p:cNvPr>
            <p:cNvGrpSpPr/>
            <p:nvPr/>
          </p:nvGrpSpPr>
          <p:grpSpPr>
            <a:xfrm>
              <a:off x="6209592" y="1735420"/>
              <a:ext cx="2220806" cy="2989398"/>
              <a:chOff x="6554788" y="946151"/>
              <a:chExt cx="1825625" cy="245745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5" name="Freeform 14">
                <a:extLst>
                  <a:ext uri="{FF2B5EF4-FFF2-40B4-BE49-F238E27FC236}">
                    <a16:creationId xmlns:a16="http://schemas.microsoft.com/office/drawing/2014/main" id="{34C7AF46-635F-4F2F-B94D-8DBB312BB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FD9BEE86-9C51-4C98-9CC9-21734B33D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sp>
          <p:nvSpPr>
            <p:cNvPr id="59" name="Oval 14">
              <a:extLst>
                <a:ext uri="{FF2B5EF4-FFF2-40B4-BE49-F238E27FC236}">
                  <a16:creationId xmlns:a16="http://schemas.microsoft.com/office/drawing/2014/main" id="{47961BCB-53B2-4BE5-8447-0FE37CC644CB}"/>
                </a:ext>
              </a:extLst>
            </p:cNvPr>
            <p:cNvSpPr/>
            <p:nvPr/>
          </p:nvSpPr>
          <p:spPr>
            <a:xfrm rot="120000">
              <a:off x="5168781" y="3151017"/>
              <a:ext cx="1999125" cy="1707701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A8C9BD54-C5E6-423E-8C6F-1E05C6350B47}"/>
                </a:ext>
              </a:extLst>
            </p:cNvPr>
            <p:cNvSpPr/>
            <p:nvPr/>
          </p:nvSpPr>
          <p:spPr>
            <a:xfrm>
              <a:off x="5185041" y="3194951"/>
              <a:ext cx="2041456" cy="137577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عناصر </a:t>
              </a:r>
            </a:p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المزيج </a:t>
              </a:r>
            </a:p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التسويقى </a:t>
              </a:r>
              <a:endParaRPr lang="ar-S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0893C2DA-C5BE-4F87-88F0-0C34EF8A6FAA}"/>
                </a:ext>
              </a:extLst>
            </p:cNvPr>
            <p:cNvSpPr txBox="1"/>
            <p:nvPr/>
          </p:nvSpPr>
          <p:spPr>
            <a:xfrm rot="2475025">
              <a:off x="6693182" y="1899883"/>
              <a:ext cx="1916013" cy="116732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المنتج</a:t>
              </a:r>
            </a:p>
            <a:p>
              <a:pPr algn="ctr"/>
              <a:r>
                <a:rPr lang="ar-SA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Product</a:t>
              </a:r>
              <a:endParaRPr lang="ar-S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18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19835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236679" y="1191495"/>
            <a:ext cx="2703233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عناصر المزيج التسويقي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6AF810-23FA-4657-89AA-13E1865058C8}"/>
              </a:ext>
            </a:extLst>
          </p:cNvPr>
          <p:cNvSpPr/>
          <p:nvPr/>
        </p:nvSpPr>
        <p:spPr>
          <a:xfrm>
            <a:off x="8838292" y="1991641"/>
            <a:ext cx="3071675" cy="52322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ثانيا: التسعير (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Price</a:t>
            </a: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07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6A2FB2CC-018E-4666-8DD5-99F0B740C2BA}"/>
              </a:ext>
            </a:extLst>
          </p:cNvPr>
          <p:cNvSpPr/>
          <p:nvPr/>
        </p:nvSpPr>
        <p:spPr>
          <a:xfrm>
            <a:off x="1463361" y="3255707"/>
            <a:ext cx="9589700" cy="492443"/>
          </a:xfrm>
          <a:prstGeom prst="rect">
            <a:avLst/>
          </a:prstGeom>
          <a:ln w="28575">
            <a:solidFill>
              <a:srgbClr val="FF6600"/>
            </a:solidFill>
            <a:prstDash val="lgDash"/>
          </a:ln>
        </p:spPr>
        <p:txBody>
          <a:bodyPr wrap="square">
            <a:spAutoFit/>
          </a:bodyPr>
          <a:lstStyle/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السعر: هو الإيراد من بيع وحدة واحدة من المنتج 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C0D68651-1A1F-4999-A37D-2665DEB5F814}"/>
              </a:ext>
            </a:extLst>
          </p:cNvPr>
          <p:cNvGrpSpPr/>
          <p:nvPr/>
        </p:nvGrpSpPr>
        <p:grpSpPr>
          <a:xfrm>
            <a:off x="643610" y="4702119"/>
            <a:ext cx="1671580" cy="1671580"/>
            <a:chOff x="3901884" y="1735420"/>
            <a:chExt cx="4528514" cy="4528514"/>
          </a:xfrm>
        </p:grpSpPr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E00D04D6-A00D-4FF0-BCCF-FA5833E75999}"/>
                </a:ext>
              </a:extLst>
            </p:cNvPr>
            <p:cNvGrpSpPr/>
            <p:nvPr/>
          </p:nvGrpSpPr>
          <p:grpSpPr>
            <a:xfrm>
              <a:off x="3901884" y="1735420"/>
              <a:ext cx="2970087" cy="2220806"/>
              <a:chOff x="4657725" y="946151"/>
              <a:chExt cx="2441575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9" name="Freeform 5">
                <a:extLst>
                  <a:ext uri="{FF2B5EF4-FFF2-40B4-BE49-F238E27FC236}">
                    <a16:creationId xmlns:a16="http://schemas.microsoft.com/office/drawing/2014/main" id="{62731F17-769A-430B-A934-A755D8302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id="{EED040A8-64F3-480A-B6C8-D4F13028C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42" name="Group 7">
              <a:extLst>
                <a:ext uri="{FF2B5EF4-FFF2-40B4-BE49-F238E27FC236}">
                  <a16:creationId xmlns:a16="http://schemas.microsoft.com/office/drawing/2014/main" id="{AD3C138D-D559-4E9B-A030-602B1E2CA669}"/>
                </a:ext>
              </a:extLst>
            </p:cNvPr>
            <p:cNvGrpSpPr/>
            <p:nvPr/>
          </p:nvGrpSpPr>
          <p:grpSpPr>
            <a:xfrm>
              <a:off x="3901884" y="3330538"/>
              <a:ext cx="2220806" cy="2933396"/>
              <a:chOff x="4657725" y="2257426"/>
              <a:chExt cx="1825625" cy="241141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990D01F8-5CDC-438E-9F9B-7623D0F4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id="{B8F5AE8B-4F3A-42B5-8E7F-D2E482A5B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57" name="Group 10">
              <a:extLst>
                <a:ext uri="{FF2B5EF4-FFF2-40B4-BE49-F238E27FC236}">
                  <a16:creationId xmlns:a16="http://schemas.microsoft.com/office/drawing/2014/main" id="{26FCE3C1-F9C7-46BC-8EC4-A02C4FD8E6C7}"/>
                </a:ext>
              </a:extLst>
            </p:cNvPr>
            <p:cNvGrpSpPr/>
            <p:nvPr/>
          </p:nvGrpSpPr>
          <p:grpSpPr>
            <a:xfrm>
              <a:off x="5477690" y="4043127"/>
              <a:ext cx="2952707" cy="2220806"/>
              <a:chOff x="5953125" y="2843213"/>
              <a:chExt cx="2427288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E42D3A2D-C5C0-4133-8CB2-03C2F0088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DEDCAD1C-BF59-49B1-8E99-2F2B8F90A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575CFF3E-769A-4052-96B7-935DAF43239F}"/>
                </a:ext>
              </a:extLst>
            </p:cNvPr>
            <p:cNvGrpSpPr/>
            <p:nvPr/>
          </p:nvGrpSpPr>
          <p:grpSpPr>
            <a:xfrm>
              <a:off x="6209592" y="1735420"/>
              <a:ext cx="2220806" cy="2989398"/>
              <a:chOff x="6554788" y="946151"/>
              <a:chExt cx="1825625" cy="245745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5" name="Freeform 14">
                <a:extLst>
                  <a:ext uri="{FF2B5EF4-FFF2-40B4-BE49-F238E27FC236}">
                    <a16:creationId xmlns:a16="http://schemas.microsoft.com/office/drawing/2014/main" id="{34C7AF46-635F-4F2F-B94D-8DBB312BB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FD9BEE86-9C51-4C98-9CC9-21734B33D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sp>
          <p:nvSpPr>
            <p:cNvPr id="59" name="Oval 14">
              <a:extLst>
                <a:ext uri="{FF2B5EF4-FFF2-40B4-BE49-F238E27FC236}">
                  <a16:creationId xmlns:a16="http://schemas.microsoft.com/office/drawing/2014/main" id="{47961BCB-53B2-4BE5-8447-0FE37CC644CB}"/>
                </a:ext>
              </a:extLst>
            </p:cNvPr>
            <p:cNvSpPr/>
            <p:nvPr/>
          </p:nvSpPr>
          <p:spPr>
            <a:xfrm rot="120000">
              <a:off x="5168781" y="3151017"/>
              <a:ext cx="1999125" cy="1707701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A8C9BD54-C5E6-423E-8C6F-1E05C6350B47}"/>
                </a:ext>
              </a:extLst>
            </p:cNvPr>
            <p:cNvSpPr/>
            <p:nvPr/>
          </p:nvSpPr>
          <p:spPr>
            <a:xfrm>
              <a:off x="5185041" y="3194951"/>
              <a:ext cx="2041456" cy="137577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عناصر </a:t>
              </a:r>
            </a:p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المزيج </a:t>
              </a:r>
            </a:p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التسويقى </a:t>
              </a:r>
              <a:endParaRPr lang="ar-S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0893C2DA-C5BE-4F87-88F0-0C34EF8A6FAA}"/>
                </a:ext>
              </a:extLst>
            </p:cNvPr>
            <p:cNvSpPr txBox="1"/>
            <p:nvPr/>
          </p:nvSpPr>
          <p:spPr>
            <a:xfrm rot="2475025">
              <a:off x="4225787" y="4673625"/>
              <a:ext cx="1416597" cy="112563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السعر</a:t>
              </a:r>
            </a:p>
            <a:p>
              <a:pPr algn="ctr"/>
              <a:r>
                <a:rPr lang="ar-SA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Price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37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19835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236679" y="1191495"/>
            <a:ext cx="2703233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عناصر المزيج التسويقي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6AF810-23FA-4657-89AA-13E1865058C8}"/>
              </a:ext>
            </a:extLst>
          </p:cNvPr>
          <p:cNvSpPr/>
          <p:nvPr/>
        </p:nvSpPr>
        <p:spPr>
          <a:xfrm>
            <a:off x="8838292" y="1991641"/>
            <a:ext cx="3071675" cy="52322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ثانيا: التسعير (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Price</a:t>
            </a: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08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C0D68651-1A1F-4999-A37D-2665DEB5F814}"/>
              </a:ext>
            </a:extLst>
          </p:cNvPr>
          <p:cNvGrpSpPr/>
          <p:nvPr/>
        </p:nvGrpSpPr>
        <p:grpSpPr>
          <a:xfrm>
            <a:off x="643610" y="4702119"/>
            <a:ext cx="1671580" cy="1671580"/>
            <a:chOff x="3901884" y="1735420"/>
            <a:chExt cx="4528514" cy="4528514"/>
          </a:xfrm>
        </p:grpSpPr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E00D04D6-A00D-4FF0-BCCF-FA5833E75999}"/>
                </a:ext>
              </a:extLst>
            </p:cNvPr>
            <p:cNvGrpSpPr/>
            <p:nvPr/>
          </p:nvGrpSpPr>
          <p:grpSpPr>
            <a:xfrm>
              <a:off x="3901884" y="1735420"/>
              <a:ext cx="2970087" cy="2220806"/>
              <a:chOff x="4657725" y="946151"/>
              <a:chExt cx="2441575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9" name="Freeform 5">
                <a:extLst>
                  <a:ext uri="{FF2B5EF4-FFF2-40B4-BE49-F238E27FC236}">
                    <a16:creationId xmlns:a16="http://schemas.microsoft.com/office/drawing/2014/main" id="{62731F17-769A-430B-A934-A755D8302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id="{EED040A8-64F3-480A-B6C8-D4F13028C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42" name="Group 7">
              <a:extLst>
                <a:ext uri="{FF2B5EF4-FFF2-40B4-BE49-F238E27FC236}">
                  <a16:creationId xmlns:a16="http://schemas.microsoft.com/office/drawing/2014/main" id="{AD3C138D-D559-4E9B-A030-602B1E2CA669}"/>
                </a:ext>
              </a:extLst>
            </p:cNvPr>
            <p:cNvGrpSpPr/>
            <p:nvPr/>
          </p:nvGrpSpPr>
          <p:grpSpPr>
            <a:xfrm>
              <a:off x="3901884" y="3330538"/>
              <a:ext cx="2220806" cy="2933396"/>
              <a:chOff x="4657725" y="2257426"/>
              <a:chExt cx="1825625" cy="241141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990D01F8-5CDC-438E-9F9B-7623D0F4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id="{B8F5AE8B-4F3A-42B5-8E7F-D2E482A5B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57" name="Group 10">
              <a:extLst>
                <a:ext uri="{FF2B5EF4-FFF2-40B4-BE49-F238E27FC236}">
                  <a16:creationId xmlns:a16="http://schemas.microsoft.com/office/drawing/2014/main" id="{26FCE3C1-F9C7-46BC-8EC4-A02C4FD8E6C7}"/>
                </a:ext>
              </a:extLst>
            </p:cNvPr>
            <p:cNvGrpSpPr/>
            <p:nvPr/>
          </p:nvGrpSpPr>
          <p:grpSpPr>
            <a:xfrm>
              <a:off x="5477690" y="4043127"/>
              <a:ext cx="2952707" cy="2220806"/>
              <a:chOff x="5953125" y="2843213"/>
              <a:chExt cx="2427288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E42D3A2D-C5C0-4133-8CB2-03C2F0088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DEDCAD1C-BF59-49B1-8E99-2F2B8F90A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575CFF3E-769A-4052-96B7-935DAF43239F}"/>
                </a:ext>
              </a:extLst>
            </p:cNvPr>
            <p:cNvGrpSpPr/>
            <p:nvPr/>
          </p:nvGrpSpPr>
          <p:grpSpPr>
            <a:xfrm>
              <a:off x="6209592" y="1735420"/>
              <a:ext cx="2220806" cy="2989398"/>
              <a:chOff x="6554788" y="946151"/>
              <a:chExt cx="1825625" cy="245745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5" name="Freeform 14">
                <a:extLst>
                  <a:ext uri="{FF2B5EF4-FFF2-40B4-BE49-F238E27FC236}">
                    <a16:creationId xmlns:a16="http://schemas.microsoft.com/office/drawing/2014/main" id="{34C7AF46-635F-4F2F-B94D-8DBB312BB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FD9BEE86-9C51-4C98-9CC9-21734B33D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sp>
          <p:nvSpPr>
            <p:cNvPr id="59" name="Oval 14">
              <a:extLst>
                <a:ext uri="{FF2B5EF4-FFF2-40B4-BE49-F238E27FC236}">
                  <a16:creationId xmlns:a16="http://schemas.microsoft.com/office/drawing/2014/main" id="{47961BCB-53B2-4BE5-8447-0FE37CC644CB}"/>
                </a:ext>
              </a:extLst>
            </p:cNvPr>
            <p:cNvSpPr/>
            <p:nvPr/>
          </p:nvSpPr>
          <p:spPr>
            <a:xfrm rot="120000">
              <a:off x="5168781" y="3151017"/>
              <a:ext cx="1999125" cy="1707701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A8C9BD54-C5E6-423E-8C6F-1E05C6350B47}"/>
                </a:ext>
              </a:extLst>
            </p:cNvPr>
            <p:cNvSpPr/>
            <p:nvPr/>
          </p:nvSpPr>
          <p:spPr>
            <a:xfrm>
              <a:off x="5185041" y="3194951"/>
              <a:ext cx="2041456" cy="137577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عناصر </a:t>
              </a:r>
            </a:p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المزيج </a:t>
              </a:r>
            </a:p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التسويقى </a:t>
              </a:r>
              <a:endParaRPr lang="ar-S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0893C2DA-C5BE-4F87-88F0-0C34EF8A6FAA}"/>
                </a:ext>
              </a:extLst>
            </p:cNvPr>
            <p:cNvSpPr txBox="1"/>
            <p:nvPr/>
          </p:nvSpPr>
          <p:spPr>
            <a:xfrm rot="2475025">
              <a:off x="4225787" y="4673625"/>
              <a:ext cx="1416597" cy="112563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السعر</a:t>
              </a:r>
            </a:p>
            <a:p>
              <a:pPr algn="ctr"/>
              <a:r>
                <a:rPr lang="ar-SA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Price</a:t>
              </a:r>
            </a:p>
          </p:txBody>
        </p:sp>
      </p:grpSp>
      <p:sp>
        <p:nvSpPr>
          <p:cNvPr id="38" name="Rectangle 1">
            <a:extLst>
              <a:ext uri="{FF2B5EF4-FFF2-40B4-BE49-F238E27FC236}">
                <a16:creationId xmlns:a16="http://schemas.microsoft.com/office/drawing/2014/main" id="{026B9871-CF1C-4397-AD4D-60ED630C3068}"/>
              </a:ext>
            </a:extLst>
          </p:cNvPr>
          <p:cNvSpPr/>
          <p:nvPr/>
        </p:nvSpPr>
        <p:spPr>
          <a:xfrm>
            <a:off x="1463361" y="3255707"/>
            <a:ext cx="9589700" cy="1692771"/>
          </a:xfrm>
          <a:prstGeom prst="rect">
            <a:avLst/>
          </a:prstGeom>
          <a:ln w="28575">
            <a:solidFill>
              <a:srgbClr val="FF6600"/>
            </a:solidFill>
            <a:prstDash val="lgDash"/>
          </a:ln>
        </p:spPr>
        <p:txBody>
          <a:bodyPr wrap="square">
            <a:spAutoFit/>
          </a:bodyPr>
          <a:lstStyle/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الاستمرار في السوق وعدم الخروج منه </a:t>
            </a:r>
          </a:p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زيادة الحصة السوقية للمنتج </a:t>
            </a:r>
          </a:p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تحقيق مستوى معين من الربح </a:t>
            </a:r>
          </a:p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خلق انطباع بجودة المنتج وتميزه 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1FFBE44F-D8A2-442D-9AB9-3856C387C1E1}"/>
              </a:ext>
            </a:extLst>
          </p:cNvPr>
          <p:cNvSpPr/>
          <p:nvPr/>
        </p:nvSpPr>
        <p:spPr>
          <a:xfrm>
            <a:off x="8492159" y="2737791"/>
            <a:ext cx="2315056" cy="46166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أهداف عملية التسعير</a:t>
            </a:r>
          </a:p>
        </p:txBody>
      </p:sp>
      <p:pic>
        <p:nvPicPr>
          <p:cNvPr id="43" name="Picture 9">
            <a:extLst>
              <a:ext uri="{FF2B5EF4-FFF2-40B4-BE49-F238E27FC236}">
                <a16:creationId xmlns:a16="http://schemas.microsoft.com/office/drawing/2014/main" id="{BBBADAF5-D981-4CA8-A3C9-F4B9347CF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5" y="2453622"/>
            <a:ext cx="1690154" cy="16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D8E91"/>
            </a:gs>
            <a:gs pos="80000">
              <a:srgbClr val="8D8E91"/>
            </a:gs>
            <a:gs pos="0">
              <a:srgbClr val="ADADAF"/>
            </a:gs>
            <a:gs pos="100000">
              <a:srgbClr val="70717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1E185-F686-49FD-9636-D4D0853A5887}"/>
              </a:ext>
            </a:extLst>
          </p:cNvPr>
          <p:cNvGrpSpPr/>
          <p:nvPr/>
        </p:nvGrpSpPr>
        <p:grpSpPr>
          <a:xfrm>
            <a:off x="534783" y="611469"/>
            <a:ext cx="11163300" cy="5781818"/>
            <a:chOff x="514350" y="609600"/>
            <a:chExt cx="11163300" cy="578181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D8B1CFD-FBB9-40AA-9E56-65BA94E28B73}"/>
                </a:ext>
              </a:extLst>
            </p:cNvPr>
            <p:cNvSpPr/>
            <p:nvPr/>
          </p:nvSpPr>
          <p:spPr>
            <a:xfrm>
              <a:off x="51435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627EF75-7463-48B3-AFC3-61A677C72238}"/>
                </a:ext>
              </a:extLst>
            </p:cNvPr>
            <p:cNvSpPr/>
            <p:nvPr/>
          </p:nvSpPr>
          <p:spPr>
            <a:xfrm>
              <a:off x="6096000" y="609600"/>
              <a:ext cx="5581650" cy="578181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89204CC-8504-494A-A916-00EFCA8BC2D5}"/>
              </a:ext>
            </a:extLst>
          </p:cNvPr>
          <p:cNvSpPr/>
          <p:nvPr/>
        </p:nvSpPr>
        <p:spPr>
          <a:xfrm>
            <a:off x="534783" y="1206500"/>
            <a:ext cx="5561217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38BB0E5-C43B-44A9-85FC-23FB39960022}"/>
              </a:ext>
            </a:extLst>
          </p:cNvPr>
          <p:cNvSpPr/>
          <p:nvPr/>
        </p:nvSpPr>
        <p:spPr>
          <a:xfrm>
            <a:off x="5969732" y="1206500"/>
            <a:ext cx="12626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FE21F832-5653-4B9E-BB22-BD405F661E3E}"/>
              </a:ext>
            </a:extLst>
          </p:cNvPr>
          <p:cNvSpPr/>
          <p:nvPr/>
        </p:nvSpPr>
        <p:spPr>
          <a:xfrm>
            <a:off x="6149340" y="1206500"/>
            <a:ext cx="2198356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C4B167-983B-446D-AA57-E975B4362994}"/>
              </a:ext>
            </a:extLst>
          </p:cNvPr>
          <p:cNvSpPr/>
          <p:nvPr/>
        </p:nvSpPr>
        <p:spPr>
          <a:xfrm>
            <a:off x="10931607" y="1206500"/>
            <a:ext cx="771218" cy="443817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1B1E75E-2CEE-40FD-AB4A-18BDE3A937B2}"/>
              </a:ext>
            </a:extLst>
          </p:cNvPr>
          <p:cNvGrpSpPr/>
          <p:nvPr/>
        </p:nvGrpSpPr>
        <p:grpSpPr>
          <a:xfrm>
            <a:off x="9419126" y="6114419"/>
            <a:ext cx="1715630" cy="278214"/>
            <a:chOff x="9419126" y="6114419"/>
            <a:chExt cx="1715630" cy="278214"/>
          </a:xfrm>
        </p:grpSpPr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BDBC6950-E0E7-4759-86AD-BC8C5DA6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126" y="6131023"/>
              <a:ext cx="16355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ar-SA" altLang="en-US" sz="1050" dirty="0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©      الشميمري </a:t>
              </a:r>
              <a:r>
                <a:rPr lang="ar-SA" altLang="en-US" sz="1050" dirty="0" err="1">
                  <a:solidFill>
                    <a:schemeClr val="bg1">
                      <a:lumMod val="65000"/>
                    </a:schemeClr>
                  </a:solidFill>
                  <a:latin typeface="ae_Cortoba" panose="02060603050605020204" pitchFamily="18" charset="-78"/>
                  <a:cs typeface="Al-Kharashi 3" pitchFamily="2" charset="-78"/>
                </a:rPr>
                <a:t>والمبيريك</a:t>
              </a:r>
              <a:endParaRPr lang="ar-SA" altLang="en-US" sz="1050" b="1" dirty="0">
                <a:solidFill>
                  <a:schemeClr val="bg1">
                    <a:lumMod val="65000"/>
                  </a:schemeClr>
                </a:solidFill>
                <a:latin typeface="ae_Cortoba" panose="02060603050605020204" pitchFamily="18" charset="-78"/>
                <a:cs typeface="Al-Kharashi 3" pitchFamily="2" charset="-7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65B5A8FF-E0F6-42A7-BA16-EF25BF8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246" y="6114419"/>
              <a:ext cx="5135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en-US" sz="1200" b="1" dirty="0">
                  <a:solidFill>
                    <a:schemeClr val="bg1">
                      <a:lumMod val="65000"/>
                    </a:schemeClr>
                  </a:solidFill>
                </a:rPr>
                <a:t>2020</a:t>
              </a:r>
              <a:endParaRPr lang="ar-SA" altLang="en-US" sz="1200" b="1" dirty="0">
                <a:solidFill>
                  <a:schemeClr val="bg1">
                    <a:lumMod val="65000"/>
                  </a:schemeClr>
                </a:solidFill>
                <a:cs typeface="AL-Mohanad Bold" pitchFamily="2" charset="-78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8236679" y="1191495"/>
            <a:ext cx="2703233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defRPr/>
            </a:pPr>
            <a:r>
              <a:rPr lang="ar-SA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عناصر المزيج التسويقي </a:t>
            </a:r>
          </a:p>
        </p:txBody>
      </p:sp>
      <p:sp>
        <p:nvSpPr>
          <p:cNvPr id="170" name="شكل بيضاوي 169">
            <a:extLst>
              <a:ext uri="{FF2B5EF4-FFF2-40B4-BE49-F238E27FC236}">
                <a16:creationId xmlns:a16="http://schemas.microsoft.com/office/drawing/2014/main" id="{A0230EA8-A911-42BB-9296-FB6CD0F8C084}"/>
              </a:ext>
            </a:extLst>
          </p:cNvPr>
          <p:cNvSpPr/>
          <p:nvPr/>
        </p:nvSpPr>
        <p:spPr>
          <a:xfrm>
            <a:off x="761187" y="1051230"/>
            <a:ext cx="771218" cy="77121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7B26D0F2-381C-43F8-84F4-2E474ED53F22}"/>
              </a:ext>
            </a:extLst>
          </p:cNvPr>
          <p:cNvSpPr/>
          <p:nvPr/>
        </p:nvSpPr>
        <p:spPr>
          <a:xfrm>
            <a:off x="1201117" y="1207370"/>
            <a:ext cx="368524" cy="4438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60B2D4-E383-48D4-8FA6-512C05AA39EF}"/>
              </a:ext>
            </a:extLst>
          </p:cNvPr>
          <p:cNvSpPr/>
          <p:nvPr/>
        </p:nvSpPr>
        <p:spPr>
          <a:xfrm>
            <a:off x="860545" y="1178444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6AF810-23FA-4657-89AA-13E1865058C8}"/>
              </a:ext>
            </a:extLst>
          </p:cNvPr>
          <p:cNvSpPr/>
          <p:nvPr/>
        </p:nvSpPr>
        <p:spPr>
          <a:xfrm>
            <a:off x="8844706" y="1991641"/>
            <a:ext cx="3058850" cy="52322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ثالثا: التوزيع: (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Place</a:t>
            </a: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6A0BFBB-7937-490A-B5D1-898F138077FD}"/>
              </a:ext>
            </a:extLst>
          </p:cNvPr>
          <p:cNvGrpSpPr/>
          <p:nvPr/>
        </p:nvGrpSpPr>
        <p:grpSpPr>
          <a:xfrm>
            <a:off x="11150224" y="5862791"/>
            <a:ext cx="775008" cy="771218"/>
            <a:chOff x="11150224" y="5862791"/>
            <a:chExt cx="775008" cy="771218"/>
          </a:xfrm>
        </p:grpSpPr>
        <p:sp>
          <p:nvSpPr>
            <p:cNvPr id="72" name="معين 28">
              <a:extLst>
                <a:ext uri="{FF2B5EF4-FFF2-40B4-BE49-F238E27FC236}">
                  <a16:creationId xmlns:a16="http://schemas.microsoft.com/office/drawing/2014/main" id="{46333BF2-4922-40BE-97D6-D7626965F54E}"/>
                </a:ext>
              </a:extLst>
            </p:cNvPr>
            <p:cNvSpPr/>
            <p:nvPr/>
          </p:nvSpPr>
          <p:spPr>
            <a:xfrm flipH="1">
              <a:off x="11150224" y="5862791"/>
              <a:ext cx="771218" cy="771218"/>
            </a:xfrm>
            <a:prstGeom prst="teardrop">
              <a:avLst/>
            </a:prstGeom>
            <a:solidFill>
              <a:srgbClr val="FF66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endParaRPr>
            </a:p>
          </p:txBody>
        </p:sp>
        <p:sp>
          <p:nvSpPr>
            <p:cNvPr id="77" name="مستطيل 31">
              <a:extLst>
                <a:ext uri="{FF2B5EF4-FFF2-40B4-BE49-F238E27FC236}">
                  <a16:creationId xmlns:a16="http://schemas.microsoft.com/office/drawing/2014/main" id="{CA9A156A-2904-483C-BD87-F9DB2A0253E7}"/>
                </a:ext>
              </a:extLst>
            </p:cNvPr>
            <p:cNvSpPr/>
            <p:nvPr/>
          </p:nvSpPr>
          <p:spPr>
            <a:xfrm>
              <a:off x="11151616" y="5879307"/>
              <a:ext cx="773616" cy="735747"/>
            </a:xfrm>
            <a:prstGeom prst="teardrop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09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ectangle 6">
            <a:extLst>
              <a:ext uri="{FF2B5EF4-FFF2-40B4-BE49-F238E27FC236}">
                <a16:creationId xmlns:a16="http://schemas.microsoft.com/office/drawing/2014/main" id="{F84DECCE-F9C2-481A-A578-565131F8E911}"/>
              </a:ext>
            </a:extLst>
          </p:cNvPr>
          <p:cNvSpPr/>
          <p:nvPr/>
        </p:nvSpPr>
        <p:spPr>
          <a:xfrm>
            <a:off x="3134994" y="1738019"/>
            <a:ext cx="5233845" cy="47413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C0D68651-1A1F-4999-A37D-2665DEB5F814}"/>
              </a:ext>
            </a:extLst>
          </p:cNvPr>
          <p:cNvGrpSpPr/>
          <p:nvPr/>
        </p:nvGrpSpPr>
        <p:grpSpPr>
          <a:xfrm>
            <a:off x="643610" y="4702119"/>
            <a:ext cx="1671580" cy="1671580"/>
            <a:chOff x="3901884" y="1735420"/>
            <a:chExt cx="4528514" cy="4528514"/>
          </a:xfrm>
        </p:grpSpPr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E00D04D6-A00D-4FF0-BCCF-FA5833E75999}"/>
                </a:ext>
              </a:extLst>
            </p:cNvPr>
            <p:cNvGrpSpPr/>
            <p:nvPr/>
          </p:nvGrpSpPr>
          <p:grpSpPr>
            <a:xfrm>
              <a:off x="3901884" y="1735420"/>
              <a:ext cx="2970087" cy="2220806"/>
              <a:chOff x="4657725" y="946151"/>
              <a:chExt cx="2441575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9" name="Freeform 5">
                <a:extLst>
                  <a:ext uri="{FF2B5EF4-FFF2-40B4-BE49-F238E27FC236}">
                    <a16:creationId xmlns:a16="http://schemas.microsoft.com/office/drawing/2014/main" id="{62731F17-769A-430B-A934-A755D8302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id="{EED040A8-64F3-480A-B6C8-D4F13028C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42" name="Group 7">
              <a:extLst>
                <a:ext uri="{FF2B5EF4-FFF2-40B4-BE49-F238E27FC236}">
                  <a16:creationId xmlns:a16="http://schemas.microsoft.com/office/drawing/2014/main" id="{AD3C138D-D559-4E9B-A030-602B1E2CA669}"/>
                </a:ext>
              </a:extLst>
            </p:cNvPr>
            <p:cNvGrpSpPr/>
            <p:nvPr/>
          </p:nvGrpSpPr>
          <p:grpSpPr>
            <a:xfrm>
              <a:off x="3901884" y="3330538"/>
              <a:ext cx="2220806" cy="2933396"/>
              <a:chOff x="4657725" y="2257426"/>
              <a:chExt cx="1825625" cy="241141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990D01F8-5CDC-438E-9F9B-7623D0F4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id="{B8F5AE8B-4F3A-42B5-8E7F-D2E482A5B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57" name="Group 10">
              <a:extLst>
                <a:ext uri="{FF2B5EF4-FFF2-40B4-BE49-F238E27FC236}">
                  <a16:creationId xmlns:a16="http://schemas.microsoft.com/office/drawing/2014/main" id="{26FCE3C1-F9C7-46BC-8EC4-A02C4FD8E6C7}"/>
                </a:ext>
              </a:extLst>
            </p:cNvPr>
            <p:cNvGrpSpPr/>
            <p:nvPr/>
          </p:nvGrpSpPr>
          <p:grpSpPr>
            <a:xfrm>
              <a:off x="5477690" y="4043127"/>
              <a:ext cx="2952707" cy="2220806"/>
              <a:chOff x="5953125" y="2843213"/>
              <a:chExt cx="2427288" cy="182562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E42D3A2D-C5C0-4133-8CB2-03C2F0088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DEDCAD1C-BF59-49B1-8E99-2F2B8F90A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575CFF3E-769A-4052-96B7-935DAF43239F}"/>
                </a:ext>
              </a:extLst>
            </p:cNvPr>
            <p:cNvGrpSpPr/>
            <p:nvPr/>
          </p:nvGrpSpPr>
          <p:grpSpPr>
            <a:xfrm>
              <a:off x="6209592" y="1735420"/>
              <a:ext cx="2220806" cy="2989398"/>
              <a:chOff x="6554788" y="946151"/>
              <a:chExt cx="1825625" cy="245745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5" name="Freeform 14">
                <a:extLst>
                  <a:ext uri="{FF2B5EF4-FFF2-40B4-BE49-F238E27FC236}">
                    <a16:creationId xmlns:a16="http://schemas.microsoft.com/office/drawing/2014/main" id="{34C7AF46-635F-4F2F-B94D-8DBB312BB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FD9BEE86-9C51-4C98-9CC9-21734B33D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/>
              </a:p>
            </p:txBody>
          </p:sp>
        </p:grpSp>
        <p:sp>
          <p:nvSpPr>
            <p:cNvPr id="59" name="Oval 14">
              <a:extLst>
                <a:ext uri="{FF2B5EF4-FFF2-40B4-BE49-F238E27FC236}">
                  <a16:creationId xmlns:a16="http://schemas.microsoft.com/office/drawing/2014/main" id="{47961BCB-53B2-4BE5-8447-0FE37CC644CB}"/>
                </a:ext>
              </a:extLst>
            </p:cNvPr>
            <p:cNvSpPr/>
            <p:nvPr/>
          </p:nvSpPr>
          <p:spPr>
            <a:xfrm rot="120000">
              <a:off x="5168781" y="3151017"/>
              <a:ext cx="1999125" cy="1707701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A8C9BD54-C5E6-423E-8C6F-1E05C6350B47}"/>
                </a:ext>
              </a:extLst>
            </p:cNvPr>
            <p:cNvSpPr/>
            <p:nvPr/>
          </p:nvSpPr>
          <p:spPr>
            <a:xfrm>
              <a:off x="5185041" y="3194951"/>
              <a:ext cx="2041456" cy="137577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عناصر </a:t>
              </a:r>
            </a:p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المزيج </a:t>
              </a:r>
            </a:p>
            <a:p>
              <a:pPr algn="ctr"/>
              <a:r>
                <a:rPr lang="ar-SA" sz="9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التسويقى </a:t>
              </a:r>
              <a:endParaRPr lang="ar-SA" sz="9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Rectangle 1">
            <a:extLst>
              <a:ext uri="{FF2B5EF4-FFF2-40B4-BE49-F238E27FC236}">
                <a16:creationId xmlns:a16="http://schemas.microsoft.com/office/drawing/2014/main" id="{026B9871-CF1C-4397-AD4D-60ED630C3068}"/>
              </a:ext>
            </a:extLst>
          </p:cNvPr>
          <p:cNvSpPr/>
          <p:nvPr/>
        </p:nvSpPr>
        <p:spPr>
          <a:xfrm>
            <a:off x="1463361" y="3255707"/>
            <a:ext cx="9589700" cy="492443"/>
          </a:xfrm>
          <a:prstGeom prst="rect">
            <a:avLst/>
          </a:prstGeom>
          <a:ln w="28575">
            <a:solidFill>
              <a:srgbClr val="FF6600"/>
            </a:solidFill>
            <a:prstDash val="lgDash"/>
          </a:ln>
        </p:spPr>
        <p:txBody>
          <a:bodyPr wrap="square">
            <a:spAutoFit/>
          </a:bodyPr>
          <a:lstStyle/>
          <a:p>
            <a:pPr marL="457200" indent="-457200" algn="just" rtl="1">
              <a:buClr>
                <a:srgbClr val="FF66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الطريقة التي يصل من خلالها المنتج إلى المستهلك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BAF809F-90E3-48A5-B996-1BB1EBA6EC29}"/>
              </a:ext>
            </a:extLst>
          </p:cNvPr>
          <p:cNvSpPr txBox="1"/>
          <p:nvPr/>
        </p:nvSpPr>
        <p:spPr>
          <a:xfrm rot="19008983">
            <a:off x="1618785" y="5736353"/>
            <a:ext cx="64472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S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التوزيع</a:t>
            </a:r>
          </a:p>
          <a:p>
            <a:pPr algn="ctr" rtl="1"/>
            <a:r>
              <a:rPr lang="ar-S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Place</a:t>
            </a:r>
          </a:p>
        </p:txBody>
      </p:sp>
      <p:pic>
        <p:nvPicPr>
          <p:cNvPr id="45" name="Picture 31">
            <a:extLst>
              <a:ext uri="{FF2B5EF4-FFF2-40B4-BE49-F238E27FC236}">
                <a16:creationId xmlns:a16="http://schemas.microsoft.com/office/drawing/2014/main" id="{DADAC0F5-213E-4DEF-BF19-030EE7C2F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14" y="4243717"/>
            <a:ext cx="2906822" cy="1999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519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FFC000"/>
      </a:accent3>
      <a:accent4>
        <a:srgbClr val="FF6600"/>
      </a:accent4>
      <a:accent5>
        <a:srgbClr val="FFC000"/>
      </a:accent5>
      <a:accent6>
        <a:srgbClr val="6600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14000</TotalTime>
  <Words>822</Words>
  <Application>Microsoft Office PowerPoint</Application>
  <PresentationFormat>Widescreen</PresentationFormat>
  <Paragraphs>272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Wingdings</vt:lpstr>
      <vt:lpstr>Calibri Light</vt:lpstr>
      <vt:lpstr>Sakkal Majalla</vt:lpstr>
      <vt:lpstr>ae_Cortoba</vt:lpstr>
      <vt:lpstr>Simplified Arabic</vt:lpstr>
      <vt:lpstr>Bodoni MT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 PC</dc:creator>
  <cp:lastModifiedBy>Ahmed .</cp:lastModifiedBy>
  <cp:revision>1371</cp:revision>
  <dcterms:created xsi:type="dcterms:W3CDTF">2017-10-15T03:42:53Z</dcterms:created>
  <dcterms:modified xsi:type="dcterms:W3CDTF">2020-04-03T18:11:06Z</dcterms:modified>
</cp:coreProperties>
</file>